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72"/>
  </p:notesMasterIdLst>
  <p:sldIdLst>
    <p:sldId id="257" r:id="rId3"/>
    <p:sldId id="259" r:id="rId4"/>
    <p:sldId id="258" r:id="rId5"/>
    <p:sldId id="260" r:id="rId6"/>
    <p:sldId id="327" r:id="rId7"/>
    <p:sldId id="261" r:id="rId8"/>
    <p:sldId id="262" r:id="rId9"/>
    <p:sldId id="263" r:id="rId10"/>
    <p:sldId id="264" r:id="rId11"/>
    <p:sldId id="275" r:id="rId12"/>
    <p:sldId id="266" r:id="rId13"/>
    <p:sldId id="267" r:id="rId14"/>
    <p:sldId id="268" r:id="rId15"/>
    <p:sldId id="269" r:id="rId16"/>
    <p:sldId id="271" r:id="rId17"/>
    <p:sldId id="334" r:id="rId18"/>
    <p:sldId id="272" r:id="rId19"/>
    <p:sldId id="278" r:id="rId20"/>
    <p:sldId id="274" r:id="rId21"/>
    <p:sldId id="265" r:id="rId22"/>
    <p:sldId id="276" r:id="rId23"/>
    <p:sldId id="277" r:id="rId24"/>
    <p:sldId id="330"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315" r:id="rId38"/>
    <p:sldId id="293" r:id="rId39"/>
    <p:sldId id="292" r:id="rId40"/>
    <p:sldId id="294" r:id="rId41"/>
    <p:sldId id="297" r:id="rId42"/>
    <p:sldId id="295" r:id="rId43"/>
    <p:sldId id="316" r:id="rId44"/>
    <p:sldId id="298" r:id="rId45"/>
    <p:sldId id="299" r:id="rId46"/>
    <p:sldId id="300" r:id="rId47"/>
    <p:sldId id="301" r:id="rId48"/>
    <p:sldId id="302" r:id="rId49"/>
    <p:sldId id="303" r:id="rId50"/>
    <p:sldId id="332" r:id="rId51"/>
    <p:sldId id="305" r:id="rId52"/>
    <p:sldId id="306" r:id="rId53"/>
    <p:sldId id="291" r:id="rId54"/>
    <p:sldId id="312" r:id="rId55"/>
    <p:sldId id="308" r:id="rId56"/>
    <p:sldId id="310" r:id="rId57"/>
    <p:sldId id="309" r:id="rId58"/>
    <p:sldId id="318" r:id="rId59"/>
    <p:sldId id="313" r:id="rId60"/>
    <p:sldId id="314" r:id="rId61"/>
    <p:sldId id="326" r:id="rId62"/>
    <p:sldId id="296" r:id="rId63"/>
    <p:sldId id="319" r:id="rId64"/>
    <p:sldId id="317" r:id="rId65"/>
    <p:sldId id="333" r:id="rId66"/>
    <p:sldId id="311" r:id="rId67"/>
    <p:sldId id="321" r:id="rId68"/>
    <p:sldId id="336" r:id="rId69"/>
    <p:sldId id="323" r:id="rId70"/>
    <p:sldId id="339" r:id="rId7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C9I5LfQ/3/pE02XXT/AeQA==" hashData="ja05dSMkfM7KVbrC+5ony3mArhc="/>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74943"/>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4" d="100"/>
          <a:sy n="84" d="100"/>
        </p:scale>
        <p:origin x="-654" y="-414"/>
      </p:cViewPr>
      <p:guideLst>
        <p:guide orient="horz" pos="2160"/>
        <p:guide pos="2880"/>
      </p:guideLst>
    </p:cSldViewPr>
  </p:slideViewPr>
  <p:notesTextViewPr>
    <p:cViewPr>
      <p:scale>
        <a:sx n="1" d="1"/>
        <a:sy n="1" d="1"/>
      </p:scale>
      <p:origin x="0" y="0"/>
    </p:cViewPr>
  </p:notesTextViewPr>
  <p:sorterViewPr>
    <p:cViewPr>
      <p:scale>
        <a:sx n="44" d="100"/>
        <a:sy n="44"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C8D002F-AB3D-48EB-8C52-BEE616972F99}" type="datetimeFigureOut">
              <a:rPr lang="es-ES" smtClean="0"/>
              <a:t>10/09/2016</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8CE3EE6-4909-48C9-8EDB-DAC596AC1665}" type="slidenum">
              <a:rPr lang="es-ES" smtClean="0"/>
              <a:t>‹Nº›</a:t>
            </a:fld>
            <a:endParaRPr lang="es-ES"/>
          </a:p>
        </p:txBody>
      </p:sp>
    </p:spTree>
    <p:extLst>
      <p:ext uri="{BB962C8B-B14F-4D97-AF65-F5344CB8AC3E}">
        <p14:creationId xmlns:p14="http://schemas.microsoft.com/office/powerpoint/2010/main" val="7935797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D31D9763-8776-44CF-99E6-2AC5C44BB46E}" type="slidenum">
              <a:rPr lang="es-ES" smtClean="0">
                <a:solidFill>
                  <a:prstClr val="black"/>
                </a:solidFill>
              </a:rPr>
              <a:pPr/>
              <a:t>2</a:t>
            </a:fld>
            <a:endParaRPr lang="es-ES">
              <a:solidFill>
                <a:prstClr val="black"/>
              </a:solidFill>
            </a:endParaRPr>
          </a:p>
        </p:txBody>
      </p:sp>
    </p:spTree>
    <p:extLst>
      <p:ext uri="{BB962C8B-B14F-4D97-AF65-F5344CB8AC3E}">
        <p14:creationId xmlns:p14="http://schemas.microsoft.com/office/powerpoint/2010/main" val="38400611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8CE3EE6-4909-48C9-8EDB-DAC596AC1665}" type="slidenum">
              <a:rPr lang="es-ES" smtClean="0"/>
              <a:t>5</a:t>
            </a:fld>
            <a:endParaRPr lang="es-ES"/>
          </a:p>
        </p:txBody>
      </p:sp>
    </p:spTree>
    <p:extLst>
      <p:ext uri="{BB962C8B-B14F-4D97-AF65-F5344CB8AC3E}">
        <p14:creationId xmlns:p14="http://schemas.microsoft.com/office/powerpoint/2010/main" val="22199203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D31D9763-8776-44CF-99E6-2AC5C44BB46E}" type="slidenum">
              <a:rPr lang="es-ES" smtClean="0">
                <a:solidFill>
                  <a:prstClr val="black"/>
                </a:solidFill>
              </a:rPr>
              <a:pPr/>
              <a:t>9</a:t>
            </a:fld>
            <a:endParaRPr lang="es-ES">
              <a:solidFill>
                <a:prstClr val="black"/>
              </a:solidFill>
            </a:endParaRPr>
          </a:p>
        </p:txBody>
      </p:sp>
    </p:spTree>
    <p:extLst>
      <p:ext uri="{BB962C8B-B14F-4D97-AF65-F5344CB8AC3E}">
        <p14:creationId xmlns:p14="http://schemas.microsoft.com/office/powerpoint/2010/main" val="20946899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D31D9763-8776-44CF-99E6-2AC5C44BB46E}" type="slidenum">
              <a:rPr lang="es-ES" smtClean="0">
                <a:solidFill>
                  <a:prstClr val="black"/>
                </a:solidFill>
              </a:rPr>
              <a:pPr/>
              <a:t>21</a:t>
            </a:fld>
            <a:endParaRPr lang="es-ES">
              <a:solidFill>
                <a:prstClr val="black"/>
              </a:solidFill>
            </a:endParaRPr>
          </a:p>
        </p:txBody>
      </p:sp>
    </p:spTree>
    <p:extLst>
      <p:ext uri="{BB962C8B-B14F-4D97-AF65-F5344CB8AC3E}">
        <p14:creationId xmlns:p14="http://schemas.microsoft.com/office/powerpoint/2010/main" val="8846123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D31D9763-8776-44CF-99E6-2AC5C44BB46E}" type="slidenum">
              <a:rPr lang="es-ES" smtClean="0">
                <a:solidFill>
                  <a:prstClr val="black"/>
                </a:solidFill>
              </a:rPr>
              <a:pPr/>
              <a:t>28</a:t>
            </a:fld>
            <a:endParaRPr lang="es-ES">
              <a:solidFill>
                <a:prstClr val="black"/>
              </a:solidFill>
            </a:endParaRPr>
          </a:p>
        </p:txBody>
      </p:sp>
    </p:spTree>
    <p:extLst>
      <p:ext uri="{BB962C8B-B14F-4D97-AF65-F5344CB8AC3E}">
        <p14:creationId xmlns:p14="http://schemas.microsoft.com/office/powerpoint/2010/main" val="5122799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D31D9763-8776-44CF-99E6-2AC5C44BB46E}" type="slidenum">
              <a:rPr lang="es-ES" smtClean="0">
                <a:solidFill>
                  <a:prstClr val="black"/>
                </a:solidFill>
              </a:rPr>
              <a:pPr/>
              <a:t>29</a:t>
            </a:fld>
            <a:endParaRPr lang="es-ES">
              <a:solidFill>
                <a:prstClr val="black"/>
              </a:solidFill>
            </a:endParaRPr>
          </a:p>
        </p:txBody>
      </p:sp>
    </p:spTree>
    <p:extLst>
      <p:ext uri="{BB962C8B-B14F-4D97-AF65-F5344CB8AC3E}">
        <p14:creationId xmlns:p14="http://schemas.microsoft.com/office/powerpoint/2010/main" val="40973179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D31D9763-8776-44CF-99E6-2AC5C44BB46E}" type="slidenum">
              <a:rPr lang="es-ES" smtClean="0">
                <a:solidFill>
                  <a:prstClr val="black"/>
                </a:solidFill>
              </a:rPr>
              <a:pPr/>
              <a:t>49</a:t>
            </a:fld>
            <a:endParaRPr lang="es-ES">
              <a:solidFill>
                <a:prstClr val="black"/>
              </a:solidFill>
            </a:endParaRPr>
          </a:p>
        </p:txBody>
      </p:sp>
    </p:spTree>
    <p:extLst>
      <p:ext uri="{BB962C8B-B14F-4D97-AF65-F5344CB8AC3E}">
        <p14:creationId xmlns:p14="http://schemas.microsoft.com/office/powerpoint/2010/main" val="21318302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D31D9763-8776-44CF-99E6-2AC5C44BB46E}" type="slidenum">
              <a:rPr lang="es-ES" smtClean="0">
                <a:solidFill>
                  <a:prstClr val="black"/>
                </a:solidFill>
              </a:rPr>
              <a:pPr/>
              <a:t>64</a:t>
            </a:fld>
            <a:endParaRPr lang="es-ES">
              <a:solidFill>
                <a:prstClr val="black"/>
              </a:solidFill>
            </a:endParaRPr>
          </a:p>
        </p:txBody>
      </p:sp>
    </p:spTree>
    <p:extLst>
      <p:ext uri="{BB962C8B-B14F-4D97-AF65-F5344CB8AC3E}">
        <p14:creationId xmlns:p14="http://schemas.microsoft.com/office/powerpoint/2010/main" val="17418698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D31D9763-8776-44CF-99E6-2AC5C44BB46E}" type="slidenum">
              <a:rPr lang="es-ES" smtClean="0">
                <a:solidFill>
                  <a:prstClr val="black"/>
                </a:solidFill>
              </a:rPr>
              <a:pPr/>
              <a:t>66</a:t>
            </a:fld>
            <a:endParaRPr lang="es-ES">
              <a:solidFill>
                <a:prstClr val="black"/>
              </a:solidFill>
            </a:endParaRPr>
          </a:p>
        </p:txBody>
      </p:sp>
    </p:spTree>
    <p:extLst>
      <p:ext uri="{BB962C8B-B14F-4D97-AF65-F5344CB8AC3E}">
        <p14:creationId xmlns:p14="http://schemas.microsoft.com/office/powerpoint/2010/main" val="30123919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AD95298-942C-49B6-AF8E-8483D886B5C3}" type="datetimeFigureOut">
              <a:rPr lang="es-ES" smtClean="0">
                <a:solidFill>
                  <a:prstClr val="white">
                    <a:tint val="75000"/>
                  </a:prstClr>
                </a:solidFill>
              </a:rPr>
              <a:pPr/>
              <a:t>10/09/2016</a:t>
            </a:fld>
            <a:endParaRPr lang="es-ES">
              <a:solidFill>
                <a:prstClr val="white">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white">
                  <a:tint val="75000"/>
                </a:prstClr>
              </a:solidFill>
            </a:endParaRPr>
          </a:p>
        </p:txBody>
      </p:sp>
      <p:sp>
        <p:nvSpPr>
          <p:cNvPr id="6" name="5 Marcador de número de diapositiva"/>
          <p:cNvSpPr>
            <a:spLocks noGrp="1"/>
          </p:cNvSpPr>
          <p:nvPr>
            <p:ph type="sldNum" sz="quarter" idx="12"/>
          </p:nvPr>
        </p:nvSpPr>
        <p:spPr/>
        <p:txBody>
          <a:bodyPr/>
          <a:lstStyle/>
          <a:p>
            <a:fld id="{6D25228B-8FA2-4D7F-831B-1FF1A95407FE}"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7816628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AD95298-942C-49B6-AF8E-8483D886B5C3}" type="datetimeFigureOut">
              <a:rPr lang="es-ES" smtClean="0">
                <a:solidFill>
                  <a:prstClr val="white">
                    <a:tint val="75000"/>
                  </a:prstClr>
                </a:solidFill>
              </a:rPr>
              <a:pPr/>
              <a:t>10/09/2016</a:t>
            </a:fld>
            <a:endParaRPr lang="es-ES">
              <a:solidFill>
                <a:prstClr val="white">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white">
                  <a:tint val="75000"/>
                </a:prstClr>
              </a:solidFill>
            </a:endParaRPr>
          </a:p>
        </p:txBody>
      </p:sp>
      <p:sp>
        <p:nvSpPr>
          <p:cNvPr id="6" name="5 Marcador de número de diapositiva"/>
          <p:cNvSpPr>
            <a:spLocks noGrp="1"/>
          </p:cNvSpPr>
          <p:nvPr>
            <p:ph type="sldNum" sz="quarter" idx="12"/>
          </p:nvPr>
        </p:nvSpPr>
        <p:spPr/>
        <p:txBody>
          <a:bodyPr/>
          <a:lstStyle/>
          <a:p>
            <a:fld id="{6D25228B-8FA2-4D7F-831B-1FF1A95407FE}"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17674262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AD95298-942C-49B6-AF8E-8483D886B5C3}" type="datetimeFigureOut">
              <a:rPr lang="es-ES" smtClean="0">
                <a:solidFill>
                  <a:prstClr val="white">
                    <a:tint val="75000"/>
                  </a:prstClr>
                </a:solidFill>
              </a:rPr>
              <a:pPr/>
              <a:t>10/09/2016</a:t>
            </a:fld>
            <a:endParaRPr lang="es-ES">
              <a:solidFill>
                <a:prstClr val="white">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white">
                  <a:tint val="75000"/>
                </a:prstClr>
              </a:solidFill>
            </a:endParaRPr>
          </a:p>
        </p:txBody>
      </p:sp>
      <p:sp>
        <p:nvSpPr>
          <p:cNvPr id="6" name="5 Marcador de número de diapositiva"/>
          <p:cNvSpPr>
            <a:spLocks noGrp="1"/>
          </p:cNvSpPr>
          <p:nvPr>
            <p:ph type="sldNum" sz="quarter" idx="12"/>
          </p:nvPr>
        </p:nvSpPr>
        <p:spPr/>
        <p:txBody>
          <a:bodyPr/>
          <a:lstStyle/>
          <a:p>
            <a:fld id="{6D25228B-8FA2-4D7F-831B-1FF1A95407FE}"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209550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AD95298-942C-49B6-AF8E-8483D886B5C3}" type="datetimeFigureOut">
              <a:rPr lang="es-ES" smtClean="0">
                <a:solidFill>
                  <a:prstClr val="white">
                    <a:tint val="75000"/>
                  </a:prstClr>
                </a:solidFill>
              </a:rPr>
              <a:pPr/>
              <a:t>10/09/2016</a:t>
            </a:fld>
            <a:endParaRPr lang="es-ES">
              <a:solidFill>
                <a:prstClr val="white">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white">
                  <a:tint val="75000"/>
                </a:prstClr>
              </a:solidFill>
            </a:endParaRPr>
          </a:p>
        </p:txBody>
      </p:sp>
      <p:sp>
        <p:nvSpPr>
          <p:cNvPr id="7" name="6 Marcador de número de diapositiva"/>
          <p:cNvSpPr>
            <a:spLocks noGrp="1"/>
          </p:cNvSpPr>
          <p:nvPr>
            <p:ph type="sldNum" sz="quarter" idx="12"/>
          </p:nvPr>
        </p:nvSpPr>
        <p:spPr/>
        <p:txBody>
          <a:bodyPr/>
          <a:lstStyle/>
          <a:p>
            <a:fld id="{6D25228B-8FA2-4D7F-831B-1FF1A95407FE}"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1919797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AD95298-942C-49B6-AF8E-8483D886B5C3}" type="datetimeFigureOut">
              <a:rPr lang="es-ES" smtClean="0">
                <a:solidFill>
                  <a:prstClr val="white">
                    <a:tint val="75000"/>
                  </a:prstClr>
                </a:solidFill>
              </a:rPr>
              <a:pPr/>
              <a:t>10/09/2016</a:t>
            </a:fld>
            <a:endParaRPr lang="es-ES">
              <a:solidFill>
                <a:prstClr val="white">
                  <a:tint val="75000"/>
                </a:prstClr>
              </a:solidFill>
            </a:endParaRPr>
          </a:p>
        </p:txBody>
      </p:sp>
      <p:sp>
        <p:nvSpPr>
          <p:cNvPr id="8" name="7 Marcador de pie de página"/>
          <p:cNvSpPr>
            <a:spLocks noGrp="1"/>
          </p:cNvSpPr>
          <p:nvPr>
            <p:ph type="ftr" sz="quarter" idx="11"/>
          </p:nvPr>
        </p:nvSpPr>
        <p:spPr/>
        <p:txBody>
          <a:bodyPr/>
          <a:lstStyle/>
          <a:p>
            <a:endParaRPr lang="es-ES">
              <a:solidFill>
                <a:prstClr val="white">
                  <a:tint val="75000"/>
                </a:prstClr>
              </a:solidFill>
            </a:endParaRPr>
          </a:p>
        </p:txBody>
      </p:sp>
      <p:sp>
        <p:nvSpPr>
          <p:cNvPr id="9" name="8 Marcador de número de diapositiva"/>
          <p:cNvSpPr>
            <a:spLocks noGrp="1"/>
          </p:cNvSpPr>
          <p:nvPr>
            <p:ph type="sldNum" sz="quarter" idx="12"/>
          </p:nvPr>
        </p:nvSpPr>
        <p:spPr/>
        <p:txBody>
          <a:bodyPr/>
          <a:lstStyle/>
          <a:p>
            <a:fld id="{6D25228B-8FA2-4D7F-831B-1FF1A95407FE}"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4200662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AD95298-942C-49B6-AF8E-8483D886B5C3}" type="datetimeFigureOut">
              <a:rPr lang="es-ES" smtClean="0">
                <a:solidFill>
                  <a:prstClr val="white">
                    <a:tint val="75000"/>
                  </a:prstClr>
                </a:solidFill>
              </a:rPr>
              <a:pPr/>
              <a:t>10/09/2016</a:t>
            </a:fld>
            <a:endParaRPr lang="es-ES">
              <a:solidFill>
                <a:prstClr val="white">
                  <a:tint val="75000"/>
                </a:prstClr>
              </a:solidFill>
            </a:endParaRPr>
          </a:p>
        </p:txBody>
      </p:sp>
      <p:sp>
        <p:nvSpPr>
          <p:cNvPr id="4" name="3 Marcador de pie de página"/>
          <p:cNvSpPr>
            <a:spLocks noGrp="1"/>
          </p:cNvSpPr>
          <p:nvPr>
            <p:ph type="ftr" sz="quarter" idx="11"/>
          </p:nvPr>
        </p:nvSpPr>
        <p:spPr/>
        <p:txBody>
          <a:bodyPr/>
          <a:lstStyle/>
          <a:p>
            <a:endParaRPr lang="es-ES">
              <a:solidFill>
                <a:prstClr val="white">
                  <a:tint val="75000"/>
                </a:prstClr>
              </a:solidFill>
            </a:endParaRPr>
          </a:p>
        </p:txBody>
      </p:sp>
      <p:sp>
        <p:nvSpPr>
          <p:cNvPr id="5" name="4 Marcador de número de diapositiva"/>
          <p:cNvSpPr>
            <a:spLocks noGrp="1"/>
          </p:cNvSpPr>
          <p:nvPr>
            <p:ph type="sldNum" sz="quarter" idx="12"/>
          </p:nvPr>
        </p:nvSpPr>
        <p:spPr/>
        <p:txBody>
          <a:bodyPr/>
          <a:lstStyle/>
          <a:p>
            <a:fld id="{6D25228B-8FA2-4D7F-831B-1FF1A95407FE}"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23337094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AD95298-942C-49B6-AF8E-8483D886B5C3}" type="datetimeFigureOut">
              <a:rPr lang="es-ES" smtClean="0">
                <a:solidFill>
                  <a:prstClr val="white">
                    <a:tint val="75000"/>
                  </a:prstClr>
                </a:solidFill>
              </a:rPr>
              <a:pPr/>
              <a:t>10/09/2016</a:t>
            </a:fld>
            <a:endParaRPr lang="es-ES">
              <a:solidFill>
                <a:prstClr val="white">
                  <a:tint val="75000"/>
                </a:prstClr>
              </a:solidFill>
            </a:endParaRPr>
          </a:p>
        </p:txBody>
      </p:sp>
      <p:sp>
        <p:nvSpPr>
          <p:cNvPr id="3" name="2 Marcador de pie de página"/>
          <p:cNvSpPr>
            <a:spLocks noGrp="1"/>
          </p:cNvSpPr>
          <p:nvPr>
            <p:ph type="ftr" sz="quarter" idx="11"/>
          </p:nvPr>
        </p:nvSpPr>
        <p:spPr/>
        <p:txBody>
          <a:bodyPr/>
          <a:lstStyle/>
          <a:p>
            <a:endParaRPr lang="es-ES">
              <a:solidFill>
                <a:prstClr val="white">
                  <a:tint val="75000"/>
                </a:prstClr>
              </a:solidFill>
            </a:endParaRPr>
          </a:p>
        </p:txBody>
      </p:sp>
      <p:sp>
        <p:nvSpPr>
          <p:cNvPr id="4" name="3 Marcador de número de diapositiva"/>
          <p:cNvSpPr>
            <a:spLocks noGrp="1"/>
          </p:cNvSpPr>
          <p:nvPr>
            <p:ph type="sldNum" sz="quarter" idx="12"/>
          </p:nvPr>
        </p:nvSpPr>
        <p:spPr/>
        <p:txBody>
          <a:bodyPr/>
          <a:lstStyle/>
          <a:p>
            <a:fld id="{6D25228B-8FA2-4D7F-831B-1FF1A95407FE}"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27294350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AD95298-942C-49B6-AF8E-8483D886B5C3}" type="datetimeFigureOut">
              <a:rPr lang="es-ES" smtClean="0">
                <a:solidFill>
                  <a:prstClr val="white">
                    <a:tint val="75000"/>
                  </a:prstClr>
                </a:solidFill>
              </a:rPr>
              <a:pPr/>
              <a:t>10/09/2016</a:t>
            </a:fld>
            <a:endParaRPr lang="es-ES">
              <a:solidFill>
                <a:prstClr val="white">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white">
                  <a:tint val="75000"/>
                </a:prstClr>
              </a:solidFill>
            </a:endParaRPr>
          </a:p>
        </p:txBody>
      </p:sp>
      <p:sp>
        <p:nvSpPr>
          <p:cNvPr id="7" name="6 Marcador de número de diapositiva"/>
          <p:cNvSpPr>
            <a:spLocks noGrp="1"/>
          </p:cNvSpPr>
          <p:nvPr>
            <p:ph type="sldNum" sz="quarter" idx="12"/>
          </p:nvPr>
        </p:nvSpPr>
        <p:spPr/>
        <p:txBody>
          <a:bodyPr/>
          <a:lstStyle/>
          <a:p>
            <a:fld id="{6D25228B-8FA2-4D7F-831B-1FF1A95407FE}"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7842040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AD95298-942C-49B6-AF8E-8483D886B5C3}" type="datetimeFigureOut">
              <a:rPr lang="es-ES" smtClean="0">
                <a:solidFill>
                  <a:prstClr val="white">
                    <a:tint val="75000"/>
                  </a:prstClr>
                </a:solidFill>
              </a:rPr>
              <a:pPr/>
              <a:t>10/09/2016</a:t>
            </a:fld>
            <a:endParaRPr lang="es-ES">
              <a:solidFill>
                <a:prstClr val="white">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white">
                  <a:tint val="75000"/>
                </a:prstClr>
              </a:solidFill>
            </a:endParaRPr>
          </a:p>
        </p:txBody>
      </p:sp>
      <p:sp>
        <p:nvSpPr>
          <p:cNvPr id="7" name="6 Marcador de número de diapositiva"/>
          <p:cNvSpPr>
            <a:spLocks noGrp="1"/>
          </p:cNvSpPr>
          <p:nvPr>
            <p:ph type="sldNum" sz="quarter" idx="12"/>
          </p:nvPr>
        </p:nvSpPr>
        <p:spPr/>
        <p:txBody>
          <a:bodyPr/>
          <a:lstStyle/>
          <a:p>
            <a:fld id="{6D25228B-8FA2-4D7F-831B-1FF1A95407FE}"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3542819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AD95298-942C-49B6-AF8E-8483D886B5C3}" type="datetimeFigureOut">
              <a:rPr lang="es-ES" smtClean="0">
                <a:solidFill>
                  <a:prstClr val="white">
                    <a:tint val="75000"/>
                  </a:prstClr>
                </a:solidFill>
              </a:rPr>
              <a:pPr/>
              <a:t>10/09/2016</a:t>
            </a:fld>
            <a:endParaRPr lang="es-ES">
              <a:solidFill>
                <a:prstClr val="white">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white">
                  <a:tint val="75000"/>
                </a:prstClr>
              </a:solidFill>
            </a:endParaRPr>
          </a:p>
        </p:txBody>
      </p:sp>
      <p:sp>
        <p:nvSpPr>
          <p:cNvPr id="6" name="5 Marcador de número de diapositiva"/>
          <p:cNvSpPr>
            <a:spLocks noGrp="1"/>
          </p:cNvSpPr>
          <p:nvPr>
            <p:ph type="sldNum" sz="quarter" idx="12"/>
          </p:nvPr>
        </p:nvSpPr>
        <p:spPr/>
        <p:txBody>
          <a:bodyPr/>
          <a:lstStyle/>
          <a:p>
            <a:fld id="{6D25228B-8FA2-4D7F-831B-1FF1A95407FE}"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23209789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AD95298-942C-49B6-AF8E-8483D886B5C3}" type="datetimeFigureOut">
              <a:rPr lang="es-ES" smtClean="0">
                <a:solidFill>
                  <a:prstClr val="white">
                    <a:tint val="75000"/>
                  </a:prstClr>
                </a:solidFill>
              </a:rPr>
              <a:pPr/>
              <a:t>10/09/2016</a:t>
            </a:fld>
            <a:endParaRPr lang="es-ES">
              <a:solidFill>
                <a:prstClr val="white">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white">
                  <a:tint val="75000"/>
                </a:prstClr>
              </a:solidFill>
            </a:endParaRPr>
          </a:p>
        </p:txBody>
      </p:sp>
      <p:sp>
        <p:nvSpPr>
          <p:cNvPr id="6" name="5 Marcador de número de diapositiva"/>
          <p:cNvSpPr>
            <a:spLocks noGrp="1"/>
          </p:cNvSpPr>
          <p:nvPr>
            <p:ph type="sldNum" sz="quarter" idx="12"/>
          </p:nvPr>
        </p:nvSpPr>
        <p:spPr/>
        <p:txBody>
          <a:bodyPr/>
          <a:lstStyle/>
          <a:p>
            <a:fld id="{6D25228B-8FA2-4D7F-831B-1FF1A95407FE}"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36877528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31045863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D95298-942C-49B6-AF8E-8483D886B5C3}" type="datetimeFigureOut">
              <a:rPr lang="es-ES" smtClean="0">
                <a:solidFill>
                  <a:prstClr val="white">
                    <a:tint val="75000"/>
                  </a:prstClr>
                </a:solidFill>
              </a:rPr>
              <a:pPr/>
              <a:t>10/09/2016</a:t>
            </a:fld>
            <a:endParaRPr lang="es-ES">
              <a:solidFill>
                <a:prstClr val="white">
                  <a:tint val="75000"/>
                </a:prstClr>
              </a:solidFill>
            </a:endParaRPr>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solidFill>
                <a:prstClr val="white">
                  <a:tint val="75000"/>
                </a:prstClr>
              </a:solidFill>
            </a:endParaRPr>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5228B-8FA2-4D7F-831B-1FF1A95407FE}"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102499556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microsoft.com/office/2007/relationships/hdphoto" Target="../media/hdphoto2.wdp"/><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1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7.xml"/><Relationship Id="rId6" Type="http://schemas.microsoft.com/office/2007/relationships/hdphoto" Target="../media/hdphoto4.wdp"/><Relationship Id="rId5" Type="http://schemas.openxmlformats.org/officeDocument/2006/relationships/image" Target="../media/image36.png"/><Relationship Id="rId4" Type="http://schemas.microsoft.com/office/2007/relationships/hdphoto" Target="../media/hdphoto3.wdp"/></Relationships>
</file>

<file path=ppt/slides/_rels/slide17.xml.rels><?xml version="1.0" encoding="UTF-8" standalone="yes"?>
<Relationships xmlns="http://schemas.openxmlformats.org/package/2006/relationships"><Relationship Id="rId8" Type="http://schemas.openxmlformats.org/officeDocument/2006/relationships/image" Target="../media/image42.png"/><Relationship Id="rId3" Type="http://schemas.microsoft.com/office/2007/relationships/hdphoto" Target="../media/hdphoto5.wdp"/><Relationship Id="rId7" Type="http://schemas.openxmlformats.org/officeDocument/2006/relationships/image" Target="../media/image41.png"/><Relationship Id="rId12" Type="http://schemas.openxmlformats.org/officeDocument/2006/relationships/image" Target="../media/image46.png"/><Relationship Id="rId2" Type="http://schemas.openxmlformats.org/officeDocument/2006/relationships/image" Target="../media/image37.png"/><Relationship Id="rId1" Type="http://schemas.openxmlformats.org/officeDocument/2006/relationships/slideLayout" Target="../slideLayouts/slideLayout7.xml"/><Relationship Id="rId6" Type="http://schemas.openxmlformats.org/officeDocument/2006/relationships/image" Target="../media/image40.png"/><Relationship Id="rId11" Type="http://schemas.openxmlformats.org/officeDocument/2006/relationships/image" Target="../media/image45.png"/><Relationship Id="rId5" Type="http://schemas.openxmlformats.org/officeDocument/2006/relationships/image" Target="../media/image39.png"/><Relationship Id="rId10" Type="http://schemas.openxmlformats.org/officeDocument/2006/relationships/image" Target="../media/image44.png"/><Relationship Id="rId4" Type="http://schemas.openxmlformats.org/officeDocument/2006/relationships/image" Target="../media/image38.jpeg"/><Relationship Id="rId9" Type="http://schemas.openxmlformats.org/officeDocument/2006/relationships/image" Target="../media/image43.png"/></Relationships>
</file>

<file path=ppt/slides/_rels/slide1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7.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_rels/slide19.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4.jpeg"/><Relationship Id="rId7" Type="http://schemas.openxmlformats.org/officeDocument/2006/relationships/image" Target="../media/image58.png"/><Relationship Id="rId2" Type="http://schemas.openxmlformats.org/officeDocument/2006/relationships/image" Target="../media/image53.png"/><Relationship Id="rId1" Type="http://schemas.openxmlformats.org/officeDocument/2006/relationships/slideLayout" Target="../slideLayouts/slideLayout7.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s/_rels/slide21.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60.png"/></Relationships>
</file>

<file path=ppt/slides/_rels/slide22.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63.jpeg"/><Relationship Id="rId1" Type="http://schemas.openxmlformats.org/officeDocument/2006/relationships/slideLayout" Target="../slideLayouts/slideLayout7.xml"/><Relationship Id="rId4" Type="http://schemas.openxmlformats.org/officeDocument/2006/relationships/image" Target="../media/image64.png"/></Relationships>
</file>

<file path=ppt/slides/_rels/slide2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71.png"/></Relationships>
</file>

<file path=ppt/slides/_rels/slide29.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73.png"/></Relationships>
</file>

<file path=ppt/slides/_rels/slide30.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png"/><Relationship Id="rId1" Type="http://schemas.openxmlformats.org/officeDocument/2006/relationships/slideLayout" Target="../slideLayouts/slideLayout7.xml"/><Relationship Id="rId4" Type="http://schemas.openxmlformats.org/officeDocument/2006/relationships/image" Target="../media/image78.png"/></Relationships>
</file>

<file path=ppt/slides/_rels/slide32.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86.jpeg"/><Relationship Id="rId1" Type="http://schemas.openxmlformats.org/officeDocument/2006/relationships/slideLayout" Target="../slideLayouts/slideLayout7.xml"/><Relationship Id="rId5" Type="http://schemas.openxmlformats.org/officeDocument/2006/relationships/image" Target="../media/image89.png"/><Relationship Id="rId4" Type="http://schemas.openxmlformats.org/officeDocument/2006/relationships/image" Target="../media/image88.png"/></Relationships>
</file>

<file path=ppt/slides/_rels/slide37.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image" Target="../media/image94.jpeg"/><Relationship Id="rId1" Type="http://schemas.openxmlformats.org/officeDocument/2006/relationships/slideLayout" Target="../slideLayouts/slideLayout7.xml"/><Relationship Id="rId4" Type="http://schemas.openxmlformats.org/officeDocument/2006/relationships/image" Target="../media/image96.png"/></Relationships>
</file>

<file path=ppt/slides/_rels/slide40.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99.jpeg"/><Relationship Id="rId1" Type="http://schemas.openxmlformats.org/officeDocument/2006/relationships/slideLayout" Target="../slideLayouts/slideLayout7.xml"/><Relationship Id="rId4" Type="http://schemas.microsoft.com/office/2007/relationships/hdphoto" Target="../media/hdphoto7.wdp"/></Relationships>
</file>

<file path=ppt/slides/_rels/slide42.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image" Target="../media/image101.jpeg"/><Relationship Id="rId1" Type="http://schemas.openxmlformats.org/officeDocument/2006/relationships/slideLayout" Target="../slideLayouts/slideLayout7.xml"/><Relationship Id="rId4" Type="http://schemas.openxmlformats.org/officeDocument/2006/relationships/image" Target="../media/image103.png"/></Relationships>
</file>

<file path=ppt/slides/_rels/slide43.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image" Target="../media/image10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image" Target="../media/image10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image" Target="../media/image109.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image" Target="../media/image111.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image" Target="../media/image11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115.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16.png"/></Relationships>
</file>

<file path=ppt/slides/_rels/slide50.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image" Target="../media/image117.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11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121.png"/><Relationship Id="rId2" Type="http://schemas.openxmlformats.org/officeDocument/2006/relationships/image" Target="../media/image120.jpeg"/><Relationship Id="rId1" Type="http://schemas.openxmlformats.org/officeDocument/2006/relationships/slideLayout" Target="../slideLayouts/slideLayout7.xml"/><Relationship Id="rId5" Type="http://schemas.openxmlformats.org/officeDocument/2006/relationships/image" Target="../media/image122.png"/><Relationship Id="rId4" Type="http://schemas.microsoft.com/office/2007/relationships/hdphoto" Target="../media/hdphoto8.wdp"/></Relationships>
</file>

<file path=ppt/slides/_rels/slide53.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image" Target="../media/image12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126.png"/><Relationship Id="rId2" Type="http://schemas.openxmlformats.org/officeDocument/2006/relationships/image" Target="../media/image12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128.jpeg"/><Relationship Id="rId2" Type="http://schemas.openxmlformats.org/officeDocument/2006/relationships/image" Target="../media/image127.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image" Target="../media/image129.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132.png"/><Relationship Id="rId2" Type="http://schemas.openxmlformats.org/officeDocument/2006/relationships/image" Target="../media/image131.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134.png"/><Relationship Id="rId2" Type="http://schemas.openxmlformats.org/officeDocument/2006/relationships/image" Target="../media/image133.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135.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137.png"/><Relationship Id="rId2" Type="http://schemas.openxmlformats.org/officeDocument/2006/relationships/image" Target="../media/image136.jpeg"/><Relationship Id="rId1" Type="http://schemas.openxmlformats.org/officeDocument/2006/relationships/slideLayout" Target="../slideLayouts/slideLayout7.xml"/><Relationship Id="rId4" Type="http://schemas.microsoft.com/office/2007/relationships/hdphoto" Target="../media/hdphoto9.wdp"/></Relationships>
</file>

<file path=ppt/slides/_rels/slide61.xml.rels><?xml version="1.0" encoding="UTF-8" standalone="yes"?>
<Relationships xmlns="http://schemas.openxmlformats.org/package/2006/relationships"><Relationship Id="rId3" Type="http://schemas.openxmlformats.org/officeDocument/2006/relationships/image" Target="../media/image139.png"/><Relationship Id="rId2" Type="http://schemas.openxmlformats.org/officeDocument/2006/relationships/image" Target="../media/image138.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141.png"/><Relationship Id="rId2" Type="http://schemas.openxmlformats.org/officeDocument/2006/relationships/image" Target="../media/image140.jpeg"/><Relationship Id="rId1" Type="http://schemas.openxmlformats.org/officeDocument/2006/relationships/slideLayout" Target="../slideLayouts/slideLayout7.xml"/><Relationship Id="rId4" Type="http://schemas.microsoft.com/office/2007/relationships/hdphoto" Target="../media/hdphoto10.wdp"/></Relationships>
</file>

<file path=ppt/slides/_rels/slide63.xml.rels><?xml version="1.0" encoding="UTF-8" standalone="yes"?>
<Relationships xmlns="http://schemas.openxmlformats.org/package/2006/relationships"><Relationship Id="rId3" Type="http://schemas.openxmlformats.org/officeDocument/2006/relationships/image" Target="../media/image143.png"/><Relationship Id="rId2" Type="http://schemas.openxmlformats.org/officeDocument/2006/relationships/image" Target="../media/image142.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144.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47.png"/><Relationship Id="rId5" Type="http://schemas.openxmlformats.org/officeDocument/2006/relationships/image" Target="../media/image146.png"/><Relationship Id="rId4" Type="http://schemas.openxmlformats.org/officeDocument/2006/relationships/image" Target="../media/image145.jpeg"/></Relationships>
</file>

<file path=ppt/slides/_rels/slide65.xml.rels><?xml version="1.0" encoding="UTF-8" standalone="yes"?>
<Relationships xmlns="http://schemas.openxmlformats.org/package/2006/relationships"><Relationship Id="rId3" Type="http://schemas.openxmlformats.org/officeDocument/2006/relationships/image" Target="../media/image149.png"/><Relationship Id="rId2" Type="http://schemas.openxmlformats.org/officeDocument/2006/relationships/image" Target="../media/image148.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150.jpe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microsoft.com/office/2007/relationships/hdphoto" Target="../media/hdphoto11.wdp"/><Relationship Id="rId4" Type="http://schemas.openxmlformats.org/officeDocument/2006/relationships/image" Target="../media/image151.png"/></Relationships>
</file>

<file path=ppt/slides/_rels/slide67.xml.rels><?xml version="1.0" encoding="UTF-8" standalone="yes"?>
<Relationships xmlns="http://schemas.openxmlformats.org/package/2006/relationships"><Relationship Id="rId3" Type="http://schemas.microsoft.com/office/2007/relationships/hdphoto" Target="../media/hdphoto12.wdp"/><Relationship Id="rId2" Type="http://schemas.openxmlformats.org/officeDocument/2006/relationships/image" Target="../media/image152.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8" Type="http://schemas.openxmlformats.org/officeDocument/2006/relationships/image" Target="../media/image157.png"/><Relationship Id="rId3" Type="http://schemas.openxmlformats.org/officeDocument/2006/relationships/image" Target="../media/image154.png"/><Relationship Id="rId7" Type="http://schemas.microsoft.com/office/2007/relationships/hdphoto" Target="../media/hdphoto14.wdp"/><Relationship Id="rId2" Type="http://schemas.openxmlformats.org/officeDocument/2006/relationships/image" Target="../media/image153.jpeg"/><Relationship Id="rId1" Type="http://schemas.openxmlformats.org/officeDocument/2006/relationships/slideLayout" Target="../slideLayouts/slideLayout7.xml"/><Relationship Id="rId6" Type="http://schemas.openxmlformats.org/officeDocument/2006/relationships/image" Target="../media/image156.png"/><Relationship Id="rId5" Type="http://schemas.openxmlformats.org/officeDocument/2006/relationships/image" Target="../media/image155.png"/><Relationship Id="rId4" Type="http://schemas.microsoft.com/office/2007/relationships/hdphoto" Target="../media/hdphoto13.wdp"/></Relationships>
</file>

<file path=ppt/slides/_rels/slide69.xml.rels><?xml version="1.0" encoding="UTF-8" standalone="yes"?>
<Relationships xmlns="http://schemas.openxmlformats.org/package/2006/relationships"><Relationship Id="rId8" Type="http://schemas.openxmlformats.org/officeDocument/2006/relationships/image" Target="../media/image160.png"/><Relationship Id="rId13" Type="http://schemas.openxmlformats.org/officeDocument/2006/relationships/image" Target="../media/image163.png"/><Relationship Id="rId18" Type="http://schemas.openxmlformats.org/officeDocument/2006/relationships/image" Target="../media/image166.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165.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159.png"/><Relationship Id="rId11" Type="http://schemas.openxmlformats.org/officeDocument/2006/relationships/image" Target="../media/image162.png"/><Relationship Id="rId5" Type="http://schemas.openxmlformats.org/officeDocument/2006/relationships/hyperlink" Target="http://www.mispps.com/" TargetMode="External"/><Relationship Id="rId15" Type="http://schemas.openxmlformats.org/officeDocument/2006/relationships/image" Target="../media/image164.png"/><Relationship Id="rId10" Type="http://schemas.openxmlformats.org/officeDocument/2006/relationships/hyperlink" Target="https://www.facebook.com/mispps" TargetMode="External"/><Relationship Id="rId4" Type="http://schemas.openxmlformats.org/officeDocument/2006/relationships/image" Target="../media/image158.png"/><Relationship Id="rId9" Type="http://schemas.openxmlformats.org/officeDocument/2006/relationships/image" Target="../media/image161.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21 Rectángulo"/>
          <p:cNvSpPr/>
          <p:nvPr/>
        </p:nvSpPr>
        <p:spPr>
          <a:xfrm rot="16200000" flipH="1">
            <a:off x="1179004" y="1304764"/>
            <a:ext cx="6858000" cy="4248472"/>
          </a:xfrm>
          <a:prstGeom prst="rect">
            <a:avLst/>
          </a:prstGeom>
          <a:gradFill flip="none" rotWithShape="1">
            <a:gsLst>
              <a:gs pos="2000">
                <a:schemeClr val="tx1">
                  <a:lumMod val="95000"/>
                </a:schemeClr>
              </a:gs>
              <a:gs pos="51000">
                <a:schemeClr val="tx1">
                  <a:lumMod val="95000"/>
                </a:schemeClr>
              </a:gs>
              <a:gs pos="48000">
                <a:schemeClr val="accent2">
                  <a:lumMod val="0"/>
                  <a:alpha val="0"/>
                </a:schemeClr>
              </a:gs>
              <a:gs pos="55000">
                <a:schemeClr val="accent2">
                  <a:lumMod val="0"/>
                  <a:alpha val="0"/>
                </a:schemeClr>
              </a:gs>
              <a:gs pos="0">
                <a:schemeClr val="accent2">
                  <a:lumMod val="0"/>
                  <a:alpha val="0"/>
                </a:schemeClr>
              </a:gs>
              <a:gs pos="97000">
                <a:schemeClr val="tx1">
                  <a:lumMod val="95000"/>
                </a:schemeClr>
              </a:gs>
              <a:gs pos="100000">
                <a:srgbClr val="000000">
                  <a:alpha val="0"/>
                </a:srgbClr>
              </a:gs>
              <a:gs pos="93000">
                <a:srgbClr val="000000">
                  <a:alpha val="0"/>
                </a:srgbClr>
              </a:gs>
              <a:gs pos="7000">
                <a:srgbClr val="663012">
                  <a:lumMod val="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9" name="18 Rectángulo"/>
          <p:cNvSpPr/>
          <p:nvPr/>
        </p:nvSpPr>
        <p:spPr>
          <a:xfrm>
            <a:off x="3951288" y="2500313"/>
            <a:ext cx="2692400" cy="1200150"/>
          </a:xfrm>
          <a:prstGeom prst="rect">
            <a:avLst/>
          </a:prstGeom>
        </p:spPr>
        <p:txBody>
          <a:bodyPr>
            <a:spAutoFit/>
          </a:bodyPr>
          <a:lstStyle/>
          <a:p>
            <a:pPr algn="ctr">
              <a:defRPr/>
            </a:pPr>
            <a:endParaRPr lang="es-ES" sz="7200" kern="10" dirty="0">
              <a:ln w="28575">
                <a:solidFill>
                  <a:prstClr val="white"/>
                </a:solidFill>
                <a:round/>
                <a:headEnd/>
                <a:tailEnd/>
              </a:ln>
              <a:solidFill>
                <a:srgbClr val="0066CC"/>
              </a:solidFill>
              <a:effectLst>
                <a:outerShdw dist="35921" dir="2700000" algn="ctr" rotWithShape="0">
                  <a:srgbClr val="990000"/>
                </a:outerShdw>
              </a:effectLst>
              <a:latin typeface="Rockwell Extra Bold"/>
            </a:endParaRPr>
          </a:p>
        </p:txBody>
      </p:sp>
      <p:pic>
        <p:nvPicPr>
          <p:cNvPr id="17" name="16 Imagen" descr="Diapositiva69"/>
          <p:cNvPicPr>
            <a:picLocks noGrp="1" noChangeAspect="1"/>
          </p:cNvPicPr>
          <p:nvPr isPhoto="1"/>
        </p:nvPicPr>
        <p:blipFill>
          <a:blip r:embed="rId3" cstate="print">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a:effectLst>
            <a:reflection stA="0" dir="5400000" sy="-100000" algn="bl" rotWithShape="0"/>
          </a:effectLst>
        </p:spPr>
      </p:pic>
      <p:pic>
        <p:nvPicPr>
          <p:cNvPr id="18"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rot="19183889" flipH="1">
            <a:off x="2225514" y="-781492"/>
            <a:ext cx="2148137" cy="3107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rot="2416111">
            <a:off x="4745794" y="-781492"/>
            <a:ext cx="2148137" cy="3107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rot="19183889" flipH="1">
            <a:off x="2225514" y="586660"/>
            <a:ext cx="2148137" cy="3107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rot="2416111">
            <a:off x="4745795" y="586660"/>
            <a:ext cx="2148137" cy="3107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rot="19183889" flipH="1">
            <a:off x="2297523" y="2026820"/>
            <a:ext cx="2148137" cy="3107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rot="2416111">
            <a:off x="4745794" y="2026820"/>
            <a:ext cx="2148137" cy="3107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rot="19183889" flipH="1">
            <a:off x="2225514" y="3406567"/>
            <a:ext cx="2148137" cy="3107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rot="2416111">
            <a:off x="4745794" y="3424216"/>
            <a:ext cx="2148137" cy="3107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rot="19183889" flipH="1">
            <a:off x="2297521" y="4835131"/>
            <a:ext cx="2148137" cy="3107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9"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rot="2416111">
            <a:off x="4673785" y="4835132"/>
            <a:ext cx="2148137" cy="3107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15 CuadroTexto"/>
          <p:cNvSpPr txBox="1"/>
          <p:nvPr/>
        </p:nvSpPr>
        <p:spPr>
          <a:xfrm>
            <a:off x="7460847" y="6359307"/>
            <a:ext cx="1643074" cy="338554"/>
          </a:xfrm>
          <a:prstGeom prst="rect">
            <a:avLst/>
          </a:prstGeom>
          <a:noFill/>
        </p:spPr>
        <p:txBody>
          <a:bodyPr>
            <a:spAutoFit/>
            <a:scene3d>
              <a:camera prst="obliqueBottomLeft"/>
              <a:lightRig rig="threePt" dir="t"/>
            </a:scene3d>
            <a:sp3d extrusionH="38100">
              <a:extrusionClr>
                <a:schemeClr val="bg1">
                  <a:lumMod val="65000"/>
                  <a:lumOff val="35000"/>
                </a:schemeClr>
              </a:extrusionClr>
            </a:sp3d>
          </a:bodyPr>
          <a:lstStyle/>
          <a:p>
            <a:pPr algn="ctr">
              <a:defRPr/>
            </a:pPr>
            <a:r>
              <a:rPr lang="es-ES" sz="800" b="1" i="1" dirty="0">
                <a:solidFill>
                  <a:prstClr val="white">
                    <a:lumMod val="85000"/>
                  </a:prstClr>
                </a:solidFill>
                <a:latin typeface="Aharoni" pitchFamily="2" charset="-79"/>
                <a:ea typeface="Adobe Gothic Std B" pitchFamily="34" charset="-128"/>
                <a:cs typeface="Aharoni" pitchFamily="2" charset="-79"/>
              </a:rPr>
              <a:t>CON REPRODUCCION</a:t>
            </a:r>
          </a:p>
          <a:p>
            <a:pPr algn="ctr">
              <a:defRPr/>
            </a:pPr>
            <a:r>
              <a:rPr lang="es-ES" sz="800" b="1" i="1" dirty="0">
                <a:solidFill>
                  <a:prstClr val="white">
                    <a:lumMod val="85000"/>
                  </a:prstClr>
                </a:solidFill>
                <a:latin typeface="Aharoni" pitchFamily="2" charset="-79"/>
                <a:ea typeface="Adobe Gothic Std B" pitchFamily="34" charset="-128"/>
                <a:cs typeface="Aharoni" pitchFamily="2" charset="-79"/>
              </a:rPr>
              <a:t> MANUAL Y MUSICA</a:t>
            </a:r>
          </a:p>
        </p:txBody>
      </p:sp>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31640" y="1700808"/>
            <a:ext cx="2521575" cy="24381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77529575"/>
      </p:ext>
    </p:extLst>
  </p:cSld>
  <p:clrMapOvr>
    <a:masterClrMapping/>
  </p:clrMapOvr>
  <mc:AlternateContent xmlns:mc="http://schemas.openxmlformats.org/markup-compatibility/2006" xmlns:p14="http://schemas.microsoft.com/office/powerpoint/2010/main">
    <mc:Choice Requires="p14">
      <p:transition spd="slow" p14:dur="1600">
        <p14:prism dir="u" isInverted="1"/>
        <p:sndAc>
          <p:stSnd loop="1">
            <p:snd r:embed="rId2" name="THE POWER OF THE DREAM.wav"/>
          </p:stSnd>
        </p:sndAc>
      </p:transition>
    </mc:Choice>
    <mc:Fallback xmlns="">
      <p:transition spd="slow">
        <p:fade/>
        <p:sndAc>
          <p:stSnd loop="1">
            <p:snd r:embed="rId6" name="THE POWER OF THE DREAM.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0" fill="hold"/>
                                        <p:tgtEl>
                                          <p:spTgt spid="18"/>
                                        </p:tgtEl>
                                        <p:attrNameLst>
                                          <p:attrName>ppt_x</p:attrName>
                                        </p:attrNameLst>
                                      </p:cBhvr>
                                      <p:tavLst>
                                        <p:tav tm="0">
                                          <p:val>
                                            <p:strVal val="1+#ppt_w/2"/>
                                          </p:val>
                                        </p:tav>
                                        <p:tav tm="100000">
                                          <p:val>
                                            <p:strVal val="#ppt_x"/>
                                          </p:val>
                                        </p:tav>
                                      </p:tavLst>
                                    </p:anim>
                                    <p:anim calcmode="lin" valueType="num">
                                      <p:cBhvr additive="base">
                                        <p:cTn id="8" dur="5000" fill="hold"/>
                                        <p:tgtEl>
                                          <p:spTgt spid="18"/>
                                        </p:tgtEl>
                                        <p:attrNameLst>
                                          <p:attrName>ppt_y</p:attrName>
                                        </p:attrNameLst>
                                      </p:cBhvr>
                                      <p:tavLst>
                                        <p:tav tm="0">
                                          <p:val>
                                            <p:strVal val="1+#ppt_h/2"/>
                                          </p:val>
                                        </p:tav>
                                        <p:tav tm="100000">
                                          <p:val>
                                            <p:strVal val="#ppt_y"/>
                                          </p:val>
                                        </p:tav>
                                      </p:tavLst>
                                    </p:anim>
                                  </p:childTnLst>
                                </p:cTn>
                              </p:par>
                              <p:par>
                                <p:cTn id="9" presetID="8" presetClass="emph" presetSubtype="0" fill="hold" nodeType="withEffect">
                                  <p:stCondLst>
                                    <p:cond delay="0"/>
                                  </p:stCondLst>
                                  <p:childTnLst>
                                    <p:animRot by="21600000">
                                      <p:cBhvr>
                                        <p:cTn id="10" dur="5000" fill="hold"/>
                                        <p:tgtEl>
                                          <p:spTgt spid="18"/>
                                        </p:tgtEl>
                                        <p:attrNameLst>
                                          <p:attrName>r</p:attrName>
                                        </p:attrNameLst>
                                      </p:cBhvr>
                                    </p:animRot>
                                  </p:childTnLst>
                                </p:cTn>
                              </p:par>
                              <p:par>
                                <p:cTn id="11" presetID="2" presetClass="entr" presetSubtype="6" fill="hold" nodeType="with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0" fill="hold"/>
                                        <p:tgtEl>
                                          <p:spTgt spid="21"/>
                                        </p:tgtEl>
                                        <p:attrNameLst>
                                          <p:attrName>ppt_x</p:attrName>
                                        </p:attrNameLst>
                                      </p:cBhvr>
                                      <p:tavLst>
                                        <p:tav tm="0">
                                          <p:val>
                                            <p:strVal val="1+#ppt_w/2"/>
                                          </p:val>
                                        </p:tav>
                                        <p:tav tm="100000">
                                          <p:val>
                                            <p:strVal val="#ppt_x"/>
                                          </p:val>
                                        </p:tav>
                                      </p:tavLst>
                                    </p:anim>
                                    <p:anim calcmode="lin" valueType="num">
                                      <p:cBhvr additive="base">
                                        <p:cTn id="14" dur="5000" fill="hold"/>
                                        <p:tgtEl>
                                          <p:spTgt spid="21"/>
                                        </p:tgtEl>
                                        <p:attrNameLst>
                                          <p:attrName>ppt_y</p:attrName>
                                        </p:attrNameLst>
                                      </p:cBhvr>
                                      <p:tavLst>
                                        <p:tav tm="0">
                                          <p:val>
                                            <p:strVal val="1+#ppt_h/2"/>
                                          </p:val>
                                        </p:tav>
                                        <p:tav tm="100000">
                                          <p:val>
                                            <p:strVal val="#ppt_y"/>
                                          </p:val>
                                        </p:tav>
                                      </p:tavLst>
                                    </p:anim>
                                  </p:childTnLst>
                                </p:cTn>
                              </p:par>
                              <p:par>
                                <p:cTn id="15" presetID="8" presetClass="emph" presetSubtype="0" fill="hold" nodeType="withEffect">
                                  <p:stCondLst>
                                    <p:cond delay="0"/>
                                  </p:stCondLst>
                                  <p:childTnLst>
                                    <p:animRot by="21600000">
                                      <p:cBhvr>
                                        <p:cTn id="16" dur="5000" fill="hold"/>
                                        <p:tgtEl>
                                          <p:spTgt spid="21"/>
                                        </p:tgtEl>
                                        <p:attrNameLst>
                                          <p:attrName>r</p:attrName>
                                        </p:attrNameLst>
                                      </p:cBhvr>
                                    </p:animRot>
                                  </p:childTnLst>
                                </p:cTn>
                              </p:par>
                              <p:par>
                                <p:cTn id="17" presetID="2" presetClass="entr" presetSubtype="6"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5000" fill="hold"/>
                                        <p:tgtEl>
                                          <p:spTgt spid="24"/>
                                        </p:tgtEl>
                                        <p:attrNameLst>
                                          <p:attrName>ppt_x</p:attrName>
                                        </p:attrNameLst>
                                      </p:cBhvr>
                                      <p:tavLst>
                                        <p:tav tm="0">
                                          <p:val>
                                            <p:strVal val="1+#ppt_w/2"/>
                                          </p:val>
                                        </p:tav>
                                        <p:tav tm="100000">
                                          <p:val>
                                            <p:strVal val="#ppt_x"/>
                                          </p:val>
                                        </p:tav>
                                      </p:tavLst>
                                    </p:anim>
                                    <p:anim calcmode="lin" valueType="num">
                                      <p:cBhvr additive="base">
                                        <p:cTn id="20" dur="5000" fill="hold"/>
                                        <p:tgtEl>
                                          <p:spTgt spid="24"/>
                                        </p:tgtEl>
                                        <p:attrNameLst>
                                          <p:attrName>ppt_y</p:attrName>
                                        </p:attrNameLst>
                                      </p:cBhvr>
                                      <p:tavLst>
                                        <p:tav tm="0">
                                          <p:val>
                                            <p:strVal val="1+#ppt_h/2"/>
                                          </p:val>
                                        </p:tav>
                                        <p:tav tm="100000">
                                          <p:val>
                                            <p:strVal val="#ppt_y"/>
                                          </p:val>
                                        </p:tav>
                                      </p:tavLst>
                                    </p:anim>
                                  </p:childTnLst>
                                </p:cTn>
                              </p:par>
                              <p:par>
                                <p:cTn id="21" presetID="8" presetClass="emph" presetSubtype="0" fill="hold" nodeType="withEffect">
                                  <p:stCondLst>
                                    <p:cond delay="0"/>
                                  </p:stCondLst>
                                  <p:childTnLst>
                                    <p:animRot by="21600000">
                                      <p:cBhvr>
                                        <p:cTn id="22" dur="5000" fill="hold"/>
                                        <p:tgtEl>
                                          <p:spTgt spid="24"/>
                                        </p:tgtEl>
                                        <p:attrNameLst>
                                          <p:attrName>r</p:attrName>
                                        </p:attrNameLst>
                                      </p:cBhvr>
                                    </p:animRot>
                                  </p:childTnLst>
                                </p:cTn>
                              </p:par>
                              <p:par>
                                <p:cTn id="23" presetID="2" presetClass="entr" presetSubtype="6" fill="hold" nodeType="with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additive="base">
                                        <p:cTn id="25" dur="5000" fill="hold"/>
                                        <p:tgtEl>
                                          <p:spTgt spid="26"/>
                                        </p:tgtEl>
                                        <p:attrNameLst>
                                          <p:attrName>ppt_x</p:attrName>
                                        </p:attrNameLst>
                                      </p:cBhvr>
                                      <p:tavLst>
                                        <p:tav tm="0">
                                          <p:val>
                                            <p:strVal val="1+#ppt_w/2"/>
                                          </p:val>
                                        </p:tav>
                                        <p:tav tm="100000">
                                          <p:val>
                                            <p:strVal val="#ppt_x"/>
                                          </p:val>
                                        </p:tav>
                                      </p:tavLst>
                                    </p:anim>
                                    <p:anim calcmode="lin" valueType="num">
                                      <p:cBhvr additive="base">
                                        <p:cTn id="26" dur="5000" fill="hold"/>
                                        <p:tgtEl>
                                          <p:spTgt spid="26"/>
                                        </p:tgtEl>
                                        <p:attrNameLst>
                                          <p:attrName>ppt_y</p:attrName>
                                        </p:attrNameLst>
                                      </p:cBhvr>
                                      <p:tavLst>
                                        <p:tav tm="0">
                                          <p:val>
                                            <p:strVal val="1+#ppt_h/2"/>
                                          </p:val>
                                        </p:tav>
                                        <p:tav tm="100000">
                                          <p:val>
                                            <p:strVal val="#ppt_y"/>
                                          </p:val>
                                        </p:tav>
                                      </p:tavLst>
                                    </p:anim>
                                  </p:childTnLst>
                                </p:cTn>
                              </p:par>
                              <p:par>
                                <p:cTn id="27" presetID="8" presetClass="emph" presetSubtype="0" fill="hold" nodeType="withEffect">
                                  <p:stCondLst>
                                    <p:cond delay="0"/>
                                  </p:stCondLst>
                                  <p:childTnLst>
                                    <p:animRot by="21600000">
                                      <p:cBhvr>
                                        <p:cTn id="28" dur="5000" fill="hold"/>
                                        <p:tgtEl>
                                          <p:spTgt spid="26"/>
                                        </p:tgtEl>
                                        <p:attrNameLst>
                                          <p:attrName>r</p:attrName>
                                        </p:attrNameLst>
                                      </p:cBhvr>
                                    </p:animRot>
                                  </p:childTnLst>
                                </p:cTn>
                              </p:par>
                              <p:par>
                                <p:cTn id="29" presetID="2" presetClass="entr" presetSubtype="6" fill="hold"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5000" fill="hold"/>
                                        <p:tgtEl>
                                          <p:spTgt spid="28"/>
                                        </p:tgtEl>
                                        <p:attrNameLst>
                                          <p:attrName>ppt_x</p:attrName>
                                        </p:attrNameLst>
                                      </p:cBhvr>
                                      <p:tavLst>
                                        <p:tav tm="0">
                                          <p:val>
                                            <p:strVal val="1+#ppt_w/2"/>
                                          </p:val>
                                        </p:tav>
                                        <p:tav tm="100000">
                                          <p:val>
                                            <p:strVal val="#ppt_x"/>
                                          </p:val>
                                        </p:tav>
                                      </p:tavLst>
                                    </p:anim>
                                    <p:anim calcmode="lin" valueType="num">
                                      <p:cBhvr additive="base">
                                        <p:cTn id="32" dur="5000" fill="hold"/>
                                        <p:tgtEl>
                                          <p:spTgt spid="28"/>
                                        </p:tgtEl>
                                        <p:attrNameLst>
                                          <p:attrName>ppt_y</p:attrName>
                                        </p:attrNameLst>
                                      </p:cBhvr>
                                      <p:tavLst>
                                        <p:tav tm="0">
                                          <p:val>
                                            <p:strVal val="1+#ppt_h/2"/>
                                          </p:val>
                                        </p:tav>
                                        <p:tav tm="100000">
                                          <p:val>
                                            <p:strVal val="#ppt_y"/>
                                          </p:val>
                                        </p:tav>
                                      </p:tavLst>
                                    </p:anim>
                                  </p:childTnLst>
                                </p:cTn>
                              </p:par>
                              <p:par>
                                <p:cTn id="33" presetID="8" presetClass="emph" presetSubtype="0" fill="hold" nodeType="withEffect">
                                  <p:stCondLst>
                                    <p:cond delay="0"/>
                                  </p:stCondLst>
                                  <p:childTnLst>
                                    <p:animRot by="21600000">
                                      <p:cBhvr>
                                        <p:cTn id="34" dur="5000" fill="hold"/>
                                        <p:tgtEl>
                                          <p:spTgt spid="28"/>
                                        </p:tgtEl>
                                        <p:attrNameLst>
                                          <p:attrName>r</p:attrName>
                                        </p:attrNameLst>
                                      </p:cBhvr>
                                    </p:animRot>
                                  </p:childTnLst>
                                </p:cTn>
                              </p:par>
                              <p:par>
                                <p:cTn id="35" presetID="2" presetClass="entr" presetSubtype="12"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5000" fill="hold"/>
                                        <p:tgtEl>
                                          <p:spTgt spid="20"/>
                                        </p:tgtEl>
                                        <p:attrNameLst>
                                          <p:attrName>ppt_x</p:attrName>
                                        </p:attrNameLst>
                                      </p:cBhvr>
                                      <p:tavLst>
                                        <p:tav tm="0">
                                          <p:val>
                                            <p:strVal val="0-#ppt_w/2"/>
                                          </p:val>
                                        </p:tav>
                                        <p:tav tm="100000">
                                          <p:val>
                                            <p:strVal val="#ppt_x"/>
                                          </p:val>
                                        </p:tav>
                                      </p:tavLst>
                                    </p:anim>
                                    <p:anim calcmode="lin" valueType="num">
                                      <p:cBhvr additive="base">
                                        <p:cTn id="38" dur="5000" fill="hold"/>
                                        <p:tgtEl>
                                          <p:spTgt spid="20"/>
                                        </p:tgtEl>
                                        <p:attrNameLst>
                                          <p:attrName>ppt_y</p:attrName>
                                        </p:attrNameLst>
                                      </p:cBhvr>
                                      <p:tavLst>
                                        <p:tav tm="0">
                                          <p:val>
                                            <p:strVal val="1+#ppt_h/2"/>
                                          </p:val>
                                        </p:tav>
                                        <p:tav tm="100000">
                                          <p:val>
                                            <p:strVal val="#ppt_y"/>
                                          </p:val>
                                        </p:tav>
                                      </p:tavLst>
                                    </p:anim>
                                  </p:childTnLst>
                                </p:cTn>
                              </p:par>
                              <p:par>
                                <p:cTn id="39" presetID="8" presetClass="emph" presetSubtype="0" fill="hold" nodeType="withEffect">
                                  <p:stCondLst>
                                    <p:cond delay="0"/>
                                  </p:stCondLst>
                                  <p:childTnLst>
                                    <p:animRot by="-21600000">
                                      <p:cBhvr>
                                        <p:cTn id="40" dur="5000" fill="hold"/>
                                        <p:tgtEl>
                                          <p:spTgt spid="20"/>
                                        </p:tgtEl>
                                        <p:attrNameLst>
                                          <p:attrName>r</p:attrName>
                                        </p:attrNameLst>
                                      </p:cBhvr>
                                    </p:animRot>
                                  </p:childTnLst>
                                </p:cTn>
                              </p:par>
                              <p:par>
                                <p:cTn id="41" presetID="2" presetClass="entr" presetSubtype="12" fill="hold" nodeType="with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5000" fill="hold"/>
                                        <p:tgtEl>
                                          <p:spTgt spid="23"/>
                                        </p:tgtEl>
                                        <p:attrNameLst>
                                          <p:attrName>ppt_x</p:attrName>
                                        </p:attrNameLst>
                                      </p:cBhvr>
                                      <p:tavLst>
                                        <p:tav tm="0">
                                          <p:val>
                                            <p:strVal val="0-#ppt_w/2"/>
                                          </p:val>
                                        </p:tav>
                                        <p:tav tm="100000">
                                          <p:val>
                                            <p:strVal val="#ppt_x"/>
                                          </p:val>
                                        </p:tav>
                                      </p:tavLst>
                                    </p:anim>
                                    <p:anim calcmode="lin" valueType="num">
                                      <p:cBhvr additive="base">
                                        <p:cTn id="44" dur="5000" fill="hold"/>
                                        <p:tgtEl>
                                          <p:spTgt spid="23"/>
                                        </p:tgtEl>
                                        <p:attrNameLst>
                                          <p:attrName>ppt_y</p:attrName>
                                        </p:attrNameLst>
                                      </p:cBhvr>
                                      <p:tavLst>
                                        <p:tav tm="0">
                                          <p:val>
                                            <p:strVal val="1+#ppt_h/2"/>
                                          </p:val>
                                        </p:tav>
                                        <p:tav tm="100000">
                                          <p:val>
                                            <p:strVal val="#ppt_y"/>
                                          </p:val>
                                        </p:tav>
                                      </p:tavLst>
                                    </p:anim>
                                  </p:childTnLst>
                                </p:cTn>
                              </p:par>
                              <p:par>
                                <p:cTn id="45" presetID="8" presetClass="emph" presetSubtype="0" fill="hold" nodeType="withEffect">
                                  <p:stCondLst>
                                    <p:cond delay="0"/>
                                  </p:stCondLst>
                                  <p:childTnLst>
                                    <p:animRot by="-21600000">
                                      <p:cBhvr>
                                        <p:cTn id="46" dur="5000" fill="hold"/>
                                        <p:tgtEl>
                                          <p:spTgt spid="23"/>
                                        </p:tgtEl>
                                        <p:attrNameLst>
                                          <p:attrName>r</p:attrName>
                                        </p:attrNameLst>
                                      </p:cBhvr>
                                    </p:animRot>
                                  </p:childTnLst>
                                </p:cTn>
                              </p:par>
                              <p:par>
                                <p:cTn id="47" presetID="2" presetClass="entr" presetSubtype="12" fill="hold"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5000" fill="hold"/>
                                        <p:tgtEl>
                                          <p:spTgt spid="25"/>
                                        </p:tgtEl>
                                        <p:attrNameLst>
                                          <p:attrName>ppt_x</p:attrName>
                                        </p:attrNameLst>
                                      </p:cBhvr>
                                      <p:tavLst>
                                        <p:tav tm="0">
                                          <p:val>
                                            <p:strVal val="0-#ppt_w/2"/>
                                          </p:val>
                                        </p:tav>
                                        <p:tav tm="100000">
                                          <p:val>
                                            <p:strVal val="#ppt_x"/>
                                          </p:val>
                                        </p:tav>
                                      </p:tavLst>
                                    </p:anim>
                                    <p:anim calcmode="lin" valueType="num">
                                      <p:cBhvr additive="base">
                                        <p:cTn id="50" dur="5000" fill="hold"/>
                                        <p:tgtEl>
                                          <p:spTgt spid="25"/>
                                        </p:tgtEl>
                                        <p:attrNameLst>
                                          <p:attrName>ppt_y</p:attrName>
                                        </p:attrNameLst>
                                      </p:cBhvr>
                                      <p:tavLst>
                                        <p:tav tm="0">
                                          <p:val>
                                            <p:strVal val="1+#ppt_h/2"/>
                                          </p:val>
                                        </p:tav>
                                        <p:tav tm="100000">
                                          <p:val>
                                            <p:strVal val="#ppt_y"/>
                                          </p:val>
                                        </p:tav>
                                      </p:tavLst>
                                    </p:anim>
                                  </p:childTnLst>
                                </p:cTn>
                              </p:par>
                              <p:par>
                                <p:cTn id="51" presetID="8" presetClass="emph" presetSubtype="0" fill="hold" nodeType="withEffect">
                                  <p:stCondLst>
                                    <p:cond delay="0"/>
                                  </p:stCondLst>
                                  <p:childTnLst>
                                    <p:animRot by="-21600000">
                                      <p:cBhvr>
                                        <p:cTn id="52" dur="5000" fill="hold"/>
                                        <p:tgtEl>
                                          <p:spTgt spid="25"/>
                                        </p:tgtEl>
                                        <p:attrNameLst>
                                          <p:attrName>r</p:attrName>
                                        </p:attrNameLst>
                                      </p:cBhvr>
                                    </p:animRot>
                                  </p:childTnLst>
                                </p:cTn>
                              </p:par>
                              <p:par>
                                <p:cTn id="53" presetID="2" presetClass="entr" presetSubtype="12" fill="hold" nodeType="withEffect">
                                  <p:stCondLst>
                                    <p:cond delay="0"/>
                                  </p:stCondLst>
                                  <p:childTnLst>
                                    <p:set>
                                      <p:cBhvr>
                                        <p:cTn id="54" dur="1" fill="hold">
                                          <p:stCondLst>
                                            <p:cond delay="0"/>
                                          </p:stCondLst>
                                        </p:cTn>
                                        <p:tgtEl>
                                          <p:spTgt spid="27"/>
                                        </p:tgtEl>
                                        <p:attrNameLst>
                                          <p:attrName>style.visibility</p:attrName>
                                        </p:attrNameLst>
                                      </p:cBhvr>
                                      <p:to>
                                        <p:strVal val="visible"/>
                                      </p:to>
                                    </p:set>
                                    <p:anim calcmode="lin" valueType="num">
                                      <p:cBhvr additive="base">
                                        <p:cTn id="55" dur="5000" fill="hold"/>
                                        <p:tgtEl>
                                          <p:spTgt spid="27"/>
                                        </p:tgtEl>
                                        <p:attrNameLst>
                                          <p:attrName>ppt_x</p:attrName>
                                        </p:attrNameLst>
                                      </p:cBhvr>
                                      <p:tavLst>
                                        <p:tav tm="0">
                                          <p:val>
                                            <p:strVal val="0-#ppt_w/2"/>
                                          </p:val>
                                        </p:tav>
                                        <p:tav tm="100000">
                                          <p:val>
                                            <p:strVal val="#ppt_x"/>
                                          </p:val>
                                        </p:tav>
                                      </p:tavLst>
                                    </p:anim>
                                    <p:anim calcmode="lin" valueType="num">
                                      <p:cBhvr additive="base">
                                        <p:cTn id="56" dur="5000" fill="hold"/>
                                        <p:tgtEl>
                                          <p:spTgt spid="27"/>
                                        </p:tgtEl>
                                        <p:attrNameLst>
                                          <p:attrName>ppt_y</p:attrName>
                                        </p:attrNameLst>
                                      </p:cBhvr>
                                      <p:tavLst>
                                        <p:tav tm="0">
                                          <p:val>
                                            <p:strVal val="1+#ppt_h/2"/>
                                          </p:val>
                                        </p:tav>
                                        <p:tav tm="100000">
                                          <p:val>
                                            <p:strVal val="#ppt_y"/>
                                          </p:val>
                                        </p:tav>
                                      </p:tavLst>
                                    </p:anim>
                                  </p:childTnLst>
                                </p:cTn>
                              </p:par>
                              <p:par>
                                <p:cTn id="57" presetID="8" presetClass="emph" presetSubtype="0" fill="hold" nodeType="withEffect">
                                  <p:stCondLst>
                                    <p:cond delay="0"/>
                                  </p:stCondLst>
                                  <p:childTnLst>
                                    <p:animRot by="-21600000">
                                      <p:cBhvr>
                                        <p:cTn id="58" dur="5000" fill="hold"/>
                                        <p:tgtEl>
                                          <p:spTgt spid="27"/>
                                        </p:tgtEl>
                                        <p:attrNameLst>
                                          <p:attrName>r</p:attrName>
                                        </p:attrNameLst>
                                      </p:cBhvr>
                                    </p:animRot>
                                  </p:childTnLst>
                                </p:cTn>
                              </p:par>
                              <p:par>
                                <p:cTn id="59" presetID="2" presetClass="entr" presetSubtype="12" fill="hold" nodeType="with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5000" fill="hold"/>
                                        <p:tgtEl>
                                          <p:spTgt spid="29"/>
                                        </p:tgtEl>
                                        <p:attrNameLst>
                                          <p:attrName>ppt_x</p:attrName>
                                        </p:attrNameLst>
                                      </p:cBhvr>
                                      <p:tavLst>
                                        <p:tav tm="0">
                                          <p:val>
                                            <p:strVal val="0-#ppt_w/2"/>
                                          </p:val>
                                        </p:tav>
                                        <p:tav tm="100000">
                                          <p:val>
                                            <p:strVal val="#ppt_x"/>
                                          </p:val>
                                        </p:tav>
                                      </p:tavLst>
                                    </p:anim>
                                    <p:anim calcmode="lin" valueType="num">
                                      <p:cBhvr additive="base">
                                        <p:cTn id="62" dur="5000" fill="hold"/>
                                        <p:tgtEl>
                                          <p:spTgt spid="29"/>
                                        </p:tgtEl>
                                        <p:attrNameLst>
                                          <p:attrName>ppt_y</p:attrName>
                                        </p:attrNameLst>
                                      </p:cBhvr>
                                      <p:tavLst>
                                        <p:tav tm="0">
                                          <p:val>
                                            <p:strVal val="1+#ppt_h/2"/>
                                          </p:val>
                                        </p:tav>
                                        <p:tav tm="100000">
                                          <p:val>
                                            <p:strVal val="#ppt_y"/>
                                          </p:val>
                                        </p:tav>
                                      </p:tavLst>
                                    </p:anim>
                                  </p:childTnLst>
                                </p:cTn>
                              </p:par>
                              <p:par>
                                <p:cTn id="63" presetID="8" presetClass="emph" presetSubtype="0" fill="hold" nodeType="withEffect">
                                  <p:stCondLst>
                                    <p:cond delay="0"/>
                                  </p:stCondLst>
                                  <p:childTnLst>
                                    <p:animRot by="-21600000">
                                      <p:cBhvr>
                                        <p:cTn id="64" dur="5000" fill="hold"/>
                                        <p:tgtEl>
                                          <p:spTgt spid="29"/>
                                        </p:tgtEl>
                                        <p:attrNameLst>
                                          <p:attrName>r</p:attrName>
                                        </p:attrNameLst>
                                      </p:cBhvr>
                                    </p:animRot>
                                  </p:childTnLst>
                                </p:cTn>
                              </p:par>
                              <p:par>
                                <p:cTn id="65" presetID="2" presetClass="exit" presetSubtype="12" fill="hold" nodeType="withEffect">
                                  <p:stCondLst>
                                    <p:cond delay="0"/>
                                  </p:stCondLst>
                                  <p:childTnLst>
                                    <p:anim calcmode="lin" valueType="num">
                                      <p:cBhvr additive="base">
                                        <p:cTn id="66" dur="5000"/>
                                        <p:tgtEl>
                                          <p:spTgt spid="29"/>
                                        </p:tgtEl>
                                        <p:attrNameLst>
                                          <p:attrName>ppt_x</p:attrName>
                                        </p:attrNameLst>
                                      </p:cBhvr>
                                      <p:tavLst>
                                        <p:tav tm="0">
                                          <p:val>
                                            <p:strVal val="ppt_x"/>
                                          </p:val>
                                        </p:tav>
                                        <p:tav tm="100000">
                                          <p:val>
                                            <p:strVal val="0-ppt_w/2"/>
                                          </p:val>
                                        </p:tav>
                                      </p:tavLst>
                                    </p:anim>
                                    <p:anim calcmode="lin" valueType="num">
                                      <p:cBhvr additive="base">
                                        <p:cTn id="67" dur="5000"/>
                                        <p:tgtEl>
                                          <p:spTgt spid="29"/>
                                        </p:tgtEl>
                                        <p:attrNameLst>
                                          <p:attrName>ppt_y</p:attrName>
                                        </p:attrNameLst>
                                      </p:cBhvr>
                                      <p:tavLst>
                                        <p:tav tm="0">
                                          <p:val>
                                            <p:strVal val="ppt_y"/>
                                          </p:val>
                                        </p:tav>
                                        <p:tav tm="100000">
                                          <p:val>
                                            <p:strVal val="1+ppt_h/2"/>
                                          </p:val>
                                        </p:tav>
                                      </p:tavLst>
                                    </p:anim>
                                    <p:set>
                                      <p:cBhvr>
                                        <p:cTn id="68" dur="1" fill="hold">
                                          <p:stCondLst>
                                            <p:cond delay="4999"/>
                                          </p:stCondLst>
                                        </p:cTn>
                                        <p:tgtEl>
                                          <p:spTgt spid="29"/>
                                        </p:tgtEl>
                                        <p:attrNameLst>
                                          <p:attrName>style.visibility</p:attrName>
                                        </p:attrNameLst>
                                      </p:cBhvr>
                                      <p:to>
                                        <p:strVal val="hidden"/>
                                      </p:to>
                                    </p:set>
                                  </p:childTnLst>
                                </p:cTn>
                              </p:par>
                              <p:par>
                                <p:cTn id="69" presetID="19" presetClass="exit" presetSubtype="10" fill="hold" nodeType="withEffect">
                                  <p:stCondLst>
                                    <p:cond delay="0"/>
                                  </p:stCondLst>
                                  <p:childTnLst>
                                    <p:anim calcmode="lin" valueType="num">
                                      <p:cBhvr>
                                        <p:cTn id="70" dur="5000"/>
                                        <p:tgtEl>
                                          <p:spTgt spid="29"/>
                                        </p:tgtEl>
                                        <p:attrNameLst>
                                          <p:attrName>ppt_h</p:attrName>
                                        </p:attrNameLst>
                                      </p:cBhvr>
                                      <p:tavLst>
                                        <p:tav tm="0">
                                          <p:val>
                                            <p:strVal val="ppt_h"/>
                                          </p:val>
                                        </p:tav>
                                        <p:tav tm="100000">
                                          <p:val>
                                            <p:strVal val="ppt_h"/>
                                          </p:val>
                                        </p:tav>
                                      </p:tavLst>
                                    </p:anim>
                                    <p:anim calcmode="lin" valueType="num">
                                      <p:cBhvr>
                                        <p:cTn id="71" dur="500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2" dur="1" fill="hold">
                                          <p:stCondLst>
                                            <p:cond delay="4999"/>
                                          </p:stCondLst>
                                        </p:cTn>
                                        <p:tgtEl>
                                          <p:spTgt spid="29"/>
                                        </p:tgtEl>
                                        <p:attrNameLst>
                                          <p:attrName>style.visibility</p:attrName>
                                        </p:attrNameLst>
                                      </p:cBhvr>
                                      <p:to>
                                        <p:strVal val="hidden"/>
                                      </p:to>
                                    </p:set>
                                  </p:childTnLst>
                                </p:cTn>
                              </p:par>
                              <p:par>
                                <p:cTn id="73" presetID="2" presetClass="exit" presetSubtype="12" fill="hold" nodeType="withEffect">
                                  <p:stCondLst>
                                    <p:cond delay="0"/>
                                  </p:stCondLst>
                                  <p:childTnLst>
                                    <p:anim calcmode="lin" valueType="num">
                                      <p:cBhvr additive="base">
                                        <p:cTn id="74" dur="5000"/>
                                        <p:tgtEl>
                                          <p:spTgt spid="27"/>
                                        </p:tgtEl>
                                        <p:attrNameLst>
                                          <p:attrName>ppt_x</p:attrName>
                                        </p:attrNameLst>
                                      </p:cBhvr>
                                      <p:tavLst>
                                        <p:tav tm="0">
                                          <p:val>
                                            <p:strVal val="ppt_x"/>
                                          </p:val>
                                        </p:tav>
                                        <p:tav tm="100000">
                                          <p:val>
                                            <p:strVal val="0-ppt_w/2"/>
                                          </p:val>
                                        </p:tav>
                                      </p:tavLst>
                                    </p:anim>
                                    <p:anim calcmode="lin" valueType="num">
                                      <p:cBhvr additive="base">
                                        <p:cTn id="75" dur="5000"/>
                                        <p:tgtEl>
                                          <p:spTgt spid="27"/>
                                        </p:tgtEl>
                                        <p:attrNameLst>
                                          <p:attrName>ppt_y</p:attrName>
                                        </p:attrNameLst>
                                      </p:cBhvr>
                                      <p:tavLst>
                                        <p:tav tm="0">
                                          <p:val>
                                            <p:strVal val="ppt_y"/>
                                          </p:val>
                                        </p:tav>
                                        <p:tav tm="100000">
                                          <p:val>
                                            <p:strVal val="1+ppt_h/2"/>
                                          </p:val>
                                        </p:tav>
                                      </p:tavLst>
                                    </p:anim>
                                    <p:set>
                                      <p:cBhvr>
                                        <p:cTn id="76" dur="1" fill="hold">
                                          <p:stCondLst>
                                            <p:cond delay="4999"/>
                                          </p:stCondLst>
                                        </p:cTn>
                                        <p:tgtEl>
                                          <p:spTgt spid="27"/>
                                        </p:tgtEl>
                                        <p:attrNameLst>
                                          <p:attrName>style.visibility</p:attrName>
                                        </p:attrNameLst>
                                      </p:cBhvr>
                                      <p:to>
                                        <p:strVal val="hidden"/>
                                      </p:to>
                                    </p:set>
                                  </p:childTnLst>
                                </p:cTn>
                              </p:par>
                              <p:par>
                                <p:cTn id="77" presetID="19" presetClass="exit" presetSubtype="10" fill="hold" nodeType="withEffect">
                                  <p:stCondLst>
                                    <p:cond delay="0"/>
                                  </p:stCondLst>
                                  <p:childTnLst>
                                    <p:anim calcmode="lin" valueType="num">
                                      <p:cBhvr>
                                        <p:cTn id="78" dur="5000"/>
                                        <p:tgtEl>
                                          <p:spTgt spid="27"/>
                                        </p:tgtEl>
                                        <p:attrNameLst>
                                          <p:attrName>ppt_h</p:attrName>
                                        </p:attrNameLst>
                                      </p:cBhvr>
                                      <p:tavLst>
                                        <p:tav tm="0">
                                          <p:val>
                                            <p:strVal val="ppt_h"/>
                                          </p:val>
                                        </p:tav>
                                        <p:tav tm="100000">
                                          <p:val>
                                            <p:strVal val="ppt_h"/>
                                          </p:val>
                                        </p:tav>
                                      </p:tavLst>
                                    </p:anim>
                                    <p:anim calcmode="lin" valueType="num">
                                      <p:cBhvr>
                                        <p:cTn id="79" dur="5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0" dur="1" fill="hold">
                                          <p:stCondLst>
                                            <p:cond delay="4999"/>
                                          </p:stCondLst>
                                        </p:cTn>
                                        <p:tgtEl>
                                          <p:spTgt spid="27"/>
                                        </p:tgtEl>
                                        <p:attrNameLst>
                                          <p:attrName>style.visibility</p:attrName>
                                        </p:attrNameLst>
                                      </p:cBhvr>
                                      <p:to>
                                        <p:strVal val="hidden"/>
                                      </p:to>
                                    </p:set>
                                  </p:childTnLst>
                                </p:cTn>
                              </p:par>
                              <p:par>
                                <p:cTn id="81" presetID="2" presetClass="exit" presetSubtype="12" fill="hold" nodeType="withEffect">
                                  <p:stCondLst>
                                    <p:cond delay="0"/>
                                  </p:stCondLst>
                                  <p:childTnLst>
                                    <p:anim calcmode="lin" valueType="num">
                                      <p:cBhvr additive="base">
                                        <p:cTn id="82" dur="5000"/>
                                        <p:tgtEl>
                                          <p:spTgt spid="25"/>
                                        </p:tgtEl>
                                        <p:attrNameLst>
                                          <p:attrName>ppt_x</p:attrName>
                                        </p:attrNameLst>
                                      </p:cBhvr>
                                      <p:tavLst>
                                        <p:tav tm="0">
                                          <p:val>
                                            <p:strVal val="ppt_x"/>
                                          </p:val>
                                        </p:tav>
                                        <p:tav tm="100000">
                                          <p:val>
                                            <p:strVal val="0-ppt_w/2"/>
                                          </p:val>
                                        </p:tav>
                                      </p:tavLst>
                                    </p:anim>
                                    <p:anim calcmode="lin" valueType="num">
                                      <p:cBhvr additive="base">
                                        <p:cTn id="83" dur="5000"/>
                                        <p:tgtEl>
                                          <p:spTgt spid="25"/>
                                        </p:tgtEl>
                                        <p:attrNameLst>
                                          <p:attrName>ppt_y</p:attrName>
                                        </p:attrNameLst>
                                      </p:cBhvr>
                                      <p:tavLst>
                                        <p:tav tm="0">
                                          <p:val>
                                            <p:strVal val="ppt_y"/>
                                          </p:val>
                                        </p:tav>
                                        <p:tav tm="100000">
                                          <p:val>
                                            <p:strVal val="1+ppt_h/2"/>
                                          </p:val>
                                        </p:tav>
                                      </p:tavLst>
                                    </p:anim>
                                    <p:set>
                                      <p:cBhvr>
                                        <p:cTn id="84" dur="1" fill="hold">
                                          <p:stCondLst>
                                            <p:cond delay="4999"/>
                                          </p:stCondLst>
                                        </p:cTn>
                                        <p:tgtEl>
                                          <p:spTgt spid="25"/>
                                        </p:tgtEl>
                                        <p:attrNameLst>
                                          <p:attrName>style.visibility</p:attrName>
                                        </p:attrNameLst>
                                      </p:cBhvr>
                                      <p:to>
                                        <p:strVal val="hidden"/>
                                      </p:to>
                                    </p:set>
                                  </p:childTnLst>
                                </p:cTn>
                              </p:par>
                              <p:par>
                                <p:cTn id="85" presetID="19" presetClass="exit" presetSubtype="10" fill="hold" nodeType="withEffect">
                                  <p:stCondLst>
                                    <p:cond delay="0"/>
                                  </p:stCondLst>
                                  <p:childTnLst>
                                    <p:anim calcmode="lin" valueType="num">
                                      <p:cBhvr>
                                        <p:cTn id="86" dur="5000"/>
                                        <p:tgtEl>
                                          <p:spTgt spid="25"/>
                                        </p:tgtEl>
                                        <p:attrNameLst>
                                          <p:attrName>ppt_h</p:attrName>
                                        </p:attrNameLst>
                                      </p:cBhvr>
                                      <p:tavLst>
                                        <p:tav tm="0">
                                          <p:val>
                                            <p:strVal val="ppt_h"/>
                                          </p:val>
                                        </p:tav>
                                        <p:tav tm="100000">
                                          <p:val>
                                            <p:strVal val="ppt_h"/>
                                          </p:val>
                                        </p:tav>
                                      </p:tavLst>
                                    </p:anim>
                                    <p:anim calcmode="lin" valueType="num">
                                      <p:cBhvr>
                                        <p:cTn id="87" dur="5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 dur="1" fill="hold">
                                          <p:stCondLst>
                                            <p:cond delay="4999"/>
                                          </p:stCondLst>
                                        </p:cTn>
                                        <p:tgtEl>
                                          <p:spTgt spid="25"/>
                                        </p:tgtEl>
                                        <p:attrNameLst>
                                          <p:attrName>style.visibility</p:attrName>
                                        </p:attrNameLst>
                                      </p:cBhvr>
                                      <p:to>
                                        <p:strVal val="hidden"/>
                                      </p:to>
                                    </p:set>
                                  </p:childTnLst>
                                </p:cTn>
                              </p:par>
                              <p:par>
                                <p:cTn id="89" presetID="2" presetClass="exit" presetSubtype="12" fill="hold" nodeType="withEffect">
                                  <p:stCondLst>
                                    <p:cond delay="0"/>
                                  </p:stCondLst>
                                  <p:childTnLst>
                                    <p:anim calcmode="lin" valueType="num">
                                      <p:cBhvr additive="base">
                                        <p:cTn id="90" dur="5000"/>
                                        <p:tgtEl>
                                          <p:spTgt spid="23"/>
                                        </p:tgtEl>
                                        <p:attrNameLst>
                                          <p:attrName>ppt_x</p:attrName>
                                        </p:attrNameLst>
                                      </p:cBhvr>
                                      <p:tavLst>
                                        <p:tav tm="0">
                                          <p:val>
                                            <p:strVal val="ppt_x"/>
                                          </p:val>
                                        </p:tav>
                                        <p:tav tm="100000">
                                          <p:val>
                                            <p:strVal val="0-ppt_w/2"/>
                                          </p:val>
                                        </p:tav>
                                      </p:tavLst>
                                    </p:anim>
                                    <p:anim calcmode="lin" valueType="num">
                                      <p:cBhvr additive="base">
                                        <p:cTn id="91" dur="5000"/>
                                        <p:tgtEl>
                                          <p:spTgt spid="23"/>
                                        </p:tgtEl>
                                        <p:attrNameLst>
                                          <p:attrName>ppt_y</p:attrName>
                                        </p:attrNameLst>
                                      </p:cBhvr>
                                      <p:tavLst>
                                        <p:tav tm="0">
                                          <p:val>
                                            <p:strVal val="ppt_y"/>
                                          </p:val>
                                        </p:tav>
                                        <p:tav tm="100000">
                                          <p:val>
                                            <p:strVal val="1+ppt_h/2"/>
                                          </p:val>
                                        </p:tav>
                                      </p:tavLst>
                                    </p:anim>
                                    <p:set>
                                      <p:cBhvr>
                                        <p:cTn id="92" dur="1" fill="hold">
                                          <p:stCondLst>
                                            <p:cond delay="4999"/>
                                          </p:stCondLst>
                                        </p:cTn>
                                        <p:tgtEl>
                                          <p:spTgt spid="23"/>
                                        </p:tgtEl>
                                        <p:attrNameLst>
                                          <p:attrName>style.visibility</p:attrName>
                                        </p:attrNameLst>
                                      </p:cBhvr>
                                      <p:to>
                                        <p:strVal val="hidden"/>
                                      </p:to>
                                    </p:set>
                                  </p:childTnLst>
                                </p:cTn>
                              </p:par>
                              <p:par>
                                <p:cTn id="93" presetID="19" presetClass="exit" presetSubtype="10" fill="hold" nodeType="withEffect">
                                  <p:stCondLst>
                                    <p:cond delay="0"/>
                                  </p:stCondLst>
                                  <p:childTnLst>
                                    <p:anim calcmode="lin" valueType="num">
                                      <p:cBhvr>
                                        <p:cTn id="94" dur="5000"/>
                                        <p:tgtEl>
                                          <p:spTgt spid="23"/>
                                        </p:tgtEl>
                                        <p:attrNameLst>
                                          <p:attrName>ppt_h</p:attrName>
                                        </p:attrNameLst>
                                      </p:cBhvr>
                                      <p:tavLst>
                                        <p:tav tm="0">
                                          <p:val>
                                            <p:strVal val="ppt_h"/>
                                          </p:val>
                                        </p:tav>
                                        <p:tav tm="100000">
                                          <p:val>
                                            <p:strVal val="ppt_h"/>
                                          </p:val>
                                        </p:tav>
                                      </p:tavLst>
                                    </p:anim>
                                    <p:anim calcmode="lin" valueType="num">
                                      <p:cBhvr>
                                        <p:cTn id="95" dur="5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 dur="1" fill="hold">
                                          <p:stCondLst>
                                            <p:cond delay="4999"/>
                                          </p:stCondLst>
                                        </p:cTn>
                                        <p:tgtEl>
                                          <p:spTgt spid="23"/>
                                        </p:tgtEl>
                                        <p:attrNameLst>
                                          <p:attrName>style.visibility</p:attrName>
                                        </p:attrNameLst>
                                      </p:cBhvr>
                                      <p:to>
                                        <p:strVal val="hidden"/>
                                      </p:to>
                                    </p:set>
                                  </p:childTnLst>
                                </p:cTn>
                              </p:par>
                              <p:par>
                                <p:cTn id="97" presetID="2" presetClass="exit" presetSubtype="12" fill="hold" nodeType="withEffect">
                                  <p:stCondLst>
                                    <p:cond delay="0"/>
                                  </p:stCondLst>
                                  <p:childTnLst>
                                    <p:anim calcmode="lin" valueType="num">
                                      <p:cBhvr additive="base">
                                        <p:cTn id="98" dur="5000"/>
                                        <p:tgtEl>
                                          <p:spTgt spid="20"/>
                                        </p:tgtEl>
                                        <p:attrNameLst>
                                          <p:attrName>ppt_x</p:attrName>
                                        </p:attrNameLst>
                                      </p:cBhvr>
                                      <p:tavLst>
                                        <p:tav tm="0">
                                          <p:val>
                                            <p:strVal val="ppt_x"/>
                                          </p:val>
                                        </p:tav>
                                        <p:tav tm="100000">
                                          <p:val>
                                            <p:strVal val="0-ppt_w/2"/>
                                          </p:val>
                                        </p:tav>
                                      </p:tavLst>
                                    </p:anim>
                                    <p:anim calcmode="lin" valueType="num">
                                      <p:cBhvr additive="base">
                                        <p:cTn id="99" dur="5000"/>
                                        <p:tgtEl>
                                          <p:spTgt spid="20"/>
                                        </p:tgtEl>
                                        <p:attrNameLst>
                                          <p:attrName>ppt_y</p:attrName>
                                        </p:attrNameLst>
                                      </p:cBhvr>
                                      <p:tavLst>
                                        <p:tav tm="0">
                                          <p:val>
                                            <p:strVal val="ppt_y"/>
                                          </p:val>
                                        </p:tav>
                                        <p:tav tm="100000">
                                          <p:val>
                                            <p:strVal val="1+ppt_h/2"/>
                                          </p:val>
                                        </p:tav>
                                      </p:tavLst>
                                    </p:anim>
                                    <p:set>
                                      <p:cBhvr>
                                        <p:cTn id="100" dur="1" fill="hold">
                                          <p:stCondLst>
                                            <p:cond delay="4999"/>
                                          </p:stCondLst>
                                        </p:cTn>
                                        <p:tgtEl>
                                          <p:spTgt spid="20"/>
                                        </p:tgtEl>
                                        <p:attrNameLst>
                                          <p:attrName>style.visibility</p:attrName>
                                        </p:attrNameLst>
                                      </p:cBhvr>
                                      <p:to>
                                        <p:strVal val="hidden"/>
                                      </p:to>
                                    </p:set>
                                  </p:childTnLst>
                                </p:cTn>
                              </p:par>
                              <p:par>
                                <p:cTn id="101" presetID="19" presetClass="exit" presetSubtype="10" fill="hold" nodeType="withEffect">
                                  <p:stCondLst>
                                    <p:cond delay="0"/>
                                  </p:stCondLst>
                                  <p:childTnLst>
                                    <p:anim calcmode="lin" valueType="num">
                                      <p:cBhvr>
                                        <p:cTn id="102" dur="5000"/>
                                        <p:tgtEl>
                                          <p:spTgt spid="20"/>
                                        </p:tgtEl>
                                        <p:attrNameLst>
                                          <p:attrName>ppt_h</p:attrName>
                                        </p:attrNameLst>
                                      </p:cBhvr>
                                      <p:tavLst>
                                        <p:tav tm="0">
                                          <p:val>
                                            <p:strVal val="ppt_h"/>
                                          </p:val>
                                        </p:tav>
                                        <p:tav tm="100000">
                                          <p:val>
                                            <p:strVal val="ppt_h"/>
                                          </p:val>
                                        </p:tav>
                                      </p:tavLst>
                                    </p:anim>
                                    <p:anim calcmode="lin" valueType="num">
                                      <p:cBhvr>
                                        <p:cTn id="103" dur="5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 dur="1" fill="hold">
                                          <p:stCondLst>
                                            <p:cond delay="4999"/>
                                          </p:stCondLst>
                                        </p:cTn>
                                        <p:tgtEl>
                                          <p:spTgt spid="20"/>
                                        </p:tgtEl>
                                        <p:attrNameLst>
                                          <p:attrName>style.visibility</p:attrName>
                                        </p:attrNameLst>
                                      </p:cBhvr>
                                      <p:to>
                                        <p:strVal val="hidden"/>
                                      </p:to>
                                    </p:set>
                                  </p:childTnLst>
                                </p:cTn>
                              </p:par>
                              <p:par>
                                <p:cTn id="105" presetID="2" presetClass="exit" presetSubtype="6" fill="hold" nodeType="withEffect">
                                  <p:stCondLst>
                                    <p:cond delay="0"/>
                                  </p:stCondLst>
                                  <p:childTnLst>
                                    <p:anim calcmode="lin" valueType="num">
                                      <p:cBhvr additive="base">
                                        <p:cTn id="106" dur="5000"/>
                                        <p:tgtEl>
                                          <p:spTgt spid="28"/>
                                        </p:tgtEl>
                                        <p:attrNameLst>
                                          <p:attrName>ppt_x</p:attrName>
                                        </p:attrNameLst>
                                      </p:cBhvr>
                                      <p:tavLst>
                                        <p:tav tm="0">
                                          <p:val>
                                            <p:strVal val="ppt_x"/>
                                          </p:val>
                                        </p:tav>
                                        <p:tav tm="100000">
                                          <p:val>
                                            <p:strVal val="1+ppt_w/2"/>
                                          </p:val>
                                        </p:tav>
                                      </p:tavLst>
                                    </p:anim>
                                    <p:anim calcmode="lin" valueType="num">
                                      <p:cBhvr additive="base">
                                        <p:cTn id="107" dur="5000"/>
                                        <p:tgtEl>
                                          <p:spTgt spid="28"/>
                                        </p:tgtEl>
                                        <p:attrNameLst>
                                          <p:attrName>ppt_y</p:attrName>
                                        </p:attrNameLst>
                                      </p:cBhvr>
                                      <p:tavLst>
                                        <p:tav tm="0">
                                          <p:val>
                                            <p:strVal val="ppt_y"/>
                                          </p:val>
                                        </p:tav>
                                        <p:tav tm="100000">
                                          <p:val>
                                            <p:strVal val="1+ppt_h/2"/>
                                          </p:val>
                                        </p:tav>
                                      </p:tavLst>
                                    </p:anim>
                                    <p:set>
                                      <p:cBhvr>
                                        <p:cTn id="108" dur="1" fill="hold">
                                          <p:stCondLst>
                                            <p:cond delay="4999"/>
                                          </p:stCondLst>
                                        </p:cTn>
                                        <p:tgtEl>
                                          <p:spTgt spid="28"/>
                                        </p:tgtEl>
                                        <p:attrNameLst>
                                          <p:attrName>style.visibility</p:attrName>
                                        </p:attrNameLst>
                                      </p:cBhvr>
                                      <p:to>
                                        <p:strVal val="hidden"/>
                                      </p:to>
                                    </p:set>
                                  </p:childTnLst>
                                </p:cTn>
                              </p:par>
                              <p:par>
                                <p:cTn id="109" presetID="19" presetClass="exit" presetSubtype="10" fill="hold" nodeType="withEffect">
                                  <p:stCondLst>
                                    <p:cond delay="0"/>
                                  </p:stCondLst>
                                  <p:childTnLst>
                                    <p:anim calcmode="lin" valueType="num">
                                      <p:cBhvr>
                                        <p:cTn id="110" dur="5000"/>
                                        <p:tgtEl>
                                          <p:spTgt spid="28"/>
                                        </p:tgtEl>
                                        <p:attrNameLst>
                                          <p:attrName>ppt_h</p:attrName>
                                        </p:attrNameLst>
                                      </p:cBhvr>
                                      <p:tavLst>
                                        <p:tav tm="0">
                                          <p:val>
                                            <p:strVal val="ppt_h"/>
                                          </p:val>
                                        </p:tav>
                                        <p:tav tm="100000">
                                          <p:val>
                                            <p:strVal val="ppt_h"/>
                                          </p:val>
                                        </p:tav>
                                      </p:tavLst>
                                    </p:anim>
                                    <p:anim calcmode="lin" valueType="num">
                                      <p:cBhvr>
                                        <p:cTn id="111" dur="5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2" dur="1" fill="hold">
                                          <p:stCondLst>
                                            <p:cond delay="4999"/>
                                          </p:stCondLst>
                                        </p:cTn>
                                        <p:tgtEl>
                                          <p:spTgt spid="28"/>
                                        </p:tgtEl>
                                        <p:attrNameLst>
                                          <p:attrName>style.visibility</p:attrName>
                                        </p:attrNameLst>
                                      </p:cBhvr>
                                      <p:to>
                                        <p:strVal val="hidden"/>
                                      </p:to>
                                    </p:set>
                                  </p:childTnLst>
                                </p:cTn>
                              </p:par>
                              <p:par>
                                <p:cTn id="113" presetID="2" presetClass="exit" presetSubtype="6" fill="hold" nodeType="withEffect">
                                  <p:stCondLst>
                                    <p:cond delay="0"/>
                                  </p:stCondLst>
                                  <p:childTnLst>
                                    <p:anim calcmode="lin" valueType="num">
                                      <p:cBhvr additive="base">
                                        <p:cTn id="114" dur="5000"/>
                                        <p:tgtEl>
                                          <p:spTgt spid="26"/>
                                        </p:tgtEl>
                                        <p:attrNameLst>
                                          <p:attrName>ppt_x</p:attrName>
                                        </p:attrNameLst>
                                      </p:cBhvr>
                                      <p:tavLst>
                                        <p:tav tm="0">
                                          <p:val>
                                            <p:strVal val="ppt_x"/>
                                          </p:val>
                                        </p:tav>
                                        <p:tav tm="100000">
                                          <p:val>
                                            <p:strVal val="1+ppt_w/2"/>
                                          </p:val>
                                        </p:tav>
                                      </p:tavLst>
                                    </p:anim>
                                    <p:anim calcmode="lin" valueType="num">
                                      <p:cBhvr additive="base">
                                        <p:cTn id="115" dur="5000"/>
                                        <p:tgtEl>
                                          <p:spTgt spid="26"/>
                                        </p:tgtEl>
                                        <p:attrNameLst>
                                          <p:attrName>ppt_y</p:attrName>
                                        </p:attrNameLst>
                                      </p:cBhvr>
                                      <p:tavLst>
                                        <p:tav tm="0">
                                          <p:val>
                                            <p:strVal val="ppt_y"/>
                                          </p:val>
                                        </p:tav>
                                        <p:tav tm="100000">
                                          <p:val>
                                            <p:strVal val="1+ppt_h/2"/>
                                          </p:val>
                                        </p:tav>
                                      </p:tavLst>
                                    </p:anim>
                                    <p:set>
                                      <p:cBhvr>
                                        <p:cTn id="116" dur="1" fill="hold">
                                          <p:stCondLst>
                                            <p:cond delay="4999"/>
                                          </p:stCondLst>
                                        </p:cTn>
                                        <p:tgtEl>
                                          <p:spTgt spid="26"/>
                                        </p:tgtEl>
                                        <p:attrNameLst>
                                          <p:attrName>style.visibility</p:attrName>
                                        </p:attrNameLst>
                                      </p:cBhvr>
                                      <p:to>
                                        <p:strVal val="hidden"/>
                                      </p:to>
                                    </p:set>
                                  </p:childTnLst>
                                </p:cTn>
                              </p:par>
                              <p:par>
                                <p:cTn id="117" presetID="19" presetClass="exit" presetSubtype="10" fill="hold" nodeType="withEffect">
                                  <p:stCondLst>
                                    <p:cond delay="0"/>
                                  </p:stCondLst>
                                  <p:childTnLst>
                                    <p:anim calcmode="lin" valueType="num">
                                      <p:cBhvr>
                                        <p:cTn id="118" dur="5000"/>
                                        <p:tgtEl>
                                          <p:spTgt spid="26"/>
                                        </p:tgtEl>
                                        <p:attrNameLst>
                                          <p:attrName>ppt_h</p:attrName>
                                        </p:attrNameLst>
                                      </p:cBhvr>
                                      <p:tavLst>
                                        <p:tav tm="0">
                                          <p:val>
                                            <p:strVal val="ppt_h"/>
                                          </p:val>
                                        </p:tav>
                                        <p:tav tm="100000">
                                          <p:val>
                                            <p:strVal val="ppt_h"/>
                                          </p:val>
                                        </p:tav>
                                      </p:tavLst>
                                    </p:anim>
                                    <p:anim calcmode="lin" valueType="num">
                                      <p:cBhvr>
                                        <p:cTn id="119" dur="5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0" dur="1" fill="hold">
                                          <p:stCondLst>
                                            <p:cond delay="4999"/>
                                          </p:stCondLst>
                                        </p:cTn>
                                        <p:tgtEl>
                                          <p:spTgt spid="26"/>
                                        </p:tgtEl>
                                        <p:attrNameLst>
                                          <p:attrName>style.visibility</p:attrName>
                                        </p:attrNameLst>
                                      </p:cBhvr>
                                      <p:to>
                                        <p:strVal val="hidden"/>
                                      </p:to>
                                    </p:set>
                                  </p:childTnLst>
                                </p:cTn>
                              </p:par>
                              <p:par>
                                <p:cTn id="121" presetID="2" presetClass="exit" presetSubtype="6" fill="hold" nodeType="withEffect">
                                  <p:stCondLst>
                                    <p:cond delay="0"/>
                                  </p:stCondLst>
                                  <p:childTnLst>
                                    <p:anim calcmode="lin" valueType="num">
                                      <p:cBhvr additive="base">
                                        <p:cTn id="122" dur="5000"/>
                                        <p:tgtEl>
                                          <p:spTgt spid="24"/>
                                        </p:tgtEl>
                                        <p:attrNameLst>
                                          <p:attrName>ppt_x</p:attrName>
                                        </p:attrNameLst>
                                      </p:cBhvr>
                                      <p:tavLst>
                                        <p:tav tm="0">
                                          <p:val>
                                            <p:strVal val="ppt_x"/>
                                          </p:val>
                                        </p:tav>
                                        <p:tav tm="100000">
                                          <p:val>
                                            <p:strVal val="1+ppt_w/2"/>
                                          </p:val>
                                        </p:tav>
                                      </p:tavLst>
                                    </p:anim>
                                    <p:anim calcmode="lin" valueType="num">
                                      <p:cBhvr additive="base">
                                        <p:cTn id="123" dur="5000"/>
                                        <p:tgtEl>
                                          <p:spTgt spid="24"/>
                                        </p:tgtEl>
                                        <p:attrNameLst>
                                          <p:attrName>ppt_y</p:attrName>
                                        </p:attrNameLst>
                                      </p:cBhvr>
                                      <p:tavLst>
                                        <p:tav tm="0">
                                          <p:val>
                                            <p:strVal val="ppt_y"/>
                                          </p:val>
                                        </p:tav>
                                        <p:tav tm="100000">
                                          <p:val>
                                            <p:strVal val="1+ppt_h/2"/>
                                          </p:val>
                                        </p:tav>
                                      </p:tavLst>
                                    </p:anim>
                                    <p:set>
                                      <p:cBhvr>
                                        <p:cTn id="124" dur="1" fill="hold">
                                          <p:stCondLst>
                                            <p:cond delay="4999"/>
                                          </p:stCondLst>
                                        </p:cTn>
                                        <p:tgtEl>
                                          <p:spTgt spid="24"/>
                                        </p:tgtEl>
                                        <p:attrNameLst>
                                          <p:attrName>style.visibility</p:attrName>
                                        </p:attrNameLst>
                                      </p:cBhvr>
                                      <p:to>
                                        <p:strVal val="hidden"/>
                                      </p:to>
                                    </p:set>
                                  </p:childTnLst>
                                </p:cTn>
                              </p:par>
                              <p:par>
                                <p:cTn id="125" presetID="19" presetClass="exit" presetSubtype="10" fill="hold" nodeType="withEffect">
                                  <p:stCondLst>
                                    <p:cond delay="0"/>
                                  </p:stCondLst>
                                  <p:childTnLst>
                                    <p:anim calcmode="lin" valueType="num">
                                      <p:cBhvr>
                                        <p:cTn id="126" dur="5000"/>
                                        <p:tgtEl>
                                          <p:spTgt spid="24"/>
                                        </p:tgtEl>
                                        <p:attrNameLst>
                                          <p:attrName>ppt_h</p:attrName>
                                        </p:attrNameLst>
                                      </p:cBhvr>
                                      <p:tavLst>
                                        <p:tav tm="0">
                                          <p:val>
                                            <p:strVal val="ppt_h"/>
                                          </p:val>
                                        </p:tav>
                                        <p:tav tm="100000">
                                          <p:val>
                                            <p:strVal val="ppt_h"/>
                                          </p:val>
                                        </p:tav>
                                      </p:tavLst>
                                    </p:anim>
                                    <p:anim calcmode="lin" valueType="num">
                                      <p:cBhvr>
                                        <p:cTn id="127" dur="5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8" dur="1" fill="hold">
                                          <p:stCondLst>
                                            <p:cond delay="4999"/>
                                          </p:stCondLst>
                                        </p:cTn>
                                        <p:tgtEl>
                                          <p:spTgt spid="24"/>
                                        </p:tgtEl>
                                        <p:attrNameLst>
                                          <p:attrName>style.visibility</p:attrName>
                                        </p:attrNameLst>
                                      </p:cBhvr>
                                      <p:to>
                                        <p:strVal val="hidden"/>
                                      </p:to>
                                    </p:set>
                                  </p:childTnLst>
                                </p:cTn>
                              </p:par>
                              <p:par>
                                <p:cTn id="129" presetID="2" presetClass="exit" presetSubtype="6" fill="hold" nodeType="withEffect">
                                  <p:stCondLst>
                                    <p:cond delay="0"/>
                                  </p:stCondLst>
                                  <p:childTnLst>
                                    <p:anim calcmode="lin" valueType="num">
                                      <p:cBhvr additive="base">
                                        <p:cTn id="130" dur="5000"/>
                                        <p:tgtEl>
                                          <p:spTgt spid="21"/>
                                        </p:tgtEl>
                                        <p:attrNameLst>
                                          <p:attrName>ppt_x</p:attrName>
                                        </p:attrNameLst>
                                      </p:cBhvr>
                                      <p:tavLst>
                                        <p:tav tm="0">
                                          <p:val>
                                            <p:strVal val="ppt_x"/>
                                          </p:val>
                                        </p:tav>
                                        <p:tav tm="100000">
                                          <p:val>
                                            <p:strVal val="1+ppt_w/2"/>
                                          </p:val>
                                        </p:tav>
                                      </p:tavLst>
                                    </p:anim>
                                    <p:anim calcmode="lin" valueType="num">
                                      <p:cBhvr additive="base">
                                        <p:cTn id="131" dur="5000"/>
                                        <p:tgtEl>
                                          <p:spTgt spid="21"/>
                                        </p:tgtEl>
                                        <p:attrNameLst>
                                          <p:attrName>ppt_y</p:attrName>
                                        </p:attrNameLst>
                                      </p:cBhvr>
                                      <p:tavLst>
                                        <p:tav tm="0">
                                          <p:val>
                                            <p:strVal val="ppt_y"/>
                                          </p:val>
                                        </p:tav>
                                        <p:tav tm="100000">
                                          <p:val>
                                            <p:strVal val="1+ppt_h/2"/>
                                          </p:val>
                                        </p:tav>
                                      </p:tavLst>
                                    </p:anim>
                                    <p:set>
                                      <p:cBhvr>
                                        <p:cTn id="132" dur="1" fill="hold">
                                          <p:stCondLst>
                                            <p:cond delay="4999"/>
                                          </p:stCondLst>
                                        </p:cTn>
                                        <p:tgtEl>
                                          <p:spTgt spid="21"/>
                                        </p:tgtEl>
                                        <p:attrNameLst>
                                          <p:attrName>style.visibility</p:attrName>
                                        </p:attrNameLst>
                                      </p:cBhvr>
                                      <p:to>
                                        <p:strVal val="hidden"/>
                                      </p:to>
                                    </p:set>
                                  </p:childTnLst>
                                </p:cTn>
                              </p:par>
                              <p:par>
                                <p:cTn id="133" presetID="19" presetClass="exit" presetSubtype="10" fill="hold" nodeType="withEffect">
                                  <p:stCondLst>
                                    <p:cond delay="0"/>
                                  </p:stCondLst>
                                  <p:childTnLst>
                                    <p:anim calcmode="lin" valueType="num">
                                      <p:cBhvr>
                                        <p:cTn id="134" dur="5000"/>
                                        <p:tgtEl>
                                          <p:spTgt spid="21"/>
                                        </p:tgtEl>
                                        <p:attrNameLst>
                                          <p:attrName>ppt_h</p:attrName>
                                        </p:attrNameLst>
                                      </p:cBhvr>
                                      <p:tavLst>
                                        <p:tav tm="0">
                                          <p:val>
                                            <p:strVal val="ppt_h"/>
                                          </p:val>
                                        </p:tav>
                                        <p:tav tm="100000">
                                          <p:val>
                                            <p:strVal val="ppt_h"/>
                                          </p:val>
                                        </p:tav>
                                      </p:tavLst>
                                    </p:anim>
                                    <p:anim calcmode="lin" valueType="num">
                                      <p:cBhvr>
                                        <p:cTn id="135" dur="5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4999"/>
                                          </p:stCondLst>
                                        </p:cTn>
                                        <p:tgtEl>
                                          <p:spTgt spid="21"/>
                                        </p:tgtEl>
                                        <p:attrNameLst>
                                          <p:attrName>style.visibility</p:attrName>
                                        </p:attrNameLst>
                                      </p:cBhvr>
                                      <p:to>
                                        <p:strVal val="hidden"/>
                                      </p:to>
                                    </p:set>
                                  </p:childTnLst>
                                </p:cTn>
                              </p:par>
                              <p:par>
                                <p:cTn id="137" presetID="2" presetClass="exit" presetSubtype="6" fill="hold" nodeType="withEffect">
                                  <p:stCondLst>
                                    <p:cond delay="0"/>
                                  </p:stCondLst>
                                  <p:childTnLst>
                                    <p:anim calcmode="lin" valueType="num">
                                      <p:cBhvr additive="base">
                                        <p:cTn id="138" dur="5000"/>
                                        <p:tgtEl>
                                          <p:spTgt spid="18"/>
                                        </p:tgtEl>
                                        <p:attrNameLst>
                                          <p:attrName>ppt_x</p:attrName>
                                        </p:attrNameLst>
                                      </p:cBhvr>
                                      <p:tavLst>
                                        <p:tav tm="0">
                                          <p:val>
                                            <p:strVal val="ppt_x"/>
                                          </p:val>
                                        </p:tav>
                                        <p:tav tm="100000">
                                          <p:val>
                                            <p:strVal val="1+ppt_w/2"/>
                                          </p:val>
                                        </p:tav>
                                      </p:tavLst>
                                    </p:anim>
                                    <p:anim calcmode="lin" valueType="num">
                                      <p:cBhvr additive="base">
                                        <p:cTn id="139" dur="5000"/>
                                        <p:tgtEl>
                                          <p:spTgt spid="18"/>
                                        </p:tgtEl>
                                        <p:attrNameLst>
                                          <p:attrName>ppt_y</p:attrName>
                                        </p:attrNameLst>
                                      </p:cBhvr>
                                      <p:tavLst>
                                        <p:tav tm="0">
                                          <p:val>
                                            <p:strVal val="ppt_y"/>
                                          </p:val>
                                        </p:tav>
                                        <p:tav tm="100000">
                                          <p:val>
                                            <p:strVal val="1+ppt_h/2"/>
                                          </p:val>
                                        </p:tav>
                                      </p:tavLst>
                                    </p:anim>
                                    <p:set>
                                      <p:cBhvr>
                                        <p:cTn id="140" dur="1" fill="hold">
                                          <p:stCondLst>
                                            <p:cond delay="4999"/>
                                          </p:stCondLst>
                                        </p:cTn>
                                        <p:tgtEl>
                                          <p:spTgt spid="18"/>
                                        </p:tgtEl>
                                        <p:attrNameLst>
                                          <p:attrName>style.visibility</p:attrName>
                                        </p:attrNameLst>
                                      </p:cBhvr>
                                      <p:to>
                                        <p:strVal val="hidden"/>
                                      </p:to>
                                    </p:set>
                                  </p:childTnLst>
                                </p:cTn>
                              </p:par>
                              <p:par>
                                <p:cTn id="141" presetID="19" presetClass="exit" presetSubtype="10" fill="hold" nodeType="withEffect">
                                  <p:stCondLst>
                                    <p:cond delay="0"/>
                                  </p:stCondLst>
                                  <p:childTnLst>
                                    <p:anim calcmode="lin" valueType="num">
                                      <p:cBhvr>
                                        <p:cTn id="142" dur="5000"/>
                                        <p:tgtEl>
                                          <p:spTgt spid="18"/>
                                        </p:tgtEl>
                                        <p:attrNameLst>
                                          <p:attrName>ppt_h</p:attrName>
                                        </p:attrNameLst>
                                      </p:cBhvr>
                                      <p:tavLst>
                                        <p:tav tm="0">
                                          <p:val>
                                            <p:strVal val="ppt_h"/>
                                          </p:val>
                                        </p:tav>
                                        <p:tav tm="100000">
                                          <p:val>
                                            <p:strVal val="ppt_h"/>
                                          </p:val>
                                        </p:tav>
                                      </p:tavLst>
                                    </p:anim>
                                    <p:anim calcmode="lin" valueType="num">
                                      <p:cBhvr>
                                        <p:cTn id="143" dur="5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4" dur="1" fill="hold">
                                          <p:stCondLst>
                                            <p:cond delay="4999"/>
                                          </p:stCondLst>
                                        </p:cTn>
                                        <p:tgtEl>
                                          <p:spTgt spid="18"/>
                                        </p:tgtEl>
                                        <p:attrNameLst>
                                          <p:attrName>style.visibility</p:attrName>
                                        </p:attrNameLst>
                                      </p:cBhvr>
                                      <p:to>
                                        <p:strVal val="hidden"/>
                                      </p:to>
                                    </p:set>
                                  </p:childTnLst>
                                </p:cTn>
                              </p:par>
                              <p:par>
                                <p:cTn id="145" presetID="23" presetClass="entr" presetSubtype="272" fill="hold" nodeType="withEffect">
                                  <p:stCondLst>
                                    <p:cond delay="500"/>
                                  </p:stCondLst>
                                  <p:childTnLst>
                                    <p:set>
                                      <p:cBhvr>
                                        <p:cTn id="146" dur="1" fill="hold">
                                          <p:stCondLst>
                                            <p:cond delay="0"/>
                                          </p:stCondLst>
                                        </p:cTn>
                                        <p:tgtEl>
                                          <p:spTgt spid="17"/>
                                        </p:tgtEl>
                                        <p:attrNameLst>
                                          <p:attrName>style.visibility</p:attrName>
                                        </p:attrNameLst>
                                      </p:cBhvr>
                                      <p:to>
                                        <p:strVal val="visible"/>
                                      </p:to>
                                    </p:set>
                                    <p:anim calcmode="lin" valueType="num">
                                      <p:cBhvr>
                                        <p:cTn id="147" dur="4000" fill="hold"/>
                                        <p:tgtEl>
                                          <p:spTgt spid="17"/>
                                        </p:tgtEl>
                                        <p:attrNameLst>
                                          <p:attrName>ppt_w</p:attrName>
                                        </p:attrNameLst>
                                      </p:cBhvr>
                                      <p:tavLst>
                                        <p:tav tm="0">
                                          <p:val>
                                            <p:strVal val="2/3*#ppt_w"/>
                                          </p:val>
                                        </p:tav>
                                        <p:tav tm="100000">
                                          <p:val>
                                            <p:strVal val="#ppt_w"/>
                                          </p:val>
                                        </p:tav>
                                      </p:tavLst>
                                    </p:anim>
                                    <p:anim calcmode="lin" valueType="num">
                                      <p:cBhvr>
                                        <p:cTn id="148" dur="4000" fill="hold"/>
                                        <p:tgtEl>
                                          <p:spTgt spid="17"/>
                                        </p:tgtEl>
                                        <p:attrNameLst>
                                          <p:attrName>ppt_h</p:attrName>
                                        </p:attrNameLst>
                                      </p:cBhvr>
                                      <p:tavLst>
                                        <p:tav tm="0">
                                          <p:val>
                                            <p:strVal val="2/3*#ppt_h"/>
                                          </p:val>
                                        </p:tav>
                                        <p:tav tm="100000">
                                          <p:val>
                                            <p:strVal val="#ppt_h"/>
                                          </p:val>
                                        </p:tav>
                                      </p:tavLst>
                                    </p:anim>
                                  </p:childTnLst>
                                </p:cTn>
                              </p:par>
                              <p:par>
                                <p:cTn id="149" presetID="16" presetClass="entr" presetSubtype="37" fill="hold" nodeType="withEffect">
                                  <p:stCondLst>
                                    <p:cond delay="500"/>
                                  </p:stCondLst>
                                  <p:childTnLst>
                                    <p:set>
                                      <p:cBhvr>
                                        <p:cTn id="150" dur="1" fill="hold">
                                          <p:stCondLst>
                                            <p:cond delay="0"/>
                                          </p:stCondLst>
                                        </p:cTn>
                                        <p:tgtEl>
                                          <p:spTgt spid="17"/>
                                        </p:tgtEl>
                                        <p:attrNameLst>
                                          <p:attrName>style.visibility</p:attrName>
                                        </p:attrNameLst>
                                      </p:cBhvr>
                                      <p:to>
                                        <p:strVal val="visible"/>
                                      </p:to>
                                    </p:set>
                                    <p:animEffect transition="in" filter="barn(outVertical)">
                                      <p:cBhvr>
                                        <p:cTn id="151" dur="4000"/>
                                        <p:tgtEl>
                                          <p:spTgt spid="17"/>
                                        </p:tgtEl>
                                      </p:cBhvr>
                                    </p:animEffect>
                                  </p:childTnLst>
                                </p:cTn>
                              </p:par>
                              <p:par>
                                <p:cTn id="152" presetID="6" presetClass="emph" presetSubtype="0" fill="hold" grpId="0" nodeType="withEffect">
                                  <p:stCondLst>
                                    <p:cond delay="0"/>
                                  </p:stCondLst>
                                  <p:childTnLst>
                                    <p:animScale>
                                      <p:cBhvr>
                                        <p:cTn id="153" dur="8000" fill="hold"/>
                                        <p:tgtEl>
                                          <p:spTgt spid="22"/>
                                        </p:tgtEl>
                                      </p:cBhvr>
                                      <p:by x="400000" y="100000"/>
                                    </p:animScale>
                                  </p:childTnLst>
                                </p:cTn>
                              </p:par>
                              <p:par>
                                <p:cTn id="154" presetID="23" presetClass="entr" presetSubtype="528" fill="hold" nodeType="withEffect">
                                  <p:stCondLst>
                                    <p:cond delay="750"/>
                                  </p:stCondLst>
                                  <p:childTnLst>
                                    <p:set>
                                      <p:cBhvr>
                                        <p:cTn id="155" dur="1" fill="hold">
                                          <p:stCondLst>
                                            <p:cond delay="0"/>
                                          </p:stCondLst>
                                        </p:cTn>
                                        <p:tgtEl>
                                          <p:spTgt spid="1026"/>
                                        </p:tgtEl>
                                        <p:attrNameLst>
                                          <p:attrName>style.visibility</p:attrName>
                                        </p:attrNameLst>
                                      </p:cBhvr>
                                      <p:to>
                                        <p:strVal val="visible"/>
                                      </p:to>
                                    </p:set>
                                    <p:anim calcmode="lin" valueType="num">
                                      <p:cBhvr>
                                        <p:cTn id="156" dur="3750" fill="hold"/>
                                        <p:tgtEl>
                                          <p:spTgt spid="1026"/>
                                        </p:tgtEl>
                                        <p:attrNameLst>
                                          <p:attrName>ppt_w</p:attrName>
                                        </p:attrNameLst>
                                      </p:cBhvr>
                                      <p:tavLst>
                                        <p:tav tm="0">
                                          <p:val>
                                            <p:fltVal val="0"/>
                                          </p:val>
                                        </p:tav>
                                        <p:tav tm="100000">
                                          <p:val>
                                            <p:strVal val="#ppt_w"/>
                                          </p:val>
                                        </p:tav>
                                      </p:tavLst>
                                    </p:anim>
                                    <p:anim calcmode="lin" valueType="num">
                                      <p:cBhvr>
                                        <p:cTn id="157" dur="3750" fill="hold"/>
                                        <p:tgtEl>
                                          <p:spTgt spid="1026"/>
                                        </p:tgtEl>
                                        <p:attrNameLst>
                                          <p:attrName>ppt_h</p:attrName>
                                        </p:attrNameLst>
                                      </p:cBhvr>
                                      <p:tavLst>
                                        <p:tav tm="0">
                                          <p:val>
                                            <p:fltVal val="0"/>
                                          </p:val>
                                        </p:tav>
                                        <p:tav tm="100000">
                                          <p:val>
                                            <p:strVal val="#ppt_h"/>
                                          </p:val>
                                        </p:tav>
                                      </p:tavLst>
                                    </p:anim>
                                    <p:anim calcmode="lin" valueType="num">
                                      <p:cBhvr>
                                        <p:cTn id="158" dur="3750" fill="hold"/>
                                        <p:tgtEl>
                                          <p:spTgt spid="1026"/>
                                        </p:tgtEl>
                                        <p:attrNameLst>
                                          <p:attrName>ppt_x</p:attrName>
                                        </p:attrNameLst>
                                      </p:cBhvr>
                                      <p:tavLst>
                                        <p:tav tm="0">
                                          <p:val>
                                            <p:fltVal val="0.5"/>
                                          </p:val>
                                        </p:tav>
                                        <p:tav tm="100000">
                                          <p:val>
                                            <p:strVal val="#ppt_x"/>
                                          </p:val>
                                        </p:tav>
                                      </p:tavLst>
                                    </p:anim>
                                    <p:anim calcmode="lin" valueType="num">
                                      <p:cBhvr>
                                        <p:cTn id="159" dur="3750" fill="hold"/>
                                        <p:tgtEl>
                                          <p:spTgt spid="102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23 Rectángulo"/>
          <p:cNvSpPr/>
          <p:nvPr/>
        </p:nvSpPr>
        <p:spPr>
          <a:xfrm>
            <a:off x="0" y="0"/>
            <a:ext cx="9144000" cy="6882117"/>
          </a:xfrm>
          <a:prstGeom prst="rect">
            <a:avLst/>
          </a:prstGeom>
          <a:gradFill flip="none" rotWithShape="1">
            <a:gsLst>
              <a:gs pos="37000">
                <a:schemeClr val="accent2">
                  <a:lumMod val="7000"/>
                </a:schemeClr>
              </a:gs>
              <a:gs pos="1250">
                <a:srgbClr val="FF99FF">
                  <a:lumMod val="23000"/>
                  <a:lumOff val="77000"/>
                </a:srgbClr>
              </a:gs>
              <a:gs pos="13000">
                <a:schemeClr val="accent6">
                  <a:lumMod val="40000"/>
                  <a:lumOff val="60000"/>
                </a:schemeClr>
              </a:gs>
              <a:gs pos="76000">
                <a:schemeClr val="bg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pic>
        <p:nvPicPr>
          <p:cNvPr id="20" name="19 Imagen" descr="MUJERES DOSSSS"/>
          <p:cNvPicPr>
            <a:picLocks noGrp="1" noChangeAspect="1"/>
          </p:cNvPicPr>
          <p:nvPr isPhoto="1"/>
        </p:nvPicPr>
        <p:blipFill>
          <a:blip r:embed="rId3" cstate="print">
            <a:lum/>
            <a:extLst>
              <a:ext uri="{28A0092B-C50C-407E-A947-70E740481C1C}">
                <a14:useLocalDpi xmlns:a14="http://schemas.microsoft.com/office/drawing/2010/main"/>
              </a:ext>
            </a:extLst>
          </a:blip>
          <a:stretch>
            <a:fillRect/>
          </a:stretch>
        </p:blipFill>
        <p:spPr>
          <a:xfrm>
            <a:off x="-24000" y="0"/>
            <a:ext cx="9168000" cy="6876000"/>
          </a:xfrm>
          <a:prstGeom prst="rect">
            <a:avLst/>
          </a:prstGeom>
          <a:noFill/>
          <a:ln>
            <a:noFill/>
          </a:ln>
          <a:effectLst>
            <a:reflection stA="0" dir="5400000" sy="-100000" algn="bl" rotWithShape="0"/>
          </a:effectLst>
        </p:spPr>
      </p:pic>
      <p:sp>
        <p:nvSpPr>
          <p:cNvPr id="3" name="2 Anillo"/>
          <p:cNvSpPr/>
          <p:nvPr/>
        </p:nvSpPr>
        <p:spPr>
          <a:xfrm rot="1879333">
            <a:off x="4267350" y="3095899"/>
            <a:ext cx="336041" cy="828871"/>
          </a:xfrm>
          <a:prstGeom prst="donut">
            <a:avLst>
              <a:gd name="adj" fmla="val 10215"/>
            </a:avLst>
          </a:prstGeom>
          <a:solidFill>
            <a:schemeClr val="accent2">
              <a:lumMod val="40000"/>
              <a:lumOff val="60000"/>
            </a:schemeClr>
          </a:solidFill>
          <a:ln>
            <a:noFill/>
          </a:ln>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7" name="6 Anillo"/>
          <p:cNvSpPr/>
          <p:nvPr/>
        </p:nvSpPr>
        <p:spPr>
          <a:xfrm rot="2286244">
            <a:off x="4151793" y="2566160"/>
            <a:ext cx="747042" cy="1813371"/>
          </a:xfrm>
          <a:prstGeom prst="donut">
            <a:avLst>
              <a:gd name="adj" fmla="val 5471"/>
            </a:avLst>
          </a:prstGeom>
          <a:solidFill>
            <a:schemeClr val="accent2">
              <a:lumMod val="60000"/>
              <a:lumOff val="40000"/>
            </a:schemeClr>
          </a:solidFill>
          <a:ln>
            <a:noFill/>
          </a:ln>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9" name="8 Anillo"/>
          <p:cNvSpPr/>
          <p:nvPr/>
        </p:nvSpPr>
        <p:spPr>
          <a:xfrm rot="2555219">
            <a:off x="3897746" y="2134987"/>
            <a:ext cx="1168486" cy="2719110"/>
          </a:xfrm>
          <a:prstGeom prst="donut">
            <a:avLst>
              <a:gd name="adj" fmla="val 2934"/>
            </a:avLst>
          </a:prstGeom>
          <a:solidFill>
            <a:schemeClr val="accent2">
              <a:lumMod val="60000"/>
              <a:lumOff val="40000"/>
            </a:schemeClr>
          </a:solidFill>
          <a:ln>
            <a:noFill/>
          </a:ln>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0" name="9 Anillo"/>
          <p:cNvSpPr/>
          <p:nvPr/>
        </p:nvSpPr>
        <p:spPr>
          <a:xfrm rot="2867814">
            <a:off x="3707733" y="1743540"/>
            <a:ext cx="1530315" cy="3556867"/>
          </a:xfrm>
          <a:prstGeom prst="donut">
            <a:avLst>
              <a:gd name="adj" fmla="val 2438"/>
            </a:avLst>
          </a:prstGeom>
          <a:solidFill>
            <a:schemeClr val="accent2">
              <a:lumMod val="40000"/>
              <a:lumOff val="60000"/>
            </a:schemeClr>
          </a:solidFill>
          <a:ln>
            <a:noFill/>
          </a:ln>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1" name="10 Anillo"/>
          <p:cNvSpPr/>
          <p:nvPr/>
        </p:nvSpPr>
        <p:spPr>
          <a:xfrm rot="3122054">
            <a:off x="3474353" y="1350234"/>
            <a:ext cx="2029232" cy="4356269"/>
          </a:xfrm>
          <a:prstGeom prst="donut">
            <a:avLst>
              <a:gd name="adj" fmla="val 1919"/>
            </a:avLst>
          </a:prstGeom>
          <a:solidFill>
            <a:schemeClr val="accent2">
              <a:lumMod val="40000"/>
              <a:lumOff val="60000"/>
            </a:schemeClr>
          </a:solidFill>
          <a:ln>
            <a:noFill/>
          </a:ln>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3" name="12 Anillo"/>
          <p:cNvSpPr/>
          <p:nvPr/>
        </p:nvSpPr>
        <p:spPr>
          <a:xfrm rot="3561794">
            <a:off x="3175443" y="1012219"/>
            <a:ext cx="2565781" cy="4936983"/>
          </a:xfrm>
          <a:prstGeom prst="donut">
            <a:avLst>
              <a:gd name="adj" fmla="val 1707"/>
            </a:avLst>
          </a:prstGeom>
          <a:solidFill>
            <a:schemeClr val="accent2">
              <a:lumMod val="60000"/>
              <a:lumOff val="40000"/>
            </a:schemeClr>
          </a:solidFill>
          <a:ln>
            <a:noFill/>
          </a:ln>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4" name="13 Anillo"/>
          <p:cNvSpPr/>
          <p:nvPr/>
        </p:nvSpPr>
        <p:spPr>
          <a:xfrm rot="3746402">
            <a:off x="2915014" y="646100"/>
            <a:ext cx="3021202" cy="5653724"/>
          </a:xfrm>
          <a:prstGeom prst="donut">
            <a:avLst>
              <a:gd name="adj" fmla="val 1457"/>
            </a:avLst>
          </a:prstGeom>
          <a:solidFill>
            <a:schemeClr val="accent2">
              <a:lumMod val="40000"/>
              <a:lumOff val="60000"/>
            </a:schemeClr>
          </a:solidFill>
          <a:ln>
            <a:noFill/>
          </a:ln>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5" name="14 Anillo"/>
          <p:cNvSpPr/>
          <p:nvPr/>
        </p:nvSpPr>
        <p:spPr>
          <a:xfrm rot="4020080">
            <a:off x="2715639" y="472597"/>
            <a:ext cx="3510286" cy="6058862"/>
          </a:xfrm>
          <a:prstGeom prst="donut">
            <a:avLst>
              <a:gd name="adj" fmla="val 1095"/>
            </a:avLst>
          </a:prstGeom>
          <a:solidFill>
            <a:schemeClr val="accent2">
              <a:lumMod val="60000"/>
              <a:lumOff val="40000"/>
            </a:schemeClr>
          </a:solidFill>
          <a:ln>
            <a:noFill/>
          </a:ln>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6" name="15 Anillo"/>
          <p:cNvSpPr/>
          <p:nvPr/>
        </p:nvSpPr>
        <p:spPr>
          <a:xfrm rot="4627392">
            <a:off x="2390632" y="288938"/>
            <a:ext cx="4224588" cy="6463302"/>
          </a:xfrm>
          <a:prstGeom prst="donut">
            <a:avLst>
              <a:gd name="adj" fmla="val 1087"/>
            </a:avLst>
          </a:prstGeom>
          <a:solidFill>
            <a:schemeClr val="accent2">
              <a:lumMod val="60000"/>
              <a:lumOff val="40000"/>
            </a:schemeClr>
          </a:solidFill>
          <a:ln>
            <a:noFill/>
          </a:ln>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7" name="16 Anillo"/>
          <p:cNvSpPr/>
          <p:nvPr/>
        </p:nvSpPr>
        <p:spPr>
          <a:xfrm rot="4914132">
            <a:off x="2023046" y="117089"/>
            <a:ext cx="4913591" cy="6778841"/>
          </a:xfrm>
          <a:prstGeom prst="donut">
            <a:avLst>
              <a:gd name="adj" fmla="val 1185"/>
            </a:avLst>
          </a:prstGeom>
          <a:solidFill>
            <a:schemeClr val="accent2">
              <a:lumMod val="60000"/>
              <a:lumOff val="40000"/>
            </a:schemeClr>
          </a:solidFill>
          <a:ln>
            <a:noFill/>
          </a:ln>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8" name="17 Anillo"/>
          <p:cNvSpPr/>
          <p:nvPr/>
        </p:nvSpPr>
        <p:spPr>
          <a:xfrm rot="5400000">
            <a:off x="1526820" y="-6540"/>
            <a:ext cx="5910400" cy="7020841"/>
          </a:xfrm>
          <a:prstGeom prst="donut">
            <a:avLst>
              <a:gd name="adj" fmla="val 988"/>
            </a:avLst>
          </a:prstGeom>
          <a:solidFill>
            <a:schemeClr val="accent2">
              <a:lumMod val="60000"/>
              <a:lumOff val="40000"/>
            </a:schemeClr>
          </a:solidFill>
          <a:ln>
            <a:noFill/>
          </a:ln>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9" name="18 Anillo"/>
          <p:cNvSpPr/>
          <p:nvPr/>
        </p:nvSpPr>
        <p:spPr>
          <a:xfrm rot="5604145">
            <a:off x="1037442" y="-124683"/>
            <a:ext cx="6872292" cy="7040574"/>
          </a:xfrm>
          <a:prstGeom prst="donut">
            <a:avLst>
              <a:gd name="adj" fmla="val 1007"/>
            </a:avLst>
          </a:prstGeom>
          <a:solidFill>
            <a:schemeClr val="accent2">
              <a:lumMod val="60000"/>
              <a:lumOff val="40000"/>
            </a:schemeClr>
          </a:solidFill>
          <a:ln>
            <a:noFill/>
          </a:ln>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5" name="24 Rectángulo"/>
          <p:cNvSpPr/>
          <p:nvPr/>
        </p:nvSpPr>
        <p:spPr>
          <a:xfrm>
            <a:off x="2051720" y="2708920"/>
            <a:ext cx="2520280" cy="1815882"/>
          </a:xfrm>
          <a:prstGeom prst="rect">
            <a:avLst/>
          </a:prstGeom>
        </p:spPr>
        <p:txBody>
          <a:bodyPr wrap="square">
            <a:spAutoFit/>
            <a:scene3d>
              <a:camera prst="obliqueBottomLeft"/>
              <a:lightRig rig="threePt" dir="t"/>
            </a:scene3d>
            <a:sp3d extrusionH="63500">
              <a:extrusionClr>
                <a:schemeClr val="bg1"/>
              </a:extrusionClr>
            </a:sp3d>
          </a:bodyPr>
          <a:lstStyle/>
          <a:p>
            <a:pPr algn="ctr">
              <a:defRPr/>
            </a:pPr>
            <a:r>
              <a:rPr lang="es-ES" sz="1600" b="1" i="1" dirty="0" smtClean="0">
                <a:solidFill>
                  <a:schemeClr val="accent6">
                    <a:lumMod val="20000"/>
                    <a:lumOff val="80000"/>
                  </a:schemeClr>
                </a:solidFill>
                <a:latin typeface="Monotype Corsiva" panose="03010101010201010101" pitchFamily="66" charset="0"/>
              </a:rPr>
              <a:t>A continuación podrán </a:t>
            </a:r>
          </a:p>
          <a:p>
            <a:pPr algn="ctr">
              <a:defRPr/>
            </a:pPr>
            <a:r>
              <a:rPr lang="es-ES" sz="1600" b="1" i="1" dirty="0" smtClean="0">
                <a:solidFill>
                  <a:schemeClr val="accent6">
                    <a:lumMod val="20000"/>
                    <a:lumOff val="80000"/>
                  </a:schemeClr>
                </a:solidFill>
                <a:latin typeface="Monotype Corsiva" panose="03010101010201010101" pitchFamily="66" charset="0"/>
              </a:rPr>
              <a:t>visualizar  una  serie de fotomontajes  realizados para la</a:t>
            </a:r>
          </a:p>
          <a:p>
            <a:pPr algn="ctr">
              <a:defRPr/>
            </a:pPr>
            <a:r>
              <a:rPr lang="es-ES" sz="1600" b="1" i="1" dirty="0" smtClean="0">
                <a:solidFill>
                  <a:schemeClr val="accent6">
                    <a:lumMod val="20000"/>
                    <a:lumOff val="80000"/>
                  </a:schemeClr>
                </a:solidFill>
                <a:latin typeface="Monotype Corsiva" panose="03010101010201010101" pitchFamily="66" charset="0"/>
              </a:rPr>
              <a:t>ocasión, que van acompañados de una profunda reflexión </a:t>
            </a:r>
          </a:p>
          <a:p>
            <a:pPr algn="ctr">
              <a:defRPr/>
            </a:pPr>
            <a:r>
              <a:rPr lang="es-ES" sz="1600" b="1" i="1" dirty="0" smtClean="0">
                <a:solidFill>
                  <a:schemeClr val="accent6">
                    <a:lumMod val="20000"/>
                    <a:lumOff val="80000"/>
                  </a:schemeClr>
                </a:solidFill>
                <a:latin typeface="Monotype Corsiva" panose="03010101010201010101" pitchFamily="66" charset="0"/>
              </a:rPr>
              <a:t>acerca de la verdadera </a:t>
            </a:r>
          </a:p>
          <a:p>
            <a:pPr algn="ctr">
              <a:defRPr/>
            </a:pPr>
            <a:r>
              <a:rPr lang="es-ES" sz="1600" b="1" i="1" dirty="0" smtClean="0">
                <a:solidFill>
                  <a:schemeClr val="accent6">
                    <a:lumMod val="20000"/>
                    <a:lumOff val="80000"/>
                  </a:schemeClr>
                </a:solidFill>
                <a:latin typeface="Monotype Corsiva" panose="03010101010201010101" pitchFamily="66" charset="0"/>
              </a:rPr>
              <a:t>belleza de la mujer.</a:t>
            </a:r>
            <a:endParaRPr lang="es-ES" sz="2000" b="1" i="1" dirty="0">
              <a:solidFill>
                <a:schemeClr val="accent6">
                  <a:lumMod val="20000"/>
                  <a:lumOff val="80000"/>
                </a:schemeClr>
              </a:solidFill>
              <a:latin typeface="Monotype Corsiva" panose="03010101010201010101" pitchFamily="66" charset="0"/>
            </a:endParaRPr>
          </a:p>
        </p:txBody>
      </p:sp>
      <p:sp>
        <p:nvSpPr>
          <p:cNvPr id="21" name="20 Rectángulo"/>
          <p:cNvSpPr/>
          <p:nvPr/>
        </p:nvSpPr>
        <p:spPr>
          <a:xfrm>
            <a:off x="0" y="1612"/>
            <a:ext cx="9144000"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637765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19" presetClass="entr" presetSubtype="10" fill="hold" grpId="2"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fmla="#ppt_w*sin(2.5*pi*$)">
                                          <p:val>
                                            <p:fltVal val="0"/>
                                          </p:val>
                                        </p:tav>
                                        <p:tav tm="100000">
                                          <p:val>
                                            <p:fltVal val="1"/>
                                          </p:val>
                                        </p:tav>
                                      </p:tavLst>
                                    </p:anim>
                                    <p:anim calcmode="lin" valueType="num">
                                      <p:cBhvr>
                                        <p:cTn id="11" dur="3000" fill="hold"/>
                                        <p:tgtEl>
                                          <p:spTgt spid="3"/>
                                        </p:tgtEl>
                                        <p:attrNameLst>
                                          <p:attrName>ppt_h</p:attrName>
                                        </p:attrNameLst>
                                      </p:cBhvr>
                                      <p:tavLst>
                                        <p:tav tm="0">
                                          <p:val>
                                            <p:strVal val="#ppt_h"/>
                                          </p:val>
                                        </p:tav>
                                        <p:tav tm="100000">
                                          <p:val>
                                            <p:strVal val="#ppt_h"/>
                                          </p:val>
                                        </p:tav>
                                      </p:tavLst>
                                    </p:anim>
                                  </p:childTnLst>
                                </p:cTn>
                              </p:par>
                              <p:par>
                                <p:cTn id="12" presetID="8" presetClass="emph" presetSubtype="0" repeatCount="indefinite" fill="hold" grpId="0" nodeType="withEffect">
                                  <p:stCondLst>
                                    <p:cond delay="0"/>
                                  </p:stCondLst>
                                  <p:childTnLst>
                                    <p:animRot by="21600000">
                                      <p:cBhvr>
                                        <p:cTn id="13" dur="3000" fill="hold"/>
                                        <p:tgtEl>
                                          <p:spTgt spid="3"/>
                                        </p:tgtEl>
                                        <p:attrNameLst>
                                          <p:attrName>r</p:attrName>
                                        </p:attrNameLst>
                                      </p:cBhvr>
                                    </p:animRot>
                                  </p:childTnLst>
                                </p:cTn>
                              </p:par>
                              <p:par>
                                <p:cTn id="14" presetID="19" presetClass="entr" presetSubtype="5"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250" fill="hold"/>
                                        <p:tgtEl>
                                          <p:spTgt spid="7"/>
                                        </p:tgtEl>
                                        <p:attrNameLst>
                                          <p:attrName>ppt_w</p:attrName>
                                        </p:attrNameLst>
                                      </p:cBhvr>
                                      <p:tavLst>
                                        <p:tav tm="0">
                                          <p:val>
                                            <p:strVal val="#ppt_w"/>
                                          </p:val>
                                        </p:tav>
                                        <p:tav tm="100000">
                                          <p:val>
                                            <p:strVal val="#ppt_w"/>
                                          </p:val>
                                        </p:tav>
                                      </p:tavLst>
                                    </p:anim>
                                    <p:anim calcmode="lin" valueType="num">
                                      <p:cBhvr>
                                        <p:cTn id="17" dur="3250" fill="hold"/>
                                        <p:tgtEl>
                                          <p:spTgt spid="7"/>
                                        </p:tgtEl>
                                        <p:attrNameLst>
                                          <p:attrName>ppt_h</p:attrName>
                                        </p:attrNameLst>
                                      </p:cBhvr>
                                      <p:tavLst>
                                        <p:tav tm="0" fmla="#ppt_h*sin(2.5*pi*$)">
                                          <p:val>
                                            <p:fltVal val="0"/>
                                          </p:val>
                                        </p:tav>
                                        <p:tav tm="100000">
                                          <p:val>
                                            <p:fltVal val="1"/>
                                          </p:val>
                                        </p:tav>
                                      </p:tavLst>
                                    </p:anim>
                                  </p:childTnLst>
                                </p:cTn>
                              </p:par>
                              <p:par>
                                <p:cTn id="18" presetID="8" presetClass="emph" presetSubtype="0" repeatCount="indefinite" fill="hold" grpId="1" nodeType="withEffect">
                                  <p:stCondLst>
                                    <p:cond delay="0"/>
                                  </p:stCondLst>
                                  <p:childTnLst>
                                    <p:animRot by="21600000">
                                      <p:cBhvr>
                                        <p:cTn id="19" dur="3250" fill="hold"/>
                                        <p:tgtEl>
                                          <p:spTgt spid="7"/>
                                        </p:tgtEl>
                                        <p:attrNameLst>
                                          <p:attrName>r</p:attrName>
                                        </p:attrNameLst>
                                      </p:cBhvr>
                                    </p:animRot>
                                  </p:childTnLst>
                                </p:cTn>
                              </p:par>
                              <p:par>
                                <p:cTn id="20" presetID="19" presetClass="entr" presetSubtype="1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3500" fill="hold"/>
                                        <p:tgtEl>
                                          <p:spTgt spid="9"/>
                                        </p:tgtEl>
                                        <p:attrNameLst>
                                          <p:attrName>ppt_w</p:attrName>
                                        </p:attrNameLst>
                                      </p:cBhvr>
                                      <p:tavLst>
                                        <p:tav tm="0" fmla="#ppt_w*sin(2.5*pi*$)">
                                          <p:val>
                                            <p:fltVal val="0"/>
                                          </p:val>
                                        </p:tav>
                                        <p:tav tm="100000">
                                          <p:val>
                                            <p:fltVal val="1"/>
                                          </p:val>
                                        </p:tav>
                                      </p:tavLst>
                                    </p:anim>
                                    <p:anim calcmode="lin" valueType="num">
                                      <p:cBhvr>
                                        <p:cTn id="23" dur="3500" fill="hold"/>
                                        <p:tgtEl>
                                          <p:spTgt spid="9"/>
                                        </p:tgtEl>
                                        <p:attrNameLst>
                                          <p:attrName>ppt_h</p:attrName>
                                        </p:attrNameLst>
                                      </p:cBhvr>
                                      <p:tavLst>
                                        <p:tav tm="0">
                                          <p:val>
                                            <p:strVal val="#ppt_h"/>
                                          </p:val>
                                        </p:tav>
                                        <p:tav tm="100000">
                                          <p:val>
                                            <p:strVal val="#ppt_h"/>
                                          </p:val>
                                        </p:tav>
                                      </p:tavLst>
                                    </p:anim>
                                  </p:childTnLst>
                                </p:cTn>
                              </p:par>
                              <p:par>
                                <p:cTn id="24" presetID="8" presetClass="emph" presetSubtype="0" repeatCount="indefinite" fill="hold" grpId="1" nodeType="withEffect">
                                  <p:stCondLst>
                                    <p:cond delay="0"/>
                                  </p:stCondLst>
                                  <p:childTnLst>
                                    <p:animRot by="21600000">
                                      <p:cBhvr>
                                        <p:cTn id="25" dur="3500" fill="hold"/>
                                        <p:tgtEl>
                                          <p:spTgt spid="9"/>
                                        </p:tgtEl>
                                        <p:attrNameLst>
                                          <p:attrName>r</p:attrName>
                                        </p:attrNameLst>
                                      </p:cBhvr>
                                    </p:animRot>
                                  </p:childTnLst>
                                </p:cTn>
                              </p:par>
                              <p:par>
                                <p:cTn id="26" presetID="19" presetClass="entr" presetSubtype="10"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3750" fill="hold"/>
                                        <p:tgtEl>
                                          <p:spTgt spid="10"/>
                                        </p:tgtEl>
                                        <p:attrNameLst>
                                          <p:attrName>ppt_w</p:attrName>
                                        </p:attrNameLst>
                                      </p:cBhvr>
                                      <p:tavLst>
                                        <p:tav tm="0" fmla="#ppt_w*sin(2.5*pi*$)">
                                          <p:val>
                                            <p:fltVal val="0"/>
                                          </p:val>
                                        </p:tav>
                                        <p:tav tm="100000">
                                          <p:val>
                                            <p:fltVal val="1"/>
                                          </p:val>
                                        </p:tav>
                                      </p:tavLst>
                                    </p:anim>
                                    <p:anim calcmode="lin" valueType="num">
                                      <p:cBhvr>
                                        <p:cTn id="29" dur="3750" fill="hold"/>
                                        <p:tgtEl>
                                          <p:spTgt spid="10"/>
                                        </p:tgtEl>
                                        <p:attrNameLst>
                                          <p:attrName>ppt_h</p:attrName>
                                        </p:attrNameLst>
                                      </p:cBhvr>
                                      <p:tavLst>
                                        <p:tav tm="0">
                                          <p:val>
                                            <p:strVal val="#ppt_h"/>
                                          </p:val>
                                        </p:tav>
                                        <p:tav tm="100000">
                                          <p:val>
                                            <p:strVal val="#ppt_h"/>
                                          </p:val>
                                        </p:tav>
                                      </p:tavLst>
                                    </p:anim>
                                  </p:childTnLst>
                                </p:cTn>
                              </p:par>
                              <p:par>
                                <p:cTn id="30" presetID="8" presetClass="emph" presetSubtype="0" repeatCount="indefinite" fill="hold" grpId="1" nodeType="withEffect">
                                  <p:stCondLst>
                                    <p:cond delay="0"/>
                                  </p:stCondLst>
                                  <p:childTnLst>
                                    <p:animRot by="21600000">
                                      <p:cBhvr>
                                        <p:cTn id="31" dur="3750" fill="hold"/>
                                        <p:tgtEl>
                                          <p:spTgt spid="10"/>
                                        </p:tgtEl>
                                        <p:attrNameLst>
                                          <p:attrName>r</p:attrName>
                                        </p:attrNameLst>
                                      </p:cBhvr>
                                    </p:animRot>
                                  </p:childTnLst>
                                </p:cTn>
                              </p:par>
                              <p:par>
                                <p:cTn id="32" presetID="19" presetClass="entr" presetSubtype="10"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4000" fill="hold"/>
                                        <p:tgtEl>
                                          <p:spTgt spid="11"/>
                                        </p:tgtEl>
                                        <p:attrNameLst>
                                          <p:attrName>ppt_w</p:attrName>
                                        </p:attrNameLst>
                                      </p:cBhvr>
                                      <p:tavLst>
                                        <p:tav tm="0" fmla="#ppt_w*sin(2.5*pi*$)">
                                          <p:val>
                                            <p:fltVal val="0"/>
                                          </p:val>
                                        </p:tav>
                                        <p:tav tm="100000">
                                          <p:val>
                                            <p:fltVal val="1"/>
                                          </p:val>
                                        </p:tav>
                                      </p:tavLst>
                                    </p:anim>
                                    <p:anim calcmode="lin" valueType="num">
                                      <p:cBhvr>
                                        <p:cTn id="35" dur="4000" fill="hold"/>
                                        <p:tgtEl>
                                          <p:spTgt spid="11"/>
                                        </p:tgtEl>
                                        <p:attrNameLst>
                                          <p:attrName>ppt_h</p:attrName>
                                        </p:attrNameLst>
                                      </p:cBhvr>
                                      <p:tavLst>
                                        <p:tav tm="0">
                                          <p:val>
                                            <p:strVal val="#ppt_h"/>
                                          </p:val>
                                        </p:tav>
                                        <p:tav tm="100000">
                                          <p:val>
                                            <p:strVal val="#ppt_h"/>
                                          </p:val>
                                        </p:tav>
                                      </p:tavLst>
                                    </p:anim>
                                  </p:childTnLst>
                                </p:cTn>
                              </p:par>
                              <p:par>
                                <p:cTn id="36" presetID="8" presetClass="emph" presetSubtype="0" repeatCount="indefinite" fill="hold" grpId="1" nodeType="withEffect">
                                  <p:stCondLst>
                                    <p:cond delay="0"/>
                                  </p:stCondLst>
                                  <p:childTnLst>
                                    <p:animRot by="21600000">
                                      <p:cBhvr>
                                        <p:cTn id="37" dur="4000" fill="hold"/>
                                        <p:tgtEl>
                                          <p:spTgt spid="11"/>
                                        </p:tgtEl>
                                        <p:attrNameLst>
                                          <p:attrName>r</p:attrName>
                                        </p:attrNameLst>
                                      </p:cBhvr>
                                    </p:animRot>
                                  </p:childTnLst>
                                </p:cTn>
                              </p:par>
                              <p:par>
                                <p:cTn id="38" presetID="19" presetClass="entr" presetSubtype="10"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p:cTn id="40" dur="4250" fill="hold"/>
                                        <p:tgtEl>
                                          <p:spTgt spid="13"/>
                                        </p:tgtEl>
                                        <p:attrNameLst>
                                          <p:attrName>ppt_w</p:attrName>
                                        </p:attrNameLst>
                                      </p:cBhvr>
                                      <p:tavLst>
                                        <p:tav tm="0" fmla="#ppt_w*sin(2.5*pi*$)">
                                          <p:val>
                                            <p:fltVal val="0"/>
                                          </p:val>
                                        </p:tav>
                                        <p:tav tm="100000">
                                          <p:val>
                                            <p:fltVal val="1"/>
                                          </p:val>
                                        </p:tav>
                                      </p:tavLst>
                                    </p:anim>
                                    <p:anim calcmode="lin" valueType="num">
                                      <p:cBhvr>
                                        <p:cTn id="41" dur="4250" fill="hold"/>
                                        <p:tgtEl>
                                          <p:spTgt spid="13"/>
                                        </p:tgtEl>
                                        <p:attrNameLst>
                                          <p:attrName>ppt_h</p:attrName>
                                        </p:attrNameLst>
                                      </p:cBhvr>
                                      <p:tavLst>
                                        <p:tav tm="0">
                                          <p:val>
                                            <p:strVal val="#ppt_h"/>
                                          </p:val>
                                        </p:tav>
                                        <p:tav tm="100000">
                                          <p:val>
                                            <p:strVal val="#ppt_h"/>
                                          </p:val>
                                        </p:tav>
                                      </p:tavLst>
                                    </p:anim>
                                  </p:childTnLst>
                                </p:cTn>
                              </p:par>
                              <p:par>
                                <p:cTn id="42" presetID="8" presetClass="emph" presetSubtype="0" repeatCount="indefinite" fill="hold" grpId="1" nodeType="withEffect">
                                  <p:stCondLst>
                                    <p:cond delay="0"/>
                                  </p:stCondLst>
                                  <p:childTnLst>
                                    <p:animRot by="21600000">
                                      <p:cBhvr>
                                        <p:cTn id="43" dur="4250" fill="hold"/>
                                        <p:tgtEl>
                                          <p:spTgt spid="13"/>
                                        </p:tgtEl>
                                        <p:attrNameLst>
                                          <p:attrName>r</p:attrName>
                                        </p:attrNameLst>
                                      </p:cBhvr>
                                    </p:animRot>
                                  </p:childTnLst>
                                </p:cTn>
                              </p:par>
                              <p:par>
                                <p:cTn id="44" presetID="19" presetClass="entr" presetSubtype="10"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4500" fill="hold"/>
                                        <p:tgtEl>
                                          <p:spTgt spid="14"/>
                                        </p:tgtEl>
                                        <p:attrNameLst>
                                          <p:attrName>ppt_w</p:attrName>
                                        </p:attrNameLst>
                                      </p:cBhvr>
                                      <p:tavLst>
                                        <p:tav tm="0" fmla="#ppt_w*sin(2.5*pi*$)">
                                          <p:val>
                                            <p:fltVal val="0"/>
                                          </p:val>
                                        </p:tav>
                                        <p:tav tm="100000">
                                          <p:val>
                                            <p:fltVal val="1"/>
                                          </p:val>
                                        </p:tav>
                                      </p:tavLst>
                                    </p:anim>
                                    <p:anim calcmode="lin" valueType="num">
                                      <p:cBhvr>
                                        <p:cTn id="47" dur="4500" fill="hold"/>
                                        <p:tgtEl>
                                          <p:spTgt spid="14"/>
                                        </p:tgtEl>
                                        <p:attrNameLst>
                                          <p:attrName>ppt_h</p:attrName>
                                        </p:attrNameLst>
                                      </p:cBhvr>
                                      <p:tavLst>
                                        <p:tav tm="0">
                                          <p:val>
                                            <p:strVal val="#ppt_h"/>
                                          </p:val>
                                        </p:tav>
                                        <p:tav tm="100000">
                                          <p:val>
                                            <p:strVal val="#ppt_h"/>
                                          </p:val>
                                        </p:tav>
                                      </p:tavLst>
                                    </p:anim>
                                  </p:childTnLst>
                                </p:cTn>
                              </p:par>
                              <p:par>
                                <p:cTn id="48" presetID="8" presetClass="emph" presetSubtype="0" repeatCount="indefinite" fill="hold" grpId="1" nodeType="withEffect">
                                  <p:stCondLst>
                                    <p:cond delay="0"/>
                                  </p:stCondLst>
                                  <p:childTnLst>
                                    <p:animRot by="21600000">
                                      <p:cBhvr>
                                        <p:cTn id="49" dur="4500" fill="hold"/>
                                        <p:tgtEl>
                                          <p:spTgt spid="14"/>
                                        </p:tgtEl>
                                        <p:attrNameLst>
                                          <p:attrName>r</p:attrName>
                                        </p:attrNameLst>
                                      </p:cBhvr>
                                    </p:animRot>
                                  </p:childTnLst>
                                </p:cTn>
                              </p:par>
                              <p:par>
                                <p:cTn id="50" presetID="19" presetClass="entr" presetSubtype="10" fill="hold" grpId="0" nodeType="with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p:cTn id="52" dur="4750" fill="hold"/>
                                        <p:tgtEl>
                                          <p:spTgt spid="15"/>
                                        </p:tgtEl>
                                        <p:attrNameLst>
                                          <p:attrName>ppt_w</p:attrName>
                                        </p:attrNameLst>
                                      </p:cBhvr>
                                      <p:tavLst>
                                        <p:tav tm="0" fmla="#ppt_w*sin(2.5*pi*$)">
                                          <p:val>
                                            <p:fltVal val="0"/>
                                          </p:val>
                                        </p:tav>
                                        <p:tav tm="100000">
                                          <p:val>
                                            <p:fltVal val="1"/>
                                          </p:val>
                                        </p:tav>
                                      </p:tavLst>
                                    </p:anim>
                                    <p:anim calcmode="lin" valueType="num">
                                      <p:cBhvr>
                                        <p:cTn id="53" dur="4750" fill="hold"/>
                                        <p:tgtEl>
                                          <p:spTgt spid="15"/>
                                        </p:tgtEl>
                                        <p:attrNameLst>
                                          <p:attrName>ppt_h</p:attrName>
                                        </p:attrNameLst>
                                      </p:cBhvr>
                                      <p:tavLst>
                                        <p:tav tm="0">
                                          <p:val>
                                            <p:strVal val="#ppt_h"/>
                                          </p:val>
                                        </p:tav>
                                        <p:tav tm="100000">
                                          <p:val>
                                            <p:strVal val="#ppt_h"/>
                                          </p:val>
                                        </p:tav>
                                      </p:tavLst>
                                    </p:anim>
                                  </p:childTnLst>
                                </p:cTn>
                              </p:par>
                              <p:par>
                                <p:cTn id="54" presetID="8" presetClass="emph" presetSubtype="0" repeatCount="indefinite" fill="hold" grpId="1" nodeType="withEffect">
                                  <p:stCondLst>
                                    <p:cond delay="0"/>
                                  </p:stCondLst>
                                  <p:childTnLst>
                                    <p:animRot by="21600000">
                                      <p:cBhvr>
                                        <p:cTn id="55" dur="4750" fill="hold"/>
                                        <p:tgtEl>
                                          <p:spTgt spid="15"/>
                                        </p:tgtEl>
                                        <p:attrNameLst>
                                          <p:attrName>r</p:attrName>
                                        </p:attrNameLst>
                                      </p:cBhvr>
                                    </p:animRot>
                                  </p:childTnLst>
                                </p:cTn>
                              </p:par>
                              <p:par>
                                <p:cTn id="56" presetID="19" presetClass="entr" presetSubtype="10"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p:cTn id="58" dur="5000" fill="hold"/>
                                        <p:tgtEl>
                                          <p:spTgt spid="16"/>
                                        </p:tgtEl>
                                        <p:attrNameLst>
                                          <p:attrName>ppt_w</p:attrName>
                                        </p:attrNameLst>
                                      </p:cBhvr>
                                      <p:tavLst>
                                        <p:tav tm="0" fmla="#ppt_w*sin(2.5*pi*$)">
                                          <p:val>
                                            <p:fltVal val="0"/>
                                          </p:val>
                                        </p:tav>
                                        <p:tav tm="100000">
                                          <p:val>
                                            <p:fltVal val="1"/>
                                          </p:val>
                                        </p:tav>
                                      </p:tavLst>
                                    </p:anim>
                                    <p:anim calcmode="lin" valueType="num">
                                      <p:cBhvr>
                                        <p:cTn id="59" dur="5000" fill="hold"/>
                                        <p:tgtEl>
                                          <p:spTgt spid="16"/>
                                        </p:tgtEl>
                                        <p:attrNameLst>
                                          <p:attrName>ppt_h</p:attrName>
                                        </p:attrNameLst>
                                      </p:cBhvr>
                                      <p:tavLst>
                                        <p:tav tm="0">
                                          <p:val>
                                            <p:strVal val="#ppt_h"/>
                                          </p:val>
                                        </p:tav>
                                        <p:tav tm="100000">
                                          <p:val>
                                            <p:strVal val="#ppt_h"/>
                                          </p:val>
                                        </p:tav>
                                      </p:tavLst>
                                    </p:anim>
                                  </p:childTnLst>
                                </p:cTn>
                              </p:par>
                              <p:par>
                                <p:cTn id="60" presetID="8" presetClass="emph" presetSubtype="0" repeatCount="indefinite" fill="hold" grpId="1" nodeType="withEffect">
                                  <p:stCondLst>
                                    <p:cond delay="0"/>
                                  </p:stCondLst>
                                  <p:childTnLst>
                                    <p:animRot by="21600000">
                                      <p:cBhvr>
                                        <p:cTn id="61" dur="5000" fill="hold"/>
                                        <p:tgtEl>
                                          <p:spTgt spid="16"/>
                                        </p:tgtEl>
                                        <p:attrNameLst>
                                          <p:attrName>r</p:attrName>
                                        </p:attrNameLst>
                                      </p:cBhvr>
                                    </p:animRot>
                                  </p:childTnLst>
                                </p:cTn>
                              </p:par>
                              <p:par>
                                <p:cTn id="62" presetID="19" presetClass="entr" presetSubtype="10" fill="hold" grpId="0" nodeType="withEffect">
                                  <p:stCondLst>
                                    <p:cond delay="0"/>
                                  </p:stCondLst>
                                  <p:childTnLst>
                                    <p:set>
                                      <p:cBhvr>
                                        <p:cTn id="63" dur="1" fill="hold">
                                          <p:stCondLst>
                                            <p:cond delay="0"/>
                                          </p:stCondLst>
                                        </p:cTn>
                                        <p:tgtEl>
                                          <p:spTgt spid="17"/>
                                        </p:tgtEl>
                                        <p:attrNameLst>
                                          <p:attrName>style.visibility</p:attrName>
                                        </p:attrNameLst>
                                      </p:cBhvr>
                                      <p:to>
                                        <p:strVal val="visible"/>
                                      </p:to>
                                    </p:set>
                                    <p:anim calcmode="lin" valueType="num">
                                      <p:cBhvr>
                                        <p:cTn id="64" dur="5250" fill="hold"/>
                                        <p:tgtEl>
                                          <p:spTgt spid="17"/>
                                        </p:tgtEl>
                                        <p:attrNameLst>
                                          <p:attrName>ppt_w</p:attrName>
                                        </p:attrNameLst>
                                      </p:cBhvr>
                                      <p:tavLst>
                                        <p:tav tm="0" fmla="#ppt_w*sin(2.5*pi*$)">
                                          <p:val>
                                            <p:fltVal val="0"/>
                                          </p:val>
                                        </p:tav>
                                        <p:tav tm="100000">
                                          <p:val>
                                            <p:fltVal val="1"/>
                                          </p:val>
                                        </p:tav>
                                      </p:tavLst>
                                    </p:anim>
                                    <p:anim calcmode="lin" valueType="num">
                                      <p:cBhvr>
                                        <p:cTn id="65" dur="5250" fill="hold"/>
                                        <p:tgtEl>
                                          <p:spTgt spid="17"/>
                                        </p:tgtEl>
                                        <p:attrNameLst>
                                          <p:attrName>ppt_h</p:attrName>
                                        </p:attrNameLst>
                                      </p:cBhvr>
                                      <p:tavLst>
                                        <p:tav tm="0">
                                          <p:val>
                                            <p:strVal val="#ppt_h"/>
                                          </p:val>
                                        </p:tav>
                                        <p:tav tm="100000">
                                          <p:val>
                                            <p:strVal val="#ppt_h"/>
                                          </p:val>
                                        </p:tav>
                                      </p:tavLst>
                                    </p:anim>
                                  </p:childTnLst>
                                </p:cTn>
                              </p:par>
                              <p:par>
                                <p:cTn id="66" presetID="8" presetClass="emph" presetSubtype="0" repeatCount="indefinite" fill="hold" grpId="1" nodeType="withEffect">
                                  <p:stCondLst>
                                    <p:cond delay="0"/>
                                  </p:stCondLst>
                                  <p:childTnLst>
                                    <p:animRot by="21600000">
                                      <p:cBhvr>
                                        <p:cTn id="67" dur="5250" fill="hold"/>
                                        <p:tgtEl>
                                          <p:spTgt spid="17"/>
                                        </p:tgtEl>
                                        <p:attrNameLst>
                                          <p:attrName>r</p:attrName>
                                        </p:attrNameLst>
                                      </p:cBhvr>
                                    </p:animRot>
                                  </p:childTnLst>
                                </p:cTn>
                              </p:par>
                              <p:par>
                                <p:cTn id="68" presetID="19" presetClass="entr" presetSubtype="10"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p:cTn id="70" dur="5500" fill="hold"/>
                                        <p:tgtEl>
                                          <p:spTgt spid="18"/>
                                        </p:tgtEl>
                                        <p:attrNameLst>
                                          <p:attrName>ppt_w</p:attrName>
                                        </p:attrNameLst>
                                      </p:cBhvr>
                                      <p:tavLst>
                                        <p:tav tm="0" fmla="#ppt_w*sin(2.5*pi*$)">
                                          <p:val>
                                            <p:fltVal val="0"/>
                                          </p:val>
                                        </p:tav>
                                        <p:tav tm="100000">
                                          <p:val>
                                            <p:fltVal val="1"/>
                                          </p:val>
                                        </p:tav>
                                      </p:tavLst>
                                    </p:anim>
                                    <p:anim calcmode="lin" valueType="num">
                                      <p:cBhvr>
                                        <p:cTn id="71" dur="5500" fill="hold"/>
                                        <p:tgtEl>
                                          <p:spTgt spid="18"/>
                                        </p:tgtEl>
                                        <p:attrNameLst>
                                          <p:attrName>ppt_h</p:attrName>
                                        </p:attrNameLst>
                                      </p:cBhvr>
                                      <p:tavLst>
                                        <p:tav tm="0">
                                          <p:val>
                                            <p:strVal val="#ppt_h"/>
                                          </p:val>
                                        </p:tav>
                                        <p:tav tm="100000">
                                          <p:val>
                                            <p:strVal val="#ppt_h"/>
                                          </p:val>
                                        </p:tav>
                                      </p:tavLst>
                                    </p:anim>
                                  </p:childTnLst>
                                </p:cTn>
                              </p:par>
                              <p:par>
                                <p:cTn id="72" presetID="8" presetClass="emph" presetSubtype="0" repeatCount="indefinite" fill="hold" grpId="1" nodeType="withEffect">
                                  <p:stCondLst>
                                    <p:cond delay="0"/>
                                  </p:stCondLst>
                                  <p:childTnLst>
                                    <p:animRot by="21600000">
                                      <p:cBhvr>
                                        <p:cTn id="73" dur="5500" fill="hold"/>
                                        <p:tgtEl>
                                          <p:spTgt spid="18"/>
                                        </p:tgtEl>
                                        <p:attrNameLst>
                                          <p:attrName>r</p:attrName>
                                        </p:attrNameLst>
                                      </p:cBhvr>
                                    </p:animRot>
                                  </p:childTnLst>
                                </p:cTn>
                              </p:par>
                              <p:par>
                                <p:cTn id="74" presetID="19" presetClass="entr" presetSubtype="10" fill="hold" grpId="0" nodeType="withEffect">
                                  <p:stCondLst>
                                    <p:cond delay="0"/>
                                  </p:stCondLst>
                                  <p:childTnLst>
                                    <p:set>
                                      <p:cBhvr>
                                        <p:cTn id="75" dur="1" fill="hold">
                                          <p:stCondLst>
                                            <p:cond delay="0"/>
                                          </p:stCondLst>
                                        </p:cTn>
                                        <p:tgtEl>
                                          <p:spTgt spid="19"/>
                                        </p:tgtEl>
                                        <p:attrNameLst>
                                          <p:attrName>style.visibility</p:attrName>
                                        </p:attrNameLst>
                                      </p:cBhvr>
                                      <p:to>
                                        <p:strVal val="visible"/>
                                      </p:to>
                                    </p:set>
                                    <p:anim calcmode="lin" valueType="num">
                                      <p:cBhvr>
                                        <p:cTn id="76" dur="5750" fill="hold"/>
                                        <p:tgtEl>
                                          <p:spTgt spid="19"/>
                                        </p:tgtEl>
                                        <p:attrNameLst>
                                          <p:attrName>ppt_w</p:attrName>
                                        </p:attrNameLst>
                                      </p:cBhvr>
                                      <p:tavLst>
                                        <p:tav tm="0" fmla="#ppt_w*sin(2.5*pi*$)">
                                          <p:val>
                                            <p:fltVal val="0"/>
                                          </p:val>
                                        </p:tav>
                                        <p:tav tm="100000">
                                          <p:val>
                                            <p:fltVal val="1"/>
                                          </p:val>
                                        </p:tav>
                                      </p:tavLst>
                                    </p:anim>
                                    <p:anim calcmode="lin" valueType="num">
                                      <p:cBhvr>
                                        <p:cTn id="77" dur="5750" fill="hold"/>
                                        <p:tgtEl>
                                          <p:spTgt spid="19"/>
                                        </p:tgtEl>
                                        <p:attrNameLst>
                                          <p:attrName>ppt_h</p:attrName>
                                        </p:attrNameLst>
                                      </p:cBhvr>
                                      <p:tavLst>
                                        <p:tav tm="0">
                                          <p:val>
                                            <p:strVal val="#ppt_h"/>
                                          </p:val>
                                        </p:tav>
                                        <p:tav tm="100000">
                                          <p:val>
                                            <p:strVal val="#ppt_h"/>
                                          </p:val>
                                        </p:tav>
                                      </p:tavLst>
                                    </p:anim>
                                  </p:childTnLst>
                                </p:cTn>
                              </p:par>
                              <p:par>
                                <p:cTn id="78" presetID="8" presetClass="emph" presetSubtype="0" repeatCount="indefinite" fill="hold" grpId="1" nodeType="withEffect">
                                  <p:stCondLst>
                                    <p:cond delay="0"/>
                                  </p:stCondLst>
                                  <p:childTnLst>
                                    <p:animRot by="21600000">
                                      <p:cBhvr>
                                        <p:cTn id="79" dur="5750" fill="hold"/>
                                        <p:tgtEl>
                                          <p:spTgt spid="19"/>
                                        </p:tgtEl>
                                        <p:attrNameLst>
                                          <p:attrName>r</p:attrName>
                                        </p:attrNameLst>
                                      </p:cBhvr>
                                    </p:animRot>
                                  </p:childTnLst>
                                </p:cTn>
                              </p:par>
                              <p:par>
                                <p:cTn id="80" presetID="23" presetClass="entr" presetSubtype="528" fill="hold" grpId="1"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p:cTn id="82" dur="5000" fill="hold"/>
                                        <p:tgtEl>
                                          <p:spTgt spid="24"/>
                                        </p:tgtEl>
                                        <p:attrNameLst>
                                          <p:attrName>ppt_w</p:attrName>
                                        </p:attrNameLst>
                                      </p:cBhvr>
                                      <p:tavLst>
                                        <p:tav tm="0">
                                          <p:val>
                                            <p:fltVal val="0"/>
                                          </p:val>
                                        </p:tav>
                                        <p:tav tm="100000">
                                          <p:val>
                                            <p:strVal val="#ppt_w"/>
                                          </p:val>
                                        </p:tav>
                                      </p:tavLst>
                                    </p:anim>
                                    <p:anim calcmode="lin" valueType="num">
                                      <p:cBhvr>
                                        <p:cTn id="83" dur="5000" fill="hold"/>
                                        <p:tgtEl>
                                          <p:spTgt spid="24"/>
                                        </p:tgtEl>
                                        <p:attrNameLst>
                                          <p:attrName>ppt_h</p:attrName>
                                        </p:attrNameLst>
                                      </p:cBhvr>
                                      <p:tavLst>
                                        <p:tav tm="0">
                                          <p:val>
                                            <p:fltVal val="0"/>
                                          </p:val>
                                        </p:tav>
                                        <p:tav tm="100000">
                                          <p:val>
                                            <p:strVal val="#ppt_h"/>
                                          </p:val>
                                        </p:tav>
                                      </p:tavLst>
                                    </p:anim>
                                    <p:anim calcmode="lin" valueType="num">
                                      <p:cBhvr>
                                        <p:cTn id="84" dur="5000" fill="hold"/>
                                        <p:tgtEl>
                                          <p:spTgt spid="24"/>
                                        </p:tgtEl>
                                        <p:attrNameLst>
                                          <p:attrName>ppt_x</p:attrName>
                                        </p:attrNameLst>
                                      </p:cBhvr>
                                      <p:tavLst>
                                        <p:tav tm="0">
                                          <p:val>
                                            <p:fltVal val="0.5"/>
                                          </p:val>
                                        </p:tav>
                                        <p:tav tm="100000">
                                          <p:val>
                                            <p:strVal val="#ppt_x"/>
                                          </p:val>
                                        </p:tav>
                                      </p:tavLst>
                                    </p:anim>
                                    <p:anim calcmode="lin" valueType="num">
                                      <p:cBhvr>
                                        <p:cTn id="85" dur="5000" fill="hold"/>
                                        <p:tgtEl>
                                          <p:spTgt spid="24"/>
                                        </p:tgtEl>
                                        <p:attrNameLst>
                                          <p:attrName>ppt_y</p:attrName>
                                        </p:attrNameLst>
                                      </p:cBhvr>
                                      <p:tavLst>
                                        <p:tav tm="0">
                                          <p:val>
                                            <p:fltVal val="0.5"/>
                                          </p:val>
                                        </p:tav>
                                        <p:tav tm="100000">
                                          <p:val>
                                            <p:strVal val="#ppt_y"/>
                                          </p:val>
                                        </p:tav>
                                      </p:tavLst>
                                    </p:anim>
                                  </p:childTnLst>
                                </p:cTn>
                              </p:par>
                            </p:childTnLst>
                          </p:cTn>
                        </p:par>
                        <p:par>
                          <p:cTn id="86" fill="hold">
                            <p:stCondLst>
                              <p:cond delay="5750"/>
                            </p:stCondLst>
                            <p:childTnLst>
                              <p:par>
                                <p:cTn id="87" presetID="23" presetClass="exit" presetSubtype="544" fill="hold" grpId="2" nodeType="afterEffect">
                                  <p:stCondLst>
                                    <p:cond delay="0"/>
                                  </p:stCondLst>
                                  <p:childTnLst>
                                    <p:anim calcmode="lin" valueType="num">
                                      <p:cBhvr>
                                        <p:cTn id="88" dur="3250"/>
                                        <p:tgtEl>
                                          <p:spTgt spid="7"/>
                                        </p:tgtEl>
                                        <p:attrNameLst>
                                          <p:attrName>ppt_w</p:attrName>
                                        </p:attrNameLst>
                                      </p:cBhvr>
                                      <p:tavLst>
                                        <p:tav tm="0">
                                          <p:val>
                                            <p:strVal val="ppt_w"/>
                                          </p:val>
                                        </p:tav>
                                        <p:tav tm="100000">
                                          <p:val>
                                            <p:fltVal val="0"/>
                                          </p:val>
                                        </p:tav>
                                      </p:tavLst>
                                    </p:anim>
                                    <p:anim calcmode="lin" valueType="num">
                                      <p:cBhvr>
                                        <p:cTn id="89" dur="3250"/>
                                        <p:tgtEl>
                                          <p:spTgt spid="7"/>
                                        </p:tgtEl>
                                        <p:attrNameLst>
                                          <p:attrName>ppt_h</p:attrName>
                                        </p:attrNameLst>
                                      </p:cBhvr>
                                      <p:tavLst>
                                        <p:tav tm="0">
                                          <p:val>
                                            <p:strVal val="ppt_h"/>
                                          </p:val>
                                        </p:tav>
                                        <p:tav tm="100000">
                                          <p:val>
                                            <p:fltVal val="0"/>
                                          </p:val>
                                        </p:tav>
                                      </p:tavLst>
                                    </p:anim>
                                    <p:anim calcmode="lin" valueType="num">
                                      <p:cBhvr>
                                        <p:cTn id="90" dur="3250"/>
                                        <p:tgtEl>
                                          <p:spTgt spid="7"/>
                                        </p:tgtEl>
                                        <p:attrNameLst>
                                          <p:attrName>ppt_x</p:attrName>
                                        </p:attrNameLst>
                                      </p:cBhvr>
                                      <p:tavLst>
                                        <p:tav tm="0">
                                          <p:val>
                                            <p:strVal val="ppt_x"/>
                                          </p:val>
                                        </p:tav>
                                        <p:tav tm="100000">
                                          <p:val>
                                            <p:fltVal val="0.5"/>
                                          </p:val>
                                        </p:tav>
                                      </p:tavLst>
                                    </p:anim>
                                    <p:anim calcmode="lin" valueType="num">
                                      <p:cBhvr>
                                        <p:cTn id="91" dur="3250"/>
                                        <p:tgtEl>
                                          <p:spTgt spid="7"/>
                                        </p:tgtEl>
                                        <p:attrNameLst>
                                          <p:attrName>ppt_y</p:attrName>
                                        </p:attrNameLst>
                                      </p:cBhvr>
                                      <p:tavLst>
                                        <p:tav tm="0">
                                          <p:val>
                                            <p:strVal val="ppt_y"/>
                                          </p:val>
                                        </p:tav>
                                        <p:tav tm="100000">
                                          <p:val>
                                            <p:fltVal val="0.5"/>
                                          </p:val>
                                        </p:tav>
                                      </p:tavLst>
                                    </p:anim>
                                    <p:set>
                                      <p:cBhvr>
                                        <p:cTn id="92" dur="1" fill="hold">
                                          <p:stCondLst>
                                            <p:cond delay="3249"/>
                                          </p:stCondLst>
                                        </p:cTn>
                                        <p:tgtEl>
                                          <p:spTgt spid="7"/>
                                        </p:tgtEl>
                                        <p:attrNameLst>
                                          <p:attrName>style.visibility</p:attrName>
                                        </p:attrNameLst>
                                      </p:cBhvr>
                                      <p:to>
                                        <p:strVal val="hidden"/>
                                      </p:to>
                                    </p:set>
                                  </p:childTnLst>
                                </p:cTn>
                              </p:par>
                              <p:par>
                                <p:cTn id="93" presetID="23" presetClass="exit" presetSubtype="544" fill="hold" grpId="1" nodeType="withEffect">
                                  <p:stCondLst>
                                    <p:cond delay="0"/>
                                  </p:stCondLst>
                                  <p:childTnLst>
                                    <p:anim calcmode="lin" valueType="num">
                                      <p:cBhvr>
                                        <p:cTn id="94" dur="3000"/>
                                        <p:tgtEl>
                                          <p:spTgt spid="3"/>
                                        </p:tgtEl>
                                        <p:attrNameLst>
                                          <p:attrName>ppt_w</p:attrName>
                                        </p:attrNameLst>
                                      </p:cBhvr>
                                      <p:tavLst>
                                        <p:tav tm="0">
                                          <p:val>
                                            <p:strVal val="ppt_w"/>
                                          </p:val>
                                        </p:tav>
                                        <p:tav tm="100000">
                                          <p:val>
                                            <p:fltVal val="0"/>
                                          </p:val>
                                        </p:tav>
                                      </p:tavLst>
                                    </p:anim>
                                    <p:anim calcmode="lin" valueType="num">
                                      <p:cBhvr>
                                        <p:cTn id="95" dur="3000"/>
                                        <p:tgtEl>
                                          <p:spTgt spid="3"/>
                                        </p:tgtEl>
                                        <p:attrNameLst>
                                          <p:attrName>ppt_h</p:attrName>
                                        </p:attrNameLst>
                                      </p:cBhvr>
                                      <p:tavLst>
                                        <p:tav tm="0">
                                          <p:val>
                                            <p:strVal val="ppt_h"/>
                                          </p:val>
                                        </p:tav>
                                        <p:tav tm="100000">
                                          <p:val>
                                            <p:fltVal val="0"/>
                                          </p:val>
                                        </p:tav>
                                      </p:tavLst>
                                    </p:anim>
                                    <p:anim calcmode="lin" valueType="num">
                                      <p:cBhvr>
                                        <p:cTn id="96" dur="3000"/>
                                        <p:tgtEl>
                                          <p:spTgt spid="3"/>
                                        </p:tgtEl>
                                        <p:attrNameLst>
                                          <p:attrName>ppt_x</p:attrName>
                                        </p:attrNameLst>
                                      </p:cBhvr>
                                      <p:tavLst>
                                        <p:tav tm="0">
                                          <p:val>
                                            <p:strVal val="ppt_x"/>
                                          </p:val>
                                        </p:tav>
                                        <p:tav tm="100000">
                                          <p:val>
                                            <p:fltVal val="0.5"/>
                                          </p:val>
                                        </p:tav>
                                      </p:tavLst>
                                    </p:anim>
                                    <p:anim calcmode="lin" valueType="num">
                                      <p:cBhvr>
                                        <p:cTn id="97" dur="3000"/>
                                        <p:tgtEl>
                                          <p:spTgt spid="3"/>
                                        </p:tgtEl>
                                        <p:attrNameLst>
                                          <p:attrName>ppt_y</p:attrName>
                                        </p:attrNameLst>
                                      </p:cBhvr>
                                      <p:tavLst>
                                        <p:tav tm="0">
                                          <p:val>
                                            <p:strVal val="ppt_y"/>
                                          </p:val>
                                        </p:tav>
                                        <p:tav tm="100000">
                                          <p:val>
                                            <p:fltVal val="0.5"/>
                                          </p:val>
                                        </p:tav>
                                      </p:tavLst>
                                    </p:anim>
                                    <p:set>
                                      <p:cBhvr>
                                        <p:cTn id="98" dur="1" fill="hold">
                                          <p:stCondLst>
                                            <p:cond delay="2999"/>
                                          </p:stCondLst>
                                        </p:cTn>
                                        <p:tgtEl>
                                          <p:spTgt spid="3"/>
                                        </p:tgtEl>
                                        <p:attrNameLst>
                                          <p:attrName>style.visibility</p:attrName>
                                        </p:attrNameLst>
                                      </p:cBhvr>
                                      <p:to>
                                        <p:strVal val="hidden"/>
                                      </p:to>
                                    </p:set>
                                  </p:childTnLst>
                                </p:cTn>
                              </p:par>
                              <p:par>
                                <p:cTn id="99" presetID="23" presetClass="exit" presetSubtype="544" fill="hold" grpId="2" nodeType="withEffect">
                                  <p:stCondLst>
                                    <p:cond delay="0"/>
                                  </p:stCondLst>
                                  <p:childTnLst>
                                    <p:anim calcmode="lin" valueType="num">
                                      <p:cBhvr>
                                        <p:cTn id="100" dur="3500"/>
                                        <p:tgtEl>
                                          <p:spTgt spid="9"/>
                                        </p:tgtEl>
                                        <p:attrNameLst>
                                          <p:attrName>ppt_w</p:attrName>
                                        </p:attrNameLst>
                                      </p:cBhvr>
                                      <p:tavLst>
                                        <p:tav tm="0">
                                          <p:val>
                                            <p:strVal val="ppt_w"/>
                                          </p:val>
                                        </p:tav>
                                        <p:tav tm="100000">
                                          <p:val>
                                            <p:fltVal val="0"/>
                                          </p:val>
                                        </p:tav>
                                      </p:tavLst>
                                    </p:anim>
                                    <p:anim calcmode="lin" valueType="num">
                                      <p:cBhvr>
                                        <p:cTn id="101" dur="3500"/>
                                        <p:tgtEl>
                                          <p:spTgt spid="9"/>
                                        </p:tgtEl>
                                        <p:attrNameLst>
                                          <p:attrName>ppt_h</p:attrName>
                                        </p:attrNameLst>
                                      </p:cBhvr>
                                      <p:tavLst>
                                        <p:tav tm="0">
                                          <p:val>
                                            <p:strVal val="ppt_h"/>
                                          </p:val>
                                        </p:tav>
                                        <p:tav tm="100000">
                                          <p:val>
                                            <p:fltVal val="0"/>
                                          </p:val>
                                        </p:tav>
                                      </p:tavLst>
                                    </p:anim>
                                    <p:anim calcmode="lin" valueType="num">
                                      <p:cBhvr>
                                        <p:cTn id="102" dur="3500"/>
                                        <p:tgtEl>
                                          <p:spTgt spid="9"/>
                                        </p:tgtEl>
                                        <p:attrNameLst>
                                          <p:attrName>ppt_x</p:attrName>
                                        </p:attrNameLst>
                                      </p:cBhvr>
                                      <p:tavLst>
                                        <p:tav tm="0">
                                          <p:val>
                                            <p:strVal val="ppt_x"/>
                                          </p:val>
                                        </p:tav>
                                        <p:tav tm="100000">
                                          <p:val>
                                            <p:fltVal val="0.5"/>
                                          </p:val>
                                        </p:tav>
                                      </p:tavLst>
                                    </p:anim>
                                    <p:anim calcmode="lin" valueType="num">
                                      <p:cBhvr>
                                        <p:cTn id="103" dur="3500"/>
                                        <p:tgtEl>
                                          <p:spTgt spid="9"/>
                                        </p:tgtEl>
                                        <p:attrNameLst>
                                          <p:attrName>ppt_y</p:attrName>
                                        </p:attrNameLst>
                                      </p:cBhvr>
                                      <p:tavLst>
                                        <p:tav tm="0">
                                          <p:val>
                                            <p:strVal val="ppt_y"/>
                                          </p:val>
                                        </p:tav>
                                        <p:tav tm="100000">
                                          <p:val>
                                            <p:fltVal val="0.5"/>
                                          </p:val>
                                        </p:tav>
                                      </p:tavLst>
                                    </p:anim>
                                    <p:set>
                                      <p:cBhvr>
                                        <p:cTn id="104" dur="1" fill="hold">
                                          <p:stCondLst>
                                            <p:cond delay="3499"/>
                                          </p:stCondLst>
                                        </p:cTn>
                                        <p:tgtEl>
                                          <p:spTgt spid="9"/>
                                        </p:tgtEl>
                                        <p:attrNameLst>
                                          <p:attrName>style.visibility</p:attrName>
                                        </p:attrNameLst>
                                      </p:cBhvr>
                                      <p:to>
                                        <p:strVal val="hidden"/>
                                      </p:to>
                                    </p:set>
                                  </p:childTnLst>
                                </p:cTn>
                              </p:par>
                              <p:par>
                                <p:cTn id="105" presetID="23" presetClass="exit" presetSubtype="544" fill="hold" grpId="2" nodeType="withEffect">
                                  <p:stCondLst>
                                    <p:cond delay="0"/>
                                  </p:stCondLst>
                                  <p:childTnLst>
                                    <p:anim calcmode="lin" valueType="num">
                                      <p:cBhvr>
                                        <p:cTn id="106" dur="3750"/>
                                        <p:tgtEl>
                                          <p:spTgt spid="10"/>
                                        </p:tgtEl>
                                        <p:attrNameLst>
                                          <p:attrName>ppt_w</p:attrName>
                                        </p:attrNameLst>
                                      </p:cBhvr>
                                      <p:tavLst>
                                        <p:tav tm="0">
                                          <p:val>
                                            <p:strVal val="ppt_w"/>
                                          </p:val>
                                        </p:tav>
                                        <p:tav tm="100000">
                                          <p:val>
                                            <p:fltVal val="0"/>
                                          </p:val>
                                        </p:tav>
                                      </p:tavLst>
                                    </p:anim>
                                    <p:anim calcmode="lin" valueType="num">
                                      <p:cBhvr>
                                        <p:cTn id="107" dur="3750"/>
                                        <p:tgtEl>
                                          <p:spTgt spid="10"/>
                                        </p:tgtEl>
                                        <p:attrNameLst>
                                          <p:attrName>ppt_h</p:attrName>
                                        </p:attrNameLst>
                                      </p:cBhvr>
                                      <p:tavLst>
                                        <p:tav tm="0">
                                          <p:val>
                                            <p:strVal val="ppt_h"/>
                                          </p:val>
                                        </p:tav>
                                        <p:tav tm="100000">
                                          <p:val>
                                            <p:fltVal val="0"/>
                                          </p:val>
                                        </p:tav>
                                      </p:tavLst>
                                    </p:anim>
                                    <p:anim calcmode="lin" valueType="num">
                                      <p:cBhvr>
                                        <p:cTn id="108" dur="3750"/>
                                        <p:tgtEl>
                                          <p:spTgt spid="10"/>
                                        </p:tgtEl>
                                        <p:attrNameLst>
                                          <p:attrName>ppt_x</p:attrName>
                                        </p:attrNameLst>
                                      </p:cBhvr>
                                      <p:tavLst>
                                        <p:tav tm="0">
                                          <p:val>
                                            <p:strVal val="ppt_x"/>
                                          </p:val>
                                        </p:tav>
                                        <p:tav tm="100000">
                                          <p:val>
                                            <p:fltVal val="0.5"/>
                                          </p:val>
                                        </p:tav>
                                      </p:tavLst>
                                    </p:anim>
                                    <p:anim calcmode="lin" valueType="num">
                                      <p:cBhvr>
                                        <p:cTn id="109" dur="3750"/>
                                        <p:tgtEl>
                                          <p:spTgt spid="10"/>
                                        </p:tgtEl>
                                        <p:attrNameLst>
                                          <p:attrName>ppt_y</p:attrName>
                                        </p:attrNameLst>
                                      </p:cBhvr>
                                      <p:tavLst>
                                        <p:tav tm="0">
                                          <p:val>
                                            <p:strVal val="ppt_y"/>
                                          </p:val>
                                        </p:tav>
                                        <p:tav tm="100000">
                                          <p:val>
                                            <p:fltVal val="0.5"/>
                                          </p:val>
                                        </p:tav>
                                      </p:tavLst>
                                    </p:anim>
                                    <p:set>
                                      <p:cBhvr>
                                        <p:cTn id="110" dur="1" fill="hold">
                                          <p:stCondLst>
                                            <p:cond delay="3749"/>
                                          </p:stCondLst>
                                        </p:cTn>
                                        <p:tgtEl>
                                          <p:spTgt spid="10"/>
                                        </p:tgtEl>
                                        <p:attrNameLst>
                                          <p:attrName>style.visibility</p:attrName>
                                        </p:attrNameLst>
                                      </p:cBhvr>
                                      <p:to>
                                        <p:strVal val="hidden"/>
                                      </p:to>
                                    </p:set>
                                  </p:childTnLst>
                                </p:cTn>
                              </p:par>
                              <p:par>
                                <p:cTn id="111" presetID="23" presetClass="exit" presetSubtype="544" fill="hold" grpId="2" nodeType="withEffect">
                                  <p:stCondLst>
                                    <p:cond delay="0"/>
                                  </p:stCondLst>
                                  <p:childTnLst>
                                    <p:anim calcmode="lin" valueType="num">
                                      <p:cBhvr>
                                        <p:cTn id="112" dur="4000"/>
                                        <p:tgtEl>
                                          <p:spTgt spid="11"/>
                                        </p:tgtEl>
                                        <p:attrNameLst>
                                          <p:attrName>ppt_w</p:attrName>
                                        </p:attrNameLst>
                                      </p:cBhvr>
                                      <p:tavLst>
                                        <p:tav tm="0">
                                          <p:val>
                                            <p:strVal val="ppt_w"/>
                                          </p:val>
                                        </p:tav>
                                        <p:tav tm="100000">
                                          <p:val>
                                            <p:fltVal val="0"/>
                                          </p:val>
                                        </p:tav>
                                      </p:tavLst>
                                    </p:anim>
                                    <p:anim calcmode="lin" valueType="num">
                                      <p:cBhvr>
                                        <p:cTn id="113" dur="4000"/>
                                        <p:tgtEl>
                                          <p:spTgt spid="11"/>
                                        </p:tgtEl>
                                        <p:attrNameLst>
                                          <p:attrName>ppt_h</p:attrName>
                                        </p:attrNameLst>
                                      </p:cBhvr>
                                      <p:tavLst>
                                        <p:tav tm="0">
                                          <p:val>
                                            <p:strVal val="ppt_h"/>
                                          </p:val>
                                        </p:tav>
                                        <p:tav tm="100000">
                                          <p:val>
                                            <p:fltVal val="0"/>
                                          </p:val>
                                        </p:tav>
                                      </p:tavLst>
                                    </p:anim>
                                    <p:anim calcmode="lin" valueType="num">
                                      <p:cBhvr>
                                        <p:cTn id="114" dur="4000"/>
                                        <p:tgtEl>
                                          <p:spTgt spid="11"/>
                                        </p:tgtEl>
                                        <p:attrNameLst>
                                          <p:attrName>ppt_x</p:attrName>
                                        </p:attrNameLst>
                                      </p:cBhvr>
                                      <p:tavLst>
                                        <p:tav tm="0">
                                          <p:val>
                                            <p:strVal val="ppt_x"/>
                                          </p:val>
                                        </p:tav>
                                        <p:tav tm="100000">
                                          <p:val>
                                            <p:fltVal val="0.5"/>
                                          </p:val>
                                        </p:tav>
                                      </p:tavLst>
                                    </p:anim>
                                    <p:anim calcmode="lin" valueType="num">
                                      <p:cBhvr>
                                        <p:cTn id="115" dur="4000"/>
                                        <p:tgtEl>
                                          <p:spTgt spid="11"/>
                                        </p:tgtEl>
                                        <p:attrNameLst>
                                          <p:attrName>ppt_y</p:attrName>
                                        </p:attrNameLst>
                                      </p:cBhvr>
                                      <p:tavLst>
                                        <p:tav tm="0">
                                          <p:val>
                                            <p:strVal val="ppt_y"/>
                                          </p:val>
                                        </p:tav>
                                        <p:tav tm="100000">
                                          <p:val>
                                            <p:fltVal val="0.5"/>
                                          </p:val>
                                        </p:tav>
                                      </p:tavLst>
                                    </p:anim>
                                    <p:set>
                                      <p:cBhvr>
                                        <p:cTn id="116" dur="1" fill="hold">
                                          <p:stCondLst>
                                            <p:cond delay="3999"/>
                                          </p:stCondLst>
                                        </p:cTn>
                                        <p:tgtEl>
                                          <p:spTgt spid="11"/>
                                        </p:tgtEl>
                                        <p:attrNameLst>
                                          <p:attrName>style.visibility</p:attrName>
                                        </p:attrNameLst>
                                      </p:cBhvr>
                                      <p:to>
                                        <p:strVal val="hidden"/>
                                      </p:to>
                                    </p:set>
                                  </p:childTnLst>
                                </p:cTn>
                              </p:par>
                              <p:par>
                                <p:cTn id="117" presetID="23" presetClass="exit" presetSubtype="544" fill="hold" grpId="2" nodeType="withEffect">
                                  <p:stCondLst>
                                    <p:cond delay="0"/>
                                  </p:stCondLst>
                                  <p:childTnLst>
                                    <p:anim calcmode="lin" valueType="num">
                                      <p:cBhvr>
                                        <p:cTn id="118" dur="4250"/>
                                        <p:tgtEl>
                                          <p:spTgt spid="13"/>
                                        </p:tgtEl>
                                        <p:attrNameLst>
                                          <p:attrName>ppt_w</p:attrName>
                                        </p:attrNameLst>
                                      </p:cBhvr>
                                      <p:tavLst>
                                        <p:tav tm="0">
                                          <p:val>
                                            <p:strVal val="ppt_w"/>
                                          </p:val>
                                        </p:tav>
                                        <p:tav tm="100000">
                                          <p:val>
                                            <p:fltVal val="0"/>
                                          </p:val>
                                        </p:tav>
                                      </p:tavLst>
                                    </p:anim>
                                    <p:anim calcmode="lin" valueType="num">
                                      <p:cBhvr>
                                        <p:cTn id="119" dur="4250"/>
                                        <p:tgtEl>
                                          <p:spTgt spid="13"/>
                                        </p:tgtEl>
                                        <p:attrNameLst>
                                          <p:attrName>ppt_h</p:attrName>
                                        </p:attrNameLst>
                                      </p:cBhvr>
                                      <p:tavLst>
                                        <p:tav tm="0">
                                          <p:val>
                                            <p:strVal val="ppt_h"/>
                                          </p:val>
                                        </p:tav>
                                        <p:tav tm="100000">
                                          <p:val>
                                            <p:fltVal val="0"/>
                                          </p:val>
                                        </p:tav>
                                      </p:tavLst>
                                    </p:anim>
                                    <p:anim calcmode="lin" valueType="num">
                                      <p:cBhvr>
                                        <p:cTn id="120" dur="4250"/>
                                        <p:tgtEl>
                                          <p:spTgt spid="13"/>
                                        </p:tgtEl>
                                        <p:attrNameLst>
                                          <p:attrName>ppt_x</p:attrName>
                                        </p:attrNameLst>
                                      </p:cBhvr>
                                      <p:tavLst>
                                        <p:tav tm="0">
                                          <p:val>
                                            <p:strVal val="ppt_x"/>
                                          </p:val>
                                        </p:tav>
                                        <p:tav tm="100000">
                                          <p:val>
                                            <p:fltVal val="0.5"/>
                                          </p:val>
                                        </p:tav>
                                      </p:tavLst>
                                    </p:anim>
                                    <p:anim calcmode="lin" valueType="num">
                                      <p:cBhvr>
                                        <p:cTn id="121" dur="4250"/>
                                        <p:tgtEl>
                                          <p:spTgt spid="13"/>
                                        </p:tgtEl>
                                        <p:attrNameLst>
                                          <p:attrName>ppt_y</p:attrName>
                                        </p:attrNameLst>
                                      </p:cBhvr>
                                      <p:tavLst>
                                        <p:tav tm="0">
                                          <p:val>
                                            <p:strVal val="ppt_y"/>
                                          </p:val>
                                        </p:tav>
                                        <p:tav tm="100000">
                                          <p:val>
                                            <p:fltVal val="0.5"/>
                                          </p:val>
                                        </p:tav>
                                      </p:tavLst>
                                    </p:anim>
                                    <p:set>
                                      <p:cBhvr>
                                        <p:cTn id="122" dur="1" fill="hold">
                                          <p:stCondLst>
                                            <p:cond delay="4249"/>
                                          </p:stCondLst>
                                        </p:cTn>
                                        <p:tgtEl>
                                          <p:spTgt spid="13"/>
                                        </p:tgtEl>
                                        <p:attrNameLst>
                                          <p:attrName>style.visibility</p:attrName>
                                        </p:attrNameLst>
                                      </p:cBhvr>
                                      <p:to>
                                        <p:strVal val="hidden"/>
                                      </p:to>
                                    </p:set>
                                  </p:childTnLst>
                                </p:cTn>
                              </p:par>
                              <p:par>
                                <p:cTn id="123" presetID="23" presetClass="exit" presetSubtype="544" fill="hold" grpId="2" nodeType="withEffect">
                                  <p:stCondLst>
                                    <p:cond delay="0"/>
                                  </p:stCondLst>
                                  <p:childTnLst>
                                    <p:anim calcmode="lin" valueType="num">
                                      <p:cBhvr>
                                        <p:cTn id="124" dur="4500"/>
                                        <p:tgtEl>
                                          <p:spTgt spid="14"/>
                                        </p:tgtEl>
                                        <p:attrNameLst>
                                          <p:attrName>ppt_w</p:attrName>
                                        </p:attrNameLst>
                                      </p:cBhvr>
                                      <p:tavLst>
                                        <p:tav tm="0">
                                          <p:val>
                                            <p:strVal val="ppt_w"/>
                                          </p:val>
                                        </p:tav>
                                        <p:tav tm="100000">
                                          <p:val>
                                            <p:fltVal val="0"/>
                                          </p:val>
                                        </p:tav>
                                      </p:tavLst>
                                    </p:anim>
                                    <p:anim calcmode="lin" valueType="num">
                                      <p:cBhvr>
                                        <p:cTn id="125" dur="4500"/>
                                        <p:tgtEl>
                                          <p:spTgt spid="14"/>
                                        </p:tgtEl>
                                        <p:attrNameLst>
                                          <p:attrName>ppt_h</p:attrName>
                                        </p:attrNameLst>
                                      </p:cBhvr>
                                      <p:tavLst>
                                        <p:tav tm="0">
                                          <p:val>
                                            <p:strVal val="ppt_h"/>
                                          </p:val>
                                        </p:tav>
                                        <p:tav tm="100000">
                                          <p:val>
                                            <p:fltVal val="0"/>
                                          </p:val>
                                        </p:tav>
                                      </p:tavLst>
                                    </p:anim>
                                    <p:anim calcmode="lin" valueType="num">
                                      <p:cBhvr>
                                        <p:cTn id="126" dur="4500"/>
                                        <p:tgtEl>
                                          <p:spTgt spid="14"/>
                                        </p:tgtEl>
                                        <p:attrNameLst>
                                          <p:attrName>ppt_x</p:attrName>
                                        </p:attrNameLst>
                                      </p:cBhvr>
                                      <p:tavLst>
                                        <p:tav tm="0">
                                          <p:val>
                                            <p:strVal val="ppt_x"/>
                                          </p:val>
                                        </p:tav>
                                        <p:tav tm="100000">
                                          <p:val>
                                            <p:fltVal val="0.5"/>
                                          </p:val>
                                        </p:tav>
                                      </p:tavLst>
                                    </p:anim>
                                    <p:anim calcmode="lin" valueType="num">
                                      <p:cBhvr>
                                        <p:cTn id="127" dur="4500"/>
                                        <p:tgtEl>
                                          <p:spTgt spid="14"/>
                                        </p:tgtEl>
                                        <p:attrNameLst>
                                          <p:attrName>ppt_y</p:attrName>
                                        </p:attrNameLst>
                                      </p:cBhvr>
                                      <p:tavLst>
                                        <p:tav tm="0">
                                          <p:val>
                                            <p:strVal val="ppt_y"/>
                                          </p:val>
                                        </p:tav>
                                        <p:tav tm="100000">
                                          <p:val>
                                            <p:fltVal val="0.5"/>
                                          </p:val>
                                        </p:tav>
                                      </p:tavLst>
                                    </p:anim>
                                    <p:set>
                                      <p:cBhvr>
                                        <p:cTn id="128" dur="1" fill="hold">
                                          <p:stCondLst>
                                            <p:cond delay="4499"/>
                                          </p:stCondLst>
                                        </p:cTn>
                                        <p:tgtEl>
                                          <p:spTgt spid="14"/>
                                        </p:tgtEl>
                                        <p:attrNameLst>
                                          <p:attrName>style.visibility</p:attrName>
                                        </p:attrNameLst>
                                      </p:cBhvr>
                                      <p:to>
                                        <p:strVal val="hidden"/>
                                      </p:to>
                                    </p:set>
                                  </p:childTnLst>
                                </p:cTn>
                              </p:par>
                              <p:par>
                                <p:cTn id="129" presetID="23" presetClass="exit" presetSubtype="544" fill="hold" grpId="2" nodeType="withEffect">
                                  <p:stCondLst>
                                    <p:cond delay="0"/>
                                  </p:stCondLst>
                                  <p:childTnLst>
                                    <p:anim calcmode="lin" valueType="num">
                                      <p:cBhvr>
                                        <p:cTn id="130" dur="4750"/>
                                        <p:tgtEl>
                                          <p:spTgt spid="15"/>
                                        </p:tgtEl>
                                        <p:attrNameLst>
                                          <p:attrName>ppt_w</p:attrName>
                                        </p:attrNameLst>
                                      </p:cBhvr>
                                      <p:tavLst>
                                        <p:tav tm="0">
                                          <p:val>
                                            <p:strVal val="ppt_w"/>
                                          </p:val>
                                        </p:tav>
                                        <p:tav tm="100000">
                                          <p:val>
                                            <p:fltVal val="0"/>
                                          </p:val>
                                        </p:tav>
                                      </p:tavLst>
                                    </p:anim>
                                    <p:anim calcmode="lin" valueType="num">
                                      <p:cBhvr>
                                        <p:cTn id="131" dur="4750"/>
                                        <p:tgtEl>
                                          <p:spTgt spid="15"/>
                                        </p:tgtEl>
                                        <p:attrNameLst>
                                          <p:attrName>ppt_h</p:attrName>
                                        </p:attrNameLst>
                                      </p:cBhvr>
                                      <p:tavLst>
                                        <p:tav tm="0">
                                          <p:val>
                                            <p:strVal val="ppt_h"/>
                                          </p:val>
                                        </p:tav>
                                        <p:tav tm="100000">
                                          <p:val>
                                            <p:fltVal val="0"/>
                                          </p:val>
                                        </p:tav>
                                      </p:tavLst>
                                    </p:anim>
                                    <p:anim calcmode="lin" valueType="num">
                                      <p:cBhvr>
                                        <p:cTn id="132" dur="4750"/>
                                        <p:tgtEl>
                                          <p:spTgt spid="15"/>
                                        </p:tgtEl>
                                        <p:attrNameLst>
                                          <p:attrName>ppt_x</p:attrName>
                                        </p:attrNameLst>
                                      </p:cBhvr>
                                      <p:tavLst>
                                        <p:tav tm="0">
                                          <p:val>
                                            <p:strVal val="ppt_x"/>
                                          </p:val>
                                        </p:tav>
                                        <p:tav tm="100000">
                                          <p:val>
                                            <p:fltVal val="0.5"/>
                                          </p:val>
                                        </p:tav>
                                      </p:tavLst>
                                    </p:anim>
                                    <p:anim calcmode="lin" valueType="num">
                                      <p:cBhvr>
                                        <p:cTn id="133" dur="4750"/>
                                        <p:tgtEl>
                                          <p:spTgt spid="15"/>
                                        </p:tgtEl>
                                        <p:attrNameLst>
                                          <p:attrName>ppt_y</p:attrName>
                                        </p:attrNameLst>
                                      </p:cBhvr>
                                      <p:tavLst>
                                        <p:tav tm="0">
                                          <p:val>
                                            <p:strVal val="ppt_y"/>
                                          </p:val>
                                        </p:tav>
                                        <p:tav tm="100000">
                                          <p:val>
                                            <p:fltVal val="0.5"/>
                                          </p:val>
                                        </p:tav>
                                      </p:tavLst>
                                    </p:anim>
                                    <p:set>
                                      <p:cBhvr>
                                        <p:cTn id="134" dur="1" fill="hold">
                                          <p:stCondLst>
                                            <p:cond delay="4749"/>
                                          </p:stCondLst>
                                        </p:cTn>
                                        <p:tgtEl>
                                          <p:spTgt spid="15"/>
                                        </p:tgtEl>
                                        <p:attrNameLst>
                                          <p:attrName>style.visibility</p:attrName>
                                        </p:attrNameLst>
                                      </p:cBhvr>
                                      <p:to>
                                        <p:strVal val="hidden"/>
                                      </p:to>
                                    </p:set>
                                  </p:childTnLst>
                                </p:cTn>
                              </p:par>
                              <p:par>
                                <p:cTn id="135" presetID="23" presetClass="exit" presetSubtype="544" fill="hold" grpId="2" nodeType="withEffect">
                                  <p:stCondLst>
                                    <p:cond delay="0"/>
                                  </p:stCondLst>
                                  <p:childTnLst>
                                    <p:anim calcmode="lin" valueType="num">
                                      <p:cBhvr>
                                        <p:cTn id="136" dur="5000"/>
                                        <p:tgtEl>
                                          <p:spTgt spid="16"/>
                                        </p:tgtEl>
                                        <p:attrNameLst>
                                          <p:attrName>ppt_w</p:attrName>
                                        </p:attrNameLst>
                                      </p:cBhvr>
                                      <p:tavLst>
                                        <p:tav tm="0">
                                          <p:val>
                                            <p:strVal val="ppt_w"/>
                                          </p:val>
                                        </p:tav>
                                        <p:tav tm="100000">
                                          <p:val>
                                            <p:fltVal val="0"/>
                                          </p:val>
                                        </p:tav>
                                      </p:tavLst>
                                    </p:anim>
                                    <p:anim calcmode="lin" valueType="num">
                                      <p:cBhvr>
                                        <p:cTn id="137" dur="5000"/>
                                        <p:tgtEl>
                                          <p:spTgt spid="16"/>
                                        </p:tgtEl>
                                        <p:attrNameLst>
                                          <p:attrName>ppt_h</p:attrName>
                                        </p:attrNameLst>
                                      </p:cBhvr>
                                      <p:tavLst>
                                        <p:tav tm="0">
                                          <p:val>
                                            <p:strVal val="ppt_h"/>
                                          </p:val>
                                        </p:tav>
                                        <p:tav tm="100000">
                                          <p:val>
                                            <p:fltVal val="0"/>
                                          </p:val>
                                        </p:tav>
                                      </p:tavLst>
                                    </p:anim>
                                    <p:anim calcmode="lin" valueType="num">
                                      <p:cBhvr>
                                        <p:cTn id="138" dur="5000"/>
                                        <p:tgtEl>
                                          <p:spTgt spid="16"/>
                                        </p:tgtEl>
                                        <p:attrNameLst>
                                          <p:attrName>ppt_x</p:attrName>
                                        </p:attrNameLst>
                                      </p:cBhvr>
                                      <p:tavLst>
                                        <p:tav tm="0">
                                          <p:val>
                                            <p:strVal val="ppt_x"/>
                                          </p:val>
                                        </p:tav>
                                        <p:tav tm="100000">
                                          <p:val>
                                            <p:fltVal val="0.5"/>
                                          </p:val>
                                        </p:tav>
                                      </p:tavLst>
                                    </p:anim>
                                    <p:anim calcmode="lin" valueType="num">
                                      <p:cBhvr>
                                        <p:cTn id="139" dur="5000"/>
                                        <p:tgtEl>
                                          <p:spTgt spid="16"/>
                                        </p:tgtEl>
                                        <p:attrNameLst>
                                          <p:attrName>ppt_y</p:attrName>
                                        </p:attrNameLst>
                                      </p:cBhvr>
                                      <p:tavLst>
                                        <p:tav tm="0">
                                          <p:val>
                                            <p:strVal val="ppt_y"/>
                                          </p:val>
                                        </p:tav>
                                        <p:tav tm="100000">
                                          <p:val>
                                            <p:fltVal val="0.5"/>
                                          </p:val>
                                        </p:tav>
                                      </p:tavLst>
                                    </p:anim>
                                    <p:set>
                                      <p:cBhvr>
                                        <p:cTn id="140" dur="1" fill="hold">
                                          <p:stCondLst>
                                            <p:cond delay="4999"/>
                                          </p:stCondLst>
                                        </p:cTn>
                                        <p:tgtEl>
                                          <p:spTgt spid="16"/>
                                        </p:tgtEl>
                                        <p:attrNameLst>
                                          <p:attrName>style.visibility</p:attrName>
                                        </p:attrNameLst>
                                      </p:cBhvr>
                                      <p:to>
                                        <p:strVal val="hidden"/>
                                      </p:to>
                                    </p:set>
                                  </p:childTnLst>
                                </p:cTn>
                              </p:par>
                              <p:par>
                                <p:cTn id="141" presetID="23" presetClass="exit" presetSubtype="544" fill="hold" grpId="2" nodeType="withEffect">
                                  <p:stCondLst>
                                    <p:cond delay="0"/>
                                  </p:stCondLst>
                                  <p:childTnLst>
                                    <p:anim calcmode="lin" valueType="num">
                                      <p:cBhvr>
                                        <p:cTn id="142" dur="5250"/>
                                        <p:tgtEl>
                                          <p:spTgt spid="17"/>
                                        </p:tgtEl>
                                        <p:attrNameLst>
                                          <p:attrName>ppt_w</p:attrName>
                                        </p:attrNameLst>
                                      </p:cBhvr>
                                      <p:tavLst>
                                        <p:tav tm="0">
                                          <p:val>
                                            <p:strVal val="ppt_w"/>
                                          </p:val>
                                        </p:tav>
                                        <p:tav tm="100000">
                                          <p:val>
                                            <p:fltVal val="0"/>
                                          </p:val>
                                        </p:tav>
                                      </p:tavLst>
                                    </p:anim>
                                    <p:anim calcmode="lin" valueType="num">
                                      <p:cBhvr>
                                        <p:cTn id="143" dur="5250"/>
                                        <p:tgtEl>
                                          <p:spTgt spid="17"/>
                                        </p:tgtEl>
                                        <p:attrNameLst>
                                          <p:attrName>ppt_h</p:attrName>
                                        </p:attrNameLst>
                                      </p:cBhvr>
                                      <p:tavLst>
                                        <p:tav tm="0">
                                          <p:val>
                                            <p:strVal val="ppt_h"/>
                                          </p:val>
                                        </p:tav>
                                        <p:tav tm="100000">
                                          <p:val>
                                            <p:fltVal val="0"/>
                                          </p:val>
                                        </p:tav>
                                      </p:tavLst>
                                    </p:anim>
                                    <p:anim calcmode="lin" valueType="num">
                                      <p:cBhvr>
                                        <p:cTn id="144" dur="5250"/>
                                        <p:tgtEl>
                                          <p:spTgt spid="17"/>
                                        </p:tgtEl>
                                        <p:attrNameLst>
                                          <p:attrName>ppt_x</p:attrName>
                                        </p:attrNameLst>
                                      </p:cBhvr>
                                      <p:tavLst>
                                        <p:tav tm="0">
                                          <p:val>
                                            <p:strVal val="ppt_x"/>
                                          </p:val>
                                        </p:tav>
                                        <p:tav tm="100000">
                                          <p:val>
                                            <p:fltVal val="0.5"/>
                                          </p:val>
                                        </p:tav>
                                      </p:tavLst>
                                    </p:anim>
                                    <p:anim calcmode="lin" valueType="num">
                                      <p:cBhvr>
                                        <p:cTn id="145" dur="5250"/>
                                        <p:tgtEl>
                                          <p:spTgt spid="17"/>
                                        </p:tgtEl>
                                        <p:attrNameLst>
                                          <p:attrName>ppt_y</p:attrName>
                                        </p:attrNameLst>
                                      </p:cBhvr>
                                      <p:tavLst>
                                        <p:tav tm="0">
                                          <p:val>
                                            <p:strVal val="ppt_y"/>
                                          </p:val>
                                        </p:tav>
                                        <p:tav tm="100000">
                                          <p:val>
                                            <p:fltVal val="0.5"/>
                                          </p:val>
                                        </p:tav>
                                      </p:tavLst>
                                    </p:anim>
                                    <p:set>
                                      <p:cBhvr>
                                        <p:cTn id="146" dur="1" fill="hold">
                                          <p:stCondLst>
                                            <p:cond delay="5249"/>
                                          </p:stCondLst>
                                        </p:cTn>
                                        <p:tgtEl>
                                          <p:spTgt spid="17"/>
                                        </p:tgtEl>
                                        <p:attrNameLst>
                                          <p:attrName>style.visibility</p:attrName>
                                        </p:attrNameLst>
                                      </p:cBhvr>
                                      <p:to>
                                        <p:strVal val="hidden"/>
                                      </p:to>
                                    </p:set>
                                  </p:childTnLst>
                                </p:cTn>
                              </p:par>
                              <p:par>
                                <p:cTn id="147" presetID="23" presetClass="exit" presetSubtype="544" fill="hold" grpId="2" nodeType="withEffect">
                                  <p:stCondLst>
                                    <p:cond delay="0"/>
                                  </p:stCondLst>
                                  <p:childTnLst>
                                    <p:anim calcmode="lin" valueType="num">
                                      <p:cBhvr>
                                        <p:cTn id="148" dur="5500"/>
                                        <p:tgtEl>
                                          <p:spTgt spid="18"/>
                                        </p:tgtEl>
                                        <p:attrNameLst>
                                          <p:attrName>ppt_w</p:attrName>
                                        </p:attrNameLst>
                                      </p:cBhvr>
                                      <p:tavLst>
                                        <p:tav tm="0">
                                          <p:val>
                                            <p:strVal val="ppt_w"/>
                                          </p:val>
                                        </p:tav>
                                        <p:tav tm="100000">
                                          <p:val>
                                            <p:fltVal val="0"/>
                                          </p:val>
                                        </p:tav>
                                      </p:tavLst>
                                    </p:anim>
                                    <p:anim calcmode="lin" valueType="num">
                                      <p:cBhvr>
                                        <p:cTn id="149" dur="5500"/>
                                        <p:tgtEl>
                                          <p:spTgt spid="18"/>
                                        </p:tgtEl>
                                        <p:attrNameLst>
                                          <p:attrName>ppt_h</p:attrName>
                                        </p:attrNameLst>
                                      </p:cBhvr>
                                      <p:tavLst>
                                        <p:tav tm="0">
                                          <p:val>
                                            <p:strVal val="ppt_h"/>
                                          </p:val>
                                        </p:tav>
                                        <p:tav tm="100000">
                                          <p:val>
                                            <p:fltVal val="0"/>
                                          </p:val>
                                        </p:tav>
                                      </p:tavLst>
                                    </p:anim>
                                    <p:anim calcmode="lin" valueType="num">
                                      <p:cBhvr>
                                        <p:cTn id="150" dur="5500"/>
                                        <p:tgtEl>
                                          <p:spTgt spid="18"/>
                                        </p:tgtEl>
                                        <p:attrNameLst>
                                          <p:attrName>ppt_x</p:attrName>
                                        </p:attrNameLst>
                                      </p:cBhvr>
                                      <p:tavLst>
                                        <p:tav tm="0">
                                          <p:val>
                                            <p:strVal val="ppt_x"/>
                                          </p:val>
                                        </p:tav>
                                        <p:tav tm="100000">
                                          <p:val>
                                            <p:fltVal val="0.5"/>
                                          </p:val>
                                        </p:tav>
                                      </p:tavLst>
                                    </p:anim>
                                    <p:anim calcmode="lin" valueType="num">
                                      <p:cBhvr>
                                        <p:cTn id="151" dur="5500"/>
                                        <p:tgtEl>
                                          <p:spTgt spid="18"/>
                                        </p:tgtEl>
                                        <p:attrNameLst>
                                          <p:attrName>ppt_y</p:attrName>
                                        </p:attrNameLst>
                                      </p:cBhvr>
                                      <p:tavLst>
                                        <p:tav tm="0">
                                          <p:val>
                                            <p:strVal val="ppt_y"/>
                                          </p:val>
                                        </p:tav>
                                        <p:tav tm="100000">
                                          <p:val>
                                            <p:fltVal val="0.5"/>
                                          </p:val>
                                        </p:tav>
                                      </p:tavLst>
                                    </p:anim>
                                    <p:set>
                                      <p:cBhvr>
                                        <p:cTn id="152" dur="1" fill="hold">
                                          <p:stCondLst>
                                            <p:cond delay="5499"/>
                                          </p:stCondLst>
                                        </p:cTn>
                                        <p:tgtEl>
                                          <p:spTgt spid="18"/>
                                        </p:tgtEl>
                                        <p:attrNameLst>
                                          <p:attrName>style.visibility</p:attrName>
                                        </p:attrNameLst>
                                      </p:cBhvr>
                                      <p:to>
                                        <p:strVal val="hidden"/>
                                      </p:to>
                                    </p:set>
                                  </p:childTnLst>
                                </p:cTn>
                              </p:par>
                              <p:par>
                                <p:cTn id="153" presetID="23" presetClass="exit" presetSubtype="544" fill="hold" grpId="2" nodeType="withEffect">
                                  <p:stCondLst>
                                    <p:cond delay="0"/>
                                  </p:stCondLst>
                                  <p:childTnLst>
                                    <p:anim calcmode="lin" valueType="num">
                                      <p:cBhvr>
                                        <p:cTn id="154" dur="5750"/>
                                        <p:tgtEl>
                                          <p:spTgt spid="19"/>
                                        </p:tgtEl>
                                        <p:attrNameLst>
                                          <p:attrName>ppt_w</p:attrName>
                                        </p:attrNameLst>
                                      </p:cBhvr>
                                      <p:tavLst>
                                        <p:tav tm="0">
                                          <p:val>
                                            <p:strVal val="ppt_w"/>
                                          </p:val>
                                        </p:tav>
                                        <p:tav tm="100000">
                                          <p:val>
                                            <p:fltVal val="0"/>
                                          </p:val>
                                        </p:tav>
                                      </p:tavLst>
                                    </p:anim>
                                    <p:anim calcmode="lin" valueType="num">
                                      <p:cBhvr>
                                        <p:cTn id="155" dur="5750"/>
                                        <p:tgtEl>
                                          <p:spTgt spid="19"/>
                                        </p:tgtEl>
                                        <p:attrNameLst>
                                          <p:attrName>ppt_h</p:attrName>
                                        </p:attrNameLst>
                                      </p:cBhvr>
                                      <p:tavLst>
                                        <p:tav tm="0">
                                          <p:val>
                                            <p:strVal val="ppt_h"/>
                                          </p:val>
                                        </p:tav>
                                        <p:tav tm="100000">
                                          <p:val>
                                            <p:fltVal val="0"/>
                                          </p:val>
                                        </p:tav>
                                      </p:tavLst>
                                    </p:anim>
                                    <p:anim calcmode="lin" valueType="num">
                                      <p:cBhvr>
                                        <p:cTn id="156" dur="5750"/>
                                        <p:tgtEl>
                                          <p:spTgt spid="19"/>
                                        </p:tgtEl>
                                        <p:attrNameLst>
                                          <p:attrName>ppt_x</p:attrName>
                                        </p:attrNameLst>
                                      </p:cBhvr>
                                      <p:tavLst>
                                        <p:tav tm="0">
                                          <p:val>
                                            <p:strVal val="ppt_x"/>
                                          </p:val>
                                        </p:tav>
                                        <p:tav tm="100000">
                                          <p:val>
                                            <p:fltVal val="0.5"/>
                                          </p:val>
                                        </p:tav>
                                      </p:tavLst>
                                    </p:anim>
                                    <p:anim calcmode="lin" valueType="num">
                                      <p:cBhvr>
                                        <p:cTn id="157" dur="5750"/>
                                        <p:tgtEl>
                                          <p:spTgt spid="19"/>
                                        </p:tgtEl>
                                        <p:attrNameLst>
                                          <p:attrName>ppt_y</p:attrName>
                                        </p:attrNameLst>
                                      </p:cBhvr>
                                      <p:tavLst>
                                        <p:tav tm="0">
                                          <p:val>
                                            <p:strVal val="ppt_y"/>
                                          </p:val>
                                        </p:tav>
                                        <p:tav tm="100000">
                                          <p:val>
                                            <p:fltVal val="0.5"/>
                                          </p:val>
                                        </p:tav>
                                      </p:tavLst>
                                    </p:anim>
                                    <p:set>
                                      <p:cBhvr>
                                        <p:cTn id="158" dur="1" fill="hold">
                                          <p:stCondLst>
                                            <p:cond delay="5749"/>
                                          </p:stCondLst>
                                        </p:cTn>
                                        <p:tgtEl>
                                          <p:spTgt spid="19"/>
                                        </p:tgtEl>
                                        <p:attrNameLst>
                                          <p:attrName>style.visibility</p:attrName>
                                        </p:attrNameLst>
                                      </p:cBhvr>
                                      <p:to>
                                        <p:strVal val="hidden"/>
                                      </p:to>
                                    </p:set>
                                  </p:childTnLst>
                                </p:cTn>
                              </p:par>
                              <p:par>
                                <p:cTn id="159" presetID="23" presetClass="exit" presetSubtype="32" fill="hold" grpId="0" nodeType="withEffect">
                                  <p:stCondLst>
                                    <p:cond delay="0"/>
                                  </p:stCondLst>
                                  <p:childTnLst>
                                    <p:anim calcmode="lin" valueType="num">
                                      <p:cBhvr>
                                        <p:cTn id="160" dur="5750"/>
                                        <p:tgtEl>
                                          <p:spTgt spid="24"/>
                                        </p:tgtEl>
                                        <p:attrNameLst>
                                          <p:attrName>ppt_w</p:attrName>
                                        </p:attrNameLst>
                                      </p:cBhvr>
                                      <p:tavLst>
                                        <p:tav tm="0">
                                          <p:val>
                                            <p:strVal val="ppt_w"/>
                                          </p:val>
                                        </p:tav>
                                        <p:tav tm="100000">
                                          <p:val>
                                            <p:fltVal val="0"/>
                                          </p:val>
                                        </p:tav>
                                      </p:tavLst>
                                    </p:anim>
                                    <p:anim calcmode="lin" valueType="num">
                                      <p:cBhvr>
                                        <p:cTn id="161" dur="5750"/>
                                        <p:tgtEl>
                                          <p:spTgt spid="24"/>
                                        </p:tgtEl>
                                        <p:attrNameLst>
                                          <p:attrName>ppt_h</p:attrName>
                                        </p:attrNameLst>
                                      </p:cBhvr>
                                      <p:tavLst>
                                        <p:tav tm="0">
                                          <p:val>
                                            <p:strVal val="ppt_h"/>
                                          </p:val>
                                        </p:tav>
                                        <p:tav tm="100000">
                                          <p:val>
                                            <p:fltVal val="0"/>
                                          </p:val>
                                        </p:tav>
                                      </p:tavLst>
                                    </p:anim>
                                    <p:set>
                                      <p:cBhvr>
                                        <p:cTn id="162" dur="1" fill="hold">
                                          <p:stCondLst>
                                            <p:cond delay="5749"/>
                                          </p:stCondLst>
                                        </p:cTn>
                                        <p:tgtEl>
                                          <p:spTgt spid="24"/>
                                        </p:tgtEl>
                                        <p:attrNameLst>
                                          <p:attrName>style.visibility</p:attrName>
                                        </p:attrNameLst>
                                      </p:cBhvr>
                                      <p:to>
                                        <p:strVal val="hidden"/>
                                      </p:to>
                                    </p:set>
                                  </p:childTnLst>
                                </p:cTn>
                              </p:par>
                              <p:par>
                                <p:cTn id="163" presetID="23" presetClass="entr" presetSubtype="288" fill="hold" nodeType="withEffect">
                                  <p:stCondLst>
                                    <p:cond delay="750"/>
                                  </p:stCondLst>
                                  <p:childTnLst>
                                    <p:set>
                                      <p:cBhvr>
                                        <p:cTn id="164" dur="1" fill="hold">
                                          <p:stCondLst>
                                            <p:cond delay="0"/>
                                          </p:stCondLst>
                                        </p:cTn>
                                        <p:tgtEl>
                                          <p:spTgt spid="20"/>
                                        </p:tgtEl>
                                        <p:attrNameLst>
                                          <p:attrName>style.visibility</p:attrName>
                                        </p:attrNameLst>
                                      </p:cBhvr>
                                      <p:to>
                                        <p:strVal val="visible"/>
                                      </p:to>
                                    </p:set>
                                    <p:anim calcmode="lin" valueType="num">
                                      <p:cBhvr>
                                        <p:cTn id="165" dur="5000" fill="hold"/>
                                        <p:tgtEl>
                                          <p:spTgt spid="20"/>
                                        </p:tgtEl>
                                        <p:attrNameLst>
                                          <p:attrName>ppt_w</p:attrName>
                                        </p:attrNameLst>
                                      </p:cBhvr>
                                      <p:tavLst>
                                        <p:tav tm="0">
                                          <p:val>
                                            <p:strVal val="4/3*#ppt_w"/>
                                          </p:val>
                                        </p:tav>
                                        <p:tav tm="100000">
                                          <p:val>
                                            <p:strVal val="#ppt_w"/>
                                          </p:val>
                                        </p:tav>
                                      </p:tavLst>
                                    </p:anim>
                                    <p:anim calcmode="lin" valueType="num">
                                      <p:cBhvr>
                                        <p:cTn id="166" dur="5000" fill="hold"/>
                                        <p:tgtEl>
                                          <p:spTgt spid="20"/>
                                        </p:tgtEl>
                                        <p:attrNameLst>
                                          <p:attrName>ppt_h</p:attrName>
                                        </p:attrNameLst>
                                      </p:cBhvr>
                                      <p:tavLst>
                                        <p:tav tm="0">
                                          <p:val>
                                            <p:strVal val="4/3*#ppt_h"/>
                                          </p:val>
                                        </p:tav>
                                        <p:tav tm="100000">
                                          <p:val>
                                            <p:strVal val="#ppt_h"/>
                                          </p:val>
                                        </p:tav>
                                      </p:tavLst>
                                    </p:anim>
                                  </p:childTnLst>
                                </p:cTn>
                              </p:par>
                              <p:par>
                                <p:cTn id="167" presetID="21" presetClass="entr" presetSubtype="8" fill="hold" nodeType="withEffect">
                                  <p:stCondLst>
                                    <p:cond delay="750"/>
                                  </p:stCondLst>
                                  <p:childTnLst>
                                    <p:set>
                                      <p:cBhvr>
                                        <p:cTn id="168" dur="1" fill="hold">
                                          <p:stCondLst>
                                            <p:cond delay="0"/>
                                          </p:stCondLst>
                                        </p:cTn>
                                        <p:tgtEl>
                                          <p:spTgt spid="20"/>
                                        </p:tgtEl>
                                        <p:attrNameLst>
                                          <p:attrName>style.visibility</p:attrName>
                                        </p:attrNameLst>
                                      </p:cBhvr>
                                      <p:to>
                                        <p:strVal val="visible"/>
                                      </p:to>
                                    </p:set>
                                    <p:animEffect transition="in" filter="wheel(8)">
                                      <p:cBhvr>
                                        <p:cTn id="169" dur="5000"/>
                                        <p:tgtEl>
                                          <p:spTgt spid="20"/>
                                        </p:tgtEl>
                                      </p:cBhvr>
                                    </p:animEffect>
                                  </p:childTnLst>
                                </p:cTn>
                              </p:par>
                              <p:par>
                                <p:cTn id="170" presetID="23" presetClass="entr" presetSubtype="528" fill="hold" grpId="0" nodeType="withEffect">
                                  <p:stCondLst>
                                    <p:cond delay="2750"/>
                                  </p:stCondLst>
                                  <p:childTnLst>
                                    <p:set>
                                      <p:cBhvr>
                                        <p:cTn id="171" dur="1" fill="hold">
                                          <p:stCondLst>
                                            <p:cond delay="0"/>
                                          </p:stCondLst>
                                        </p:cTn>
                                        <p:tgtEl>
                                          <p:spTgt spid="25"/>
                                        </p:tgtEl>
                                        <p:attrNameLst>
                                          <p:attrName>style.visibility</p:attrName>
                                        </p:attrNameLst>
                                      </p:cBhvr>
                                      <p:to>
                                        <p:strVal val="visible"/>
                                      </p:to>
                                    </p:set>
                                    <p:anim calcmode="lin" valueType="num">
                                      <p:cBhvr>
                                        <p:cTn id="172" dur="3000" fill="hold"/>
                                        <p:tgtEl>
                                          <p:spTgt spid="25"/>
                                        </p:tgtEl>
                                        <p:attrNameLst>
                                          <p:attrName>ppt_w</p:attrName>
                                        </p:attrNameLst>
                                      </p:cBhvr>
                                      <p:tavLst>
                                        <p:tav tm="0">
                                          <p:val>
                                            <p:fltVal val="0"/>
                                          </p:val>
                                        </p:tav>
                                        <p:tav tm="100000">
                                          <p:val>
                                            <p:strVal val="#ppt_w"/>
                                          </p:val>
                                        </p:tav>
                                      </p:tavLst>
                                    </p:anim>
                                    <p:anim calcmode="lin" valueType="num">
                                      <p:cBhvr>
                                        <p:cTn id="173" dur="3000" fill="hold"/>
                                        <p:tgtEl>
                                          <p:spTgt spid="25"/>
                                        </p:tgtEl>
                                        <p:attrNameLst>
                                          <p:attrName>ppt_h</p:attrName>
                                        </p:attrNameLst>
                                      </p:cBhvr>
                                      <p:tavLst>
                                        <p:tav tm="0">
                                          <p:val>
                                            <p:fltVal val="0"/>
                                          </p:val>
                                        </p:tav>
                                        <p:tav tm="100000">
                                          <p:val>
                                            <p:strVal val="#ppt_h"/>
                                          </p:val>
                                        </p:tav>
                                      </p:tavLst>
                                    </p:anim>
                                    <p:anim calcmode="lin" valueType="num">
                                      <p:cBhvr>
                                        <p:cTn id="174" dur="3000" fill="hold"/>
                                        <p:tgtEl>
                                          <p:spTgt spid="25"/>
                                        </p:tgtEl>
                                        <p:attrNameLst>
                                          <p:attrName>ppt_x</p:attrName>
                                        </p:attrNameLst>
                                      </p:cBhvr>
                                      <p:tavLst>
                                        <p:tav tm="0">
                                          <p:val>
                                            <p:fltVal val="0.5"/>
                                          </p:val>
                                        </p:tav>
                                        <p:tav tm="100000">
                                          <p:val>
                                            <p:strVal val="#ppt_x"/>
                                          </p:val>
                                        </p:tav>
                                      </p:tavLst>
                                    </p:anim>
                                    <p:anim calcmode="lin" valueType="num">
                                      <p:cBhvr>
                                        <p:cTn id="175" dur="3000" fill="hold"/>
                                        <p:tgtEl>
                                          <p:spTgt spid="2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4" grpId="1" animBg="1"/>
      <p:bldP spid="3" grpId="0" animBg="1"/>
      <p:bldP spid="3" grpId="1" animBg="1"/>
      <p:bldP spid="3" grpId="2" animBg="1"/>
      <p:bldP spid="7" grpId="0" animBg="1"/>
      <p:bldP spid="7" grpId="1" animBg="1"/>
      <p:bldP spid="7" grpId="2" animBg="1"/>
      <p:bldP spid="9" grpId="0" animBg="1"/>
      <p:bldP spid="9" grpId="1" animBg="1"/>
      <p:bldP spid="9" grpId="2" animBg="1"/>
      <p:bldP spid="10" grpId="0" animBg="1"/>
      <p:bldP spid="10" grpId="1" animBg="1"/>
      <p:bldP spid="10" grpId="2" animBg="1"/>
      <p:bldP spid="11" grpId="0" animBg="1"/>
      <p:bldP spid="11" grpId="1" animBg="1"/>
      <p:bldP spid="11"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5" grpId="0"/>
      <p:bldP spid="2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4"/>
          <p:cNvPicPr>
            <a:picLocks noGrp="1" noChangeAspect="1"/>
          </p:cNvPicPr>
          <p:nvPr isPhoto="1"/>
        </p:nvPicPr>
        <p:blipFill>
          <a:blip r:embed="rId2" cstate="print">
            <a:extLst>
              <a:ext uri="{BEBA8EAE-BF5A-486C-A8C5-ECC9F3942E4B}">
                <a14:imgProps xmlns:a14="http://schemas.microsoft.com/office/drawing/2010/main">
                  <a14:imgLayer r:embed="rId3">
                    <a14:imgEffect>
                      <a14:brightnessContrast bright="9000" contrast="9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2 Rectángulo"/>
          <p:cNvSpPr/>
          <p:nvPr/>
        </p:nvSpPr>
        <p:spPr>
          <a:xfrm>
            <a:off x="1979712" y="1340768"/>
            <a:ext cx="5400600" cy="4647426"/>
          </a:xfrm>
          <a:prstGeom prst="rect">
            <a:avLst/>
          </a:prstGeom>
        </p:spPr>
        <p:txBody>
          <a:bodyPr wrap="square">
            <a:spAutoFit/>
            <a:scene3d>
              <a:camera prst="obliqueBottomLeft"/>
              <a:lightRig rig="threePt" dir="t"/>
            </a:scene3d>
            <a:sp3d extrusionH="63500">
              <a:extrusionClr>
                <a:schemeClr val="tx1">
                  <a:lumMod val="85000"/>
                </a:schemeClr>
              </a:extrusionClr>
            </a:sp3d>
          </a:bodyPr>
          <a:lstStyle/>
          <a:p>
            <a:pPr algn="ctr">
              <a:defRPr/>
            </a:pPr>
            <a:r>
              <a:rPr lang="es-ES" sz="2400" b="1" i="1" dirty="0">
                <a:solidFill>
                  <a:prstClr val="black"/>
                </a:solidFill>
                <a:latin typeface="Monotype Corsiva" panose="03010101010201010101" pitchFamily="66" charset="0"/>
              </a:rPr>
              <a:t>A menudo las mujeres son </a:t>
            </a:r>
            <a:endParaRPr lang="es-ES" sz="2400" b="1" i="1" dirty="0" smtClean="0">
              <a:solidFill>
                <a:prstClr val="black"/>
              </a:solidFill>
              <a:latin typeface="Monotype Corsiva" panose="03010101010201010101" pitchFamily="66" charset="0"/>
            </a:endParaRPr>
          </a:p>
          <a:p>
            <a:pPr algn="ctr">
              <a:defRPr/>
            </a:pPr>
            <a:r>
              <a:rPr lang="es-ES" sz="2400" b="1" i="1" dirty="0" smtClean="0">
                <a:solidFill>
                  <a:prstClr val="black"/>
                </a:solidFill>
                <a:latin typeface="Monotype Corsiva" panose="03010101010201010101" pitchFamily="66" charset="0"/>
              </a:rPr>
              <a:t>admiradas por </a:t>
            </a:r>
            <a:r>
              <a:rPr lang="es-ES" sz="2400" b="1" i="1" dirty="0">
                <a:solidFill>
                  <a:prstClr val="black"/>
                </a:solidFill>
                <a:latin typeface="Monotype Corsiva" panose="03010101010201010101" pitchFamily="66" charset="0"/>
              </a:rPr>
              <a:t>su belleza, por el vestido </a:t>
            </a:r>
            <a:endParaRPr lang="es-ES" sz="2400" b="1" i="1" dirty="0" smtClean="0">
              <a:solidFill>
                <a:prstClr val="black"/>
              </a:solidFill>
              <a:latin typeface="Monotype Corsiva" panose="03010101010201010101" pitchFamily="66" charset="0"/>
            </a:endParaRPr>
          </a:p>
          <a:p>
            <a:pPr algn="ctr">
              <a:defRPr/>
            </a:pPr>
            <a:r>
              <a:rPr lang="es-ES" sz="2400" b="1" i="1" dirty="0">
                <a:solidFill>
                  <a:prstClr val="black"/>
                </a:solidFill>
                <a:latin typeface="Monotype Corsiva" panose="03010101010201010101" pitchFamily="66" charset="0"/>
              </a:rPr>
              <a:t>q</a:t>
            </a:r>
            <a:r>
              <a:rPr lang="es-ES" sz="2400" b="1" i="1" dirty="0" smtClean="0">
                <a:solidFill>
                  <a:prstClr val="black"/>
                </a:solidFill>
                <a:latin typeface="Monotype Corsiva" panose="03010101010201010101" pitchFamily="66" charset="0"/>
              </a:rPr>
              <a:t>ue llevan </a:t>
            </a:r>
            <a:r>
              <a:rPr lang="es-ES" sz="2400" b="1" i="1" dirty="0">
                <a:solidFill>
                  <a:prstClr val="black"/>
                </a:solidFill>
                <a:latin typeface="Monotype Corsiva" panose="03010101010201010101" pitchFamily="66" charset="0"/>
              </a:rPr>
              <a:t>puesto o el maquillaje que realza </a:t>
            </a:r>
            <a:endParaRPr lang="es-ES" sz="2400" b="1" i="1" dirty="0" smtClean="0">
              <a:solidFill>
                <a:prstClr val="black"/>
              </a:solidFill>
              <a:latin typeface="Monotype Corsiva" panose="03010101010201010101" pitchFamily="66" charset="0"/>
            </a:endParaRPr>
          </a:p>
          <a:p>
            <a:pPr algn="ctr">
              <a:defRPr/>
            </a:pPr>
            <a:r>
              <a:rPr lang="es-ES" sz="2400" b="1" i="1" dirty="0" smtClean="0">
                <a:solidFill>
                  <a:prstClr val="black"/>
                </a:solidFill>
                <a:latin typeface="Monotype Corsiva" panose="03010101010201010101" pitchFamily="66" charset="0"/>
              </a:rPr>
              <a:t>su </a:t>
            </a:r>
            <a:r>
              <a:rPr lang="es-ES" sz="2400" b="1" i="1" dirty="0">
                <a:solidFill>
                  <a:prstClr val="black"/>
                </a:solidFill>
                <a:latin typeface="Monotype Corsiva" panose="03010101010201010101" pitchFamily="66" charset="0"/>
              </a:rPr>
              <a:t>mirada. Sin embargo, vale la pena tener en cuenta que una mujer bella, sobre todo, es una mujer feliz consigo misma, con su cuerpo, su trabajo, su familia e incluso con los </a:t>
            </a:r>
            <a:r>
              <a:rPr lang="es-ES" sz="2400" b="1" i="1" dirty="0" smtClean="0">
                <a:solidFill>
                  <a:prstClr val="black"/>
                </a:solidFill>
                <a:latin typeface="Monotype Corsiva" panose="03010101010201010101" pitchFamily="66" charset="0"/>
              </a:rPr>
              <a:t>amigos</a:t>
            </a:r>
          </a:p>
          <a:p>
            <a:pPr algn="ctr">
              <a:defRPr/>
            </a:pPr>
            <a:r>
              <a:rPr lang="es-ES" sz="2400" b="1" i="1" dirty="0" smtClean="0">
                <a:solidFill>
                  <a:prstClr val="black"/>
                </a:solidFill>
                <a:latin typeface="Monotype Corsiva" panose="03010101010201010101" pitchFamily="66" charset="0"/>
              </a:rPr>
              <a:t>que </a:t>
            </a:r>
            <a:r>
              <a:rPr lang="es-ES" sz="2400" b="1" i="1" dirty="0">
                <a:solidFill>
                  <a:prstClr val="black"/>
                </a:solidFill>
                <a:latin typeface="Monotype Corsiva" panose="03010101010201010101" pitchFamily="66" charset="0"/>
              </a:rPr>
              <a:t>la rodean.</a:t>
            </a:r>
          </a:p>
          <a:p>
            <a:pPr algn="ctr">
              <a:defRPr/>
            </a:pPr>
            <a:r>
              <a:rPr lang="es-ES" sz="2400" b="1" i="1" dirty="0">
                <a:solidFill>
                  <a:prstClr val="black"/>
                </a:solidFill>
                <a:latin typeface="Monotype Corsiva" panose="03010101010201010101" pitchFamily="66" charset="0"/>
              </a:rPr>
              <a:t>En esta ocasión hablaremos de esas características que son la fórmula para mantenerse siempre bella. </a:t>
            </a:r>
          </a:p>
          <a:p>
            <a:pPr algn="ctr">
              <a:defRPr/>
            </a:pPr>
            <a:endParaRPr lang="es-ES" sz="3200" b="1" i="1" dirty="0">
              <a:solidFill>
                <a:prstClr val="black"/>
              </a:solidFill>
              <a:latin typeface="Monotype Corsiva" panose="03010101010201010101" pitchFamily="66" charset="0"/>
            </a:endParaRPr>
          </a:p>
        </p:txBody>
      </p:sp>
    </p:spTree>
    <p:extLst>
      <p:ext uri="{BB962C8B-B14F-4D97-AF65-F5344CB8AC3E}">
        <p14:creationId xmlns:p14="http://schemas.microsoft.com/office/powerpoint/2010/main" val="17410365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750" fill="hold"/>
                                        <p:tgtEl>
                                          <p:spTgt spid="3"/>
                                        </p:tgtEl>
                                        <p:attrNameLst>
                                          <p:attrName>ppt_w</p:attrName>
                                        </p:attrNameLst>
                                      </p:cBhvr>
                                      <p:tavLst>
                                        <p:tav tm="0">
                                          <p:val>
                                            <p:fltVal val="0"/>
                                          </p:val>
                                        </p:tav>
                                        <p:tav tm="100000">
                                          <p:val>
                                            <p:strVal val="#ppt_w"/>
                                          </p:val>
                                        </p:tav>
                                      </p:tavLst>
                                    </p:anim>
                                    <p:anim calcmode="lin" valueType="num">
                                      <p:cBhvr>
                                        <p:cTn id="8" dur="2750" fill="hold"/>
                                        <p:tgtEl>
                                          <p:spTgt spid="3"/>
                                        </p:tgtEl>
                                        <p:attrNameLst>
                                          <p:attrName>ppt_h</p:attrName>
                                        </p:attrNameLst>
                                      </p:cBhvr>
                                      <p:tavLst>
                                        <p:tav tm="0">
                                          <p:val>
                                            <p:fltVal val="0"/>
                                          </p:val>
                                        </p:tav>
                                        <p:tav tm="100000">
                                          <p:val>
                                            <p:strVal val="#ppt_h"/>
                                          </p:val>
                                        </p:tav>
                                      </p:tavLst>
                                    </p:anim>
                                    <p:anim calcmode="lin" valueType="num">
                                      <p:cBhvr>
                                        <p:cTn id="9" dur="2750" fill="hold"/>
                                        <p:tgtEl>
                                          <p:spTgt spid="3"/>
                                        </p:tgtEl>
                                        <p:attrNameLst>
                                          <p:attrName>ppt_x</p:attrName>
                                        </p:attrNameLst>
                                      </p:cBhvr>
                                      <p:tavLst>
                                        <p:tav tm="0">
                                          <p:val>
                                            <p:fltVal val="0.5"/>
                                          </p:val>
                                        </p:tav>
                                        <p:tav tm="100000">
                                          <p:val>
                                            <p:strVal val="#ppt_x"/>
                                          </p:val>
                                        </p:tav>
                                      </p:tavLst>
                                    </p:anim>
                                    <p:anim calcmode="lin" valueType="num">
                                      <p:cBhvr>
                                        <p:cTn id="10" dur="275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Diapositiva4"/>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pic>
        <p:nvPicPr>
          <p:cNvPr id="12" name="Picture 5"/>
          <p:cNvPicPr>
            <a:picLocks noChangeAspect="1" noChangeArrowheads="1"/>
          </p:cNvPicPr>
          <p:nvPr/>
        </p:nvPicPr>
        <p:blipFill>
          <a:blip r:embed="rId3" cstate="email">
            <a:lum contrast="10000"/>
            <a:extLst>
              <a:ext uri="{28A0092B-C50C-407E-A947-70E740481C1C}">
                <a14:useLocalDpi xmlns:a14="http://schemas.microsoft.com/office/drawing/2010/main"/>
              </a:ext>
            </a:extLst>
          </a:blip>
          <a:srcRect/>
          <a:stretch>
            <a:fillRect/>
          </a:stretch>
        </p:blipFill>
        <p:spPr bwMode="auto">
          <a:xfrm flipH="1">
            <a:off x="3744000" y="-72000"/>
            <a:ext cx="5436000" cy="6962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Anillo"/>
          <p:cNvSpPr/>
          <p:nvPr/>
        </p:nvSpPr>
        <p:spPr>
          <a:xfrm>
            <a:off x="539552" y="620688"/>
            <a:ext cx="8170168" cy="5521300"/>
          </a:xfrm>
          <a:prstGeom prst="donut">
            <a:avLst>
              <a:gd name="adj" fmla="val 6107"/>
            </a:avLst>
          </a:prstGeom>
          <a:noFill/>
          <a:ln w="19050">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pic>
        <p:nvPicPr>
          <p:cNvPr id="1029" name="Picture 5"/>
          <p:cNvPicPr>
            <a:picLocks noChangeAspect="1" noChangeArrowheads="1"/>
          </p:cNvPicPr>
          <p:nvPr/>
        </p:nvPicPr>
        <p:blipFill>
          <a:blip r:embed="rId3" cstate="email">
            <a:lum contrast="10000"/>
            <a:extLst>
              <a:ext uri="{28A0092B-C50C-407E-A947-70E740481C1C}">
                <a14:useLocalDpi xmlns:a14="http://schemas.microsoft.com/office/drawing/2010/main"/>
              </a:ext>
            </a:extLst>
          </a:blip>
          <a:srcRect/>
          <a:stretch>
            <a:fillRect/>
          </a:stretch>
        </p:blipFill>
        <p:spPr bwMode="auto">
          <a:xfrm>
            <a:off x="-36000" y="-72000"/>
            <a:ext cx="5454129" cy="6962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Rectángulo"/>
          <p:cNvSpPr/>
          <p:nvPr/>
        </p:nvSpPr>
        <p:spPr>
          <a:xfrm>
            <a:off x="0" y="-241215"/>
            <a:ext cx="9144000"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65941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grpId="1"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4000" fill="hold"/>
                                        <p:tgtEl>
                                          <p:spTgt spid="5"/>
                                        </p:tgtEl>
                                        <p:attrNameLst>
                                          <p:attrName>ppt_w</p:attrName>
                                        </p:attrNameLst>
                                      </p:cBhvr>
                                      <p:tavLst>
                                        <p:tav tm="0">
                                          <p:val>
                                            <p:strVal val="4/3*#ppt_w"/>
                                          </p:val>
                                        </p:tav>
                                        <p:tav tm="100000">
                                          <p:val>
                                            <p:strVal val="#ppt_w"/>
                                          </p:val>
                                        </p:tav>
                                      </p:tavLst>
                                    </p:anim>
                                    <p:anim calcmode="lin" valueType="num">
                                      <p:cBhvr>
                                        <p:cTn id="11" dur="4000" fill="hold"/>
                                        <p:tgtEl>
                                          <p:spTgt spid="5"/>
                                        </p:tgtEl>
                                        <p:attrNameLst>
                                          <p:attrName>ppt_h</p:attrName>
                                        </p:attrNameLst>
                                      </p:cBhvr>
                                      <p:tavLst>
                                        <p:tav tm="0">
                                          <p:val>
                                            <p:strVal val="4/3*#ppt_h"/>
                                          </p:val>
                                        </p:tav>
                                        <p:tav tm="100000">
                                          <p:val>
                                            <p:strVal val="#ppt_h"/>
                                          </p:val>
                                        </p:tav>
                                      </p:tavLst>
                                    </p:anim>
                                  </p:childTnLst>
                                </p:cTn>
                              </p:par>
                              <p:par>
                                <p:cTn id="12" presetID="21" presetClass="exit" presetSubtype="8" fill="hold" grpId="0" nodeType="withEffect">
                                  <p:stCondLst>
                                    <p:cond delay="0"/>
                                  </p:stCondLst>
                                  <p:childTnLst>
                                    <p:animEffect transition="out" filter="wheel(8)">
                                      <p:cBhvr>
                                        <p:cTn id="13" dur="4000"/>
                                        <p:tgtEl>
                                          <p:spTgt spid="5"/>
                                        </p:tgtEl>
                                      </p:cBhvr>
                                    </p:animEffect>
                                    <p:set>
                                      <p:cBhvr>
                                        <p:cTn id="14" dur="1" fill="hold">
                                          <p:stCondLst>
                                            <p:cond delay="3999"/>
                                          </p:stCondLst>
                                        </p:cTn>
                                        <p:tgtEl>
                                          <p:spTgt spid="5"/>
                                        </p:tgtEl>
                                        <p:attrNameLst>
                                          <p:attrName>style.visibility</p:attrName>
                                        </p:attrNameLst>
                                      </p:cBhvr>
                                      <p:to>
                                        <p:strVal val="hidden"/>
                                      </p:to>
                                    </p:set>
                                  </p:childTnLst>
                                </p:cTn>
                              </p:par>
                              <p:par>
                                <p:cTn id="15" presetID="17" presetClass="exit" presetSubtype="8" fill="hold" nodeType="withEffect">
                                  <p:stCondLst>
                                    <p:cond delay="0"/>
                                  </p:stCondLst>
                                  <p:childTnLst>
                                    <p:anim calcmode="lin" valueType="num">
                                      <p:cBhvr>
                                        <p:cTn id="16" dur="4000"/>
                                        <p:tgtEl>
                                          <p:spTgt spid="1029"/>
                                        </p:tgtEl>
                                        <p:attrNameLst>
                                          <p:attrName>ppt_x</p:attrName>
                                        </p:attrNameLst>
                                      </p:cBhvr>
                                      <p:tavLst>
                                        <p:tav tm="0">
                                          <p:val>
                                            <p:strVal val="ppt_x"/>
                                          </p:val>
                                        </p:tav>
                                        <p:tav tm="100000">
                                          <p:val>
                                            <p:strVal val="ppt_x-ppt_w/2"/>
                                          </p:val>
                                        </p:tav>
                                      </p:tavLst>
                                    </p:anim>
                                    <p:anim calcmode="lin" valueType="num">
                                      <p:cBhvr>
                                        <p:cTn id="17" dur="4000"/>
                                        <p:tgtEl>
                                          <p:spTgt spid="1029"/>
                                        </p:tgtEl>
                                        <p:attrNameLst>
                                          <p:attrName>ppt_y</p:attrName>
                                        </p:attrNameLst>
                                      </p:cBhvr>
                                      <p:tavLst>
                                        <p:tav tm="0">
                                          <p:val>
                                            <p:strVal val="ppt_y"/>
                                          </p:val>
                                        </p:tav>
                                        <p:tav tm="100000">
                                          <p:val>
                                            <p:strVal val="ppt_y"/>
                                          </p:val>
                                        </p:tav>
                                      </p:tavLst>
                                    </p:anim>
                                    <p:anim calcmode="lin" valueType="num">
                                      <p:cBhvr>
                                        <p:cTn id="18" dur="4000"/>
                                        <p:tgtEl>
                                          <p:spTgt spid="1029"/>
                                        </p:tgtEl>
                                        <p:attrNameLst>
                                          <p:attrName>ppt_w</p:attrName>
                                        </p:attrNameLst>
                                      </p:cBhvr>
                                      <p:tavLst>
                                        <p:tav tm="0">
                                          <p:val>
                                            <p:strVal val="ppt_w"/>
                                          </p:val>
                                        </p:tav>
                                        <p:tav tm="100000">
                                          <p:val>
                                            <p:fltVal val="0"/>
                                          </p:val>
                                        </p:tav>
                                      </p:tavLst>
                                    </p:anim>
                                    <p:anim calcmode="lin" valueType="num">
                                      <p:cBhvr>
                                        <p:cTn id="19" dur="4000"/>
                                        <p:tgtEl>
                                          <p:spTgt spid="1029"/>
                                        </p:tgtEl>
                                        <p:attrNameLst>
                                          <p:attrName>ppt_h</p:attrName>
                                        </p:attrNameLst>
                                      </p:cBhvr>
                                      <p:tavLst>
                                        <p:tav tm="0">
                                          <p:val>
                                            <p:strVal val="ppt_h"/>
                                          </p:val>
                                        </p:tav>
                                        <p:tav tm="100000">
                                          <p:val>
                                            <p:strVal val="ppt_h"/>
                                          </p:val>
                                        </p:tav>
                                      </p:tavLst>
                                    </p:anim>
                                    <p:set>
                                      <p:cBhvr>
                                        <p:cTn id="20" dur="1" fill="hold">
                                          <p:stCondLst>
                                            <p:cond delay="3999"/>
                                          </p:stCondLst>
                                        </p:cTn>
                                        <p:tgtEl>
                                          <p:spTgt spid="1029"/>
                                        </p:tgtEl>
                                        <p:attrNameLst>
                                          <p:attrName>style.visibility</p:attrName>
                                        </p:attrNameLst>
                                      </p:cBhvr>
                                      <p:to>
                                        <p:strVal val="hidden"/>
                                      </p:to>
                                    </p:set>
                                  </p:childTnLst>
                                </p:cTn>
                              </p:par>
                              <p:par>
                                <p:cTn id="21" presetID="17" presetClass="exit" presetSubtype="2" fill="hold" nodeType="withEffect">
                                  <p:stCondLst>
                                    <p:cond delay="0"/>
                                  </p:stCondLst>
                                  <p:childTnLst>
                                    <p:anim calcmode="lin" valueType="num">
                                      <p:cBhvr>
                                        <p:cTn id="22" dur="4000"/>
                                        <p:tgtEl>
                                          <p:spTgt spid="12"/>
                                        </p:tgtEl>
                                        <p:attrNameLst>
                                          <p:attrName>ppt_x</p:attrName>
                                        </p:attrNameLst>
                                      </p:cBhvr>
                                      <p:tavLst>
                                        <p:tav tm="0">
                                          <p:val>
                                            <p:strVal val="ppt_x"/>
                                          </p:val>
                                        </p:tav>
                                        <p:tav tm="100000">
                                          <p:val>
                                            <p:strVal val="ppt_x+ppt_w/2"/>
                                          </p:val>
                                        </p:tav>
                                      </p:tavLst>
                                    </p:anim>
                                    <p:anim calcmode="lin" valueType="num">
                                      <p:cBhvr>
                                        <p:cTn id="23" dur="4000"/>
                                        <p:tgtEl>
                                          <p:spTgt spid="12"/>
                                        </p:tgtEl>
                                        <p:attrNameLst>
                                          <p:attrName>ppt_y</p:attrName>
                                        </p:attrNameLst>
                                      </p:cBhvr>
                                      <p:tavLst>
                                        <p:tav tm="0">
                                          <p:val>
                                            <p:strVal val="ppt_y"/>
                                          </p:val>
                                        </p:tav>
                                        <p:tav tm="100000">
                                          <p:val>
                                            <p:strVal val="ppt_y"/>
                                          </p:val>
                                        </p:tav>
                                      </p:tavLst>
                                    </p:anim>
                                    <p:anim calcmode="lin" valueType="num">
                                      <p:cBhvr>
                                        <p:cTn id="24" dur="4000"/>
                                        <p:tgtEl>
                                          <p:spTgt spid="12"/>
                                        </p:tgtEl>
                                        <p:attrNameLst>
                                          <p:attrName>ppt_w</p:attrName>
                                        </p:attrNameLst>
                                      </p:cBhvr>
                                      <p:tavLst>
                                        <p:tav tm="0">
                                          <p:val>
                                            <p:strVal val="ppt_w"/>
                                          </p:val>
                                        </p:tav>
                                        <p:tav tm="100000">
                                          <p:val>
                                            <p:fltVal val="0"/>
                                          </p:val>
                                        </p:tav>
                                      </p:tavLst>
                                    </p:anim>
                                    <p:anim calcmode="lin" valueType="num">
                                      <p:cBhvr>
                                        <p:cTn id="25" dur="4000"/>
                                        <p:tgtEl>
                                          <p:spTgt spid="12"/>
                                        </p:tgtEl>
                                        <p:attrNameLst>
                                          <p:attrName>ppt_h</p:attrName>
                                        </p:attrNameLst>
                                      </p:cBhvr>
                                      <p:tavLst>
                                        <p:tav tm="0">
                                          <p:val>
                                            <p:strVal val="ppt_h"/>
                                          </p:val>
                                        </p:tav>
                                        <p:tav tm="100000">
                                          <p:val>
                                            <p:strVal val="ppt_h"/>
                                          </p:val>
                                        </p:tav>
                                      </p:tavLst>
                                    </p:anim>
                                    <p:set>
                                      <p:cBhvr>
                                        <p:cTn id="26" dur="1" fill="hold">
                                          <p:stCondLst>
                                            <p:cond delay="3999"/>
                                          </p:stCondLst>
                                        </p:cTn>
                                        <p:tgtEl>
                                          <p:spTgt spid="12"/>
                                        </p:tgtEl>
                                        <p:attrNameLst>
                                          <p:attrName>style.visibility</p:attrName>
                                        </p:attrNameLst>
                                      </p:cBhvr>
                                      <p:to>
                                        <p:strVal val="hidden"/>
                                      </p:to>
                                    </p:set>
                                  </p:childTnLst>
                                </p:cTn>
                              </p:par>
                              <p:par>
                                <p:cTn id="27" presetID="23" presetClass="entr" presetSubtype="272"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4000" fill="hold"/>
                                        <p:tgtEl>
                                          <p:spTgt spid="7"/>
                                        </p:tgtEl>
                                        <p:attrNameLst>
                                          <p:attrName>ppt_w</p:attrName>
                                        </p:attrNameLst>
                                      </p:cBhvr>
                                      <p:tavLst>
                                        <p:tav tm="0">
                                          <p:val>
                                            <p:strVal val="2/3*#ppt_w"/>
                                          </p:val>
                                        </p:tav>
                                        <p:tav tm="100000">
                                          <p:val>
                                            <p:strVal val="#ppt_w"/>
                                          </p:val>
                                        </p:tav>
                                      </p:tavLst>
                                    </p:anim>
                                    <p:anim calcmode="lin" valueType="num">
                                      <p:cBhvr>
                                        <p:cTn id="30" dur="4000" fill="hold"/>
                                        <p:tgtEl>
                                          <p:spTgt spid="7"/>
                                        </p:tgtEl>
                                        <p:attrNameLst>
                                          <p:attrName>ppt_h</p:attrName>
                                        </p:attrNameLst>
                                      </p:cBhvr>
                                      <p:tavLst>
                                        <p:tav tm="0">
                                          <p:val>
                                            <p:strVal val="2/3*#ppt_h"/>
                                          </p:val>
                                        </p:tav>
                                        <p:tav tm="100000">
                                          <p:val>
                                            <p:strVal val="#ppt_h"/>
                                          </p:val>
                                        </p:tav>
                                      </p:tavLst>
                                    </p:anim>
                                  </p:childTnLst>
                                </p:cTn>
                              </p:par>
                              <p:par>
                                <p:cTn id="31" presetID="10" presetClass="entr" presetSubtype="0"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60 Rectángulo"/>
          <p:cNvSpPr/>
          <p:nvPr/>
        </p:nvSpPr>
        <p:spPr>
          <a:xfrm flipH="1">
            <a:off x="-1" y="11810"/>
            <a:ext cx="9152445" cy="6841843"/>
          </a:xfrm>
          <a:prstGeom prst="rect">
            <a:avLst/>
          </a:prstGeom>
          <a:gradFill flip="none" rotWithShape="1">
            <a:gsLst>
              <a:gs pos="55000">
                <a:schemeClr val="tx1">
                  <a:lumMod val="95000"/>
                </a:schemeClr>
              </a:gs>
              <a:gs pos="100000">
                <a:schemeClr val="tx1">
                  <a:lumMod val="95000"/>
                </a:schemeClr>
              </a:gs>
              <a:gs pos="833">
                <a:schemeClr val="tx1">
                  <a:lumMod val="85000"/>
                </a:schemeClr>
              </a:gs>
              <a:gs pos="91000">
                <a:srgbClr val="210E0C">
                  <a:lumMod val="32000"/>
                </a:srgbClr>
              </a:gs>
              <a:gs pos="7000">
                <a:srgbClr val="381814">
                  <a:lumMod val="20000"/>
                </a:srgbClr>
              </a:gs>
              <a:gs pos="64000">
                <a:srgbClr val="030101"/>
              </a:gs>
              <a:gs pos="36000">
                <a:schemeClr val="accent2">
                  <a:lumMod val="0"/>
                </a:schemeClr>
              </a:gs>
              <a:gs pos="47000">
                <a:schemeClr val="tx1">
                  <a:lumMod val="95000"/>
                </a:schemeClr>
              </a:gs>
              <a:gs pos="50000">
                <a:srgbClr val="663012">
                  <a:lumMod val="24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pic>
        <p:nvPicPr>
          <p:cNvPr id="59" name="58 Imagen" descr="MUJERES DOSSSSSSSSSS"/>
          <p:cNvPicPr>
            <a:picLocks noGrp="1" noChangeAspect="1"/>
          </p:cNvPicPr>
          <p:nvPr isPhoto="1"/>
        </p:nvPicPr>
        <p:blipFill rotWithShape="1">
          <a:blip r:embed="rId3" cstate="email">
            <a:lum/>
            <a:extLst>
              <a:ext uri="{28A0092B-C50C-407E-A947-70E740481C1C}">
                <a14:useLocalDpi xmlns:a14="http://schemas.microsoft.com/office/drawing/2010/main"/>
              </a:ext>
            </a:extLst>
          </a:blip>
          <a:srcRect t="-73551"/>
          <a:stretch/>
        </p:blipFill>
        <p:spPr>
          <a:xfrm>
            <a:off x="2958" y="-5043948"/>
            <a:ext cx="9144000" cy="11901948"/>
          </a:xfrm>
          <a:prstGeom prst="rect">
            <a:avLst/>
          </a:prstGeom>
          <a:noFill/>
          <a:ln>
            <a:noFill/>
          </a:ln>
        </p:spPr>
      </p:pic>
      <p:pic>
        <p:nvPicPr>
          <p:cNvPr id="2"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a:off x="0" y="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a:off x="152400" y="1524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a:off x="304800" y="3048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a:off x="457200" y="4572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a:off x="609600" y="6096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a:off x="762000" y="7620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a:off x="914400" y="9144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a:off x="1066800" y="10668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a:off x="1219200" y="12192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a:off x="1371600" y="13716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a:off x="1524000" y="15240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a:off x="1676400" y="16764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a:off x="1828800" y="18288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a:off x="1981200" y="19812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a:off x="2133600" y="21336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a:off x="2286000" y="22860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a:off x="2438400" y="24384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a:off x="2590800" y="25908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a:off x="2743200" y="27432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a:off x="2895600" y="28956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a:off x="3048000" y="30480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a:off x="3200400" y="32004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a:off x="3352800" y="33528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a:off x="3505200" y="35052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a:off x="3657600" y="36576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a:off x="3810000" y="38100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a:off x="3962400" y="39624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9"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a:off x="4114800" y="41148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5"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flipH="1">
            <a:off x="8515350" y="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6"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flipH="1">
            <a:off x="8362950" y="1524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7"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flipH="1">
            <a:off x="8210550" y="3048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8"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flipH="1">
            <a:off x="8058150" y="4572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9"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flipH="1">
            <a:off x="7905750" y="6096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0"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flipH="1">
            <a:off x="7753350" y="7620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flipH="1">
            <a:off x="7600950" y="9144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2"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flipH="1">
            <a:off x="7448550" y="10668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3"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flipH="1">
            <a:off x="7296150" y="12192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4"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flipH="1">
            <a:off x="7143750" y="13716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5"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flipH="1">
            <a:off x="6991350" y="15240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6"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flipH="1">
            <a:off x="6838950" y="16764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7"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flipH="1">
            <a:off x="6686550" y="18288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8"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flipH="1">
            <a:off x="6534150" y="19812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9"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flipH="1">
            <a:off x="6381750" y="21336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0"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flipH="1">
            <a:off x="6229350" y="22860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flipH="1">
            <a:off x="6076950" y="24384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2"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flipH="1">
            <a:off x="5924550" y="25908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3"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flipH="1">
            <a:off x="5772150" y="27432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4"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flipH="1">
            <a:off x="5619750" y="28956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5"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flipH="1">
            <a:off x="5467350" y="30480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6"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flipH="1">
            <a:off x="5314950" y="32004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7"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flipH="1">
            <a:off x="5162550" y="33528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8"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flipH="1">
            <a:off x="5010150" y="35052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9"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flipH="1">
            <a:off x="4857750" y="36576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0"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flipH="1">
            <a:off x="4705350" y="38100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1"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flipH="1">
            <a:off x="4552950" y="39624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 name="Picture 2"/>
          <p:cNvPicPr>
            <a:picLocks noChangeAspect="1" noChangeArrowheads="1"/>
          </p:cNvPicPr>
          <p:nvPr/>
        </p:nvPicPr>
        <p:blipFill rotWithShape="1">
          <a:blip r:embed="rId4" cstate="email">
            <a:biLevel thresh="50000"/>
            <a:extLst>
              <a:ext uri="{BEBA8EAE-BF5A-486C-A8C5-ECC9F3942E4B}">
                <a14:imgProps xmlns:a14="http://schemas.microsoft.com/office/drawing/2010/main">
                  <a14:imgLayer r:embed="rId5">
                    <a14:imgEffect>
                      <a14:brightnessContrast bright="6000"/>
                    </a14:imgEffect>
                  </a14:imgLayer>
                </a14:imgProps>
              </a:ext>
              <a:ext uri="{28A0092B-C50C-407E-A947-70E740481C1C}">
                <a14:useLocalDpi xmlns:a14="http://schemas.microsoft.com/office/drawing/2010/main"/>
              </a:ext>
            </a:extLst>
          </a:blip>
          <a:srcRect r="-34691" b="-1"/>
          <a:stretch/>
        </p:blipFill>
        <p:spPr bwMode="auto">
          <a:xfrm flipH="1">
            <a:off x="4400550" y="4114800"/>
            <a:ext cx="628650" cy="271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0" name="59 Rectángulo"/>
          <p:cNvSpPr/>
          <p:nvPr/>
        </p:nvSpPr>
        <p:spPr>
          <a:xfrm>
            <a:off x="0" y="-241215"/>
            <a:ext cx="9144000"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064704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0"/>
                                        </p:tgtEl>
                                        <p:attrNameLst>
                                          <p:attrName>style.opacity</p:attrName>
                                        </p:attrNameLst>
                                      </p:cBhvr>
                                      <p:to>
                                        <p:strVal val="0"/>
                                      </p:to>
                                    </p:set>
                                    <p:animEffect filter="image" prLst="opacity: 0">
                                      <p:cBhvr rctx="IE">
                                        <p:cTn id="7" dur="indefinite"/>
                                        <p:tgtEl>
                                          <p:spTgt spid="60"/>
                                        </p:tgtEl>
                                      </p:cBhvr>
                                    </p:animEffect>
                                  </p:childTnLst>
                                </p:cTn>
                              </p:par>
                              <p:par>
                                <p:cTn id="8" presetID="17" presetClass="entr" presetSubtype="4"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ppt_x</p:attrName>
                                        </p:attrNameLst>
                                      </p:cBhvr>
                                      <p:tavLst>
                                        <p:tav tm="0">
                                          <p:val>
                                            <p:strVal val="#ppt_x"/>
                                          </p:val>
                                        </p:tav>
                                        <p:tav tm="100000">
                                          <p:val>
                                            <p:strVal val="#ppt_x"/>
                                          </p:val>
                                        </p:tav>
                                      </p:tavLst>
                                    </p:anim>
                                    <p:anim calcmode="lin" valueType="num">
                                      <p:cBhvr>
                                        <p:cTn id="11" dur="3000" fill="hold"/>
                                        <p:tgtEl>
                                          <p:spTgt spid="6"/>
                                        </p:tgtEl>
                                        <p:attrNameLst>
                                          <p:attrName>ppt_y</p:attrName>
                                        </p:attrNameLst>
                                      </p:cBhvr>
                                      <p:tavLst>
                                        <p:tav tm="0">
                                          <p:val>
                                            <p:strVal val="#ppt_y+#ppt_h/2"/>
                                          </p:val>
                                        </p:tav>
                                        <p:tav tm="100000">
                                          <p:val>
                                            <p:strVal val="#ppt_y"/>
                                          </p:val>
                                        </p:tav>
                                      </p:tavLst>
                                    </p:anim>
                                    <p:anim calcmode="lin" valueType="num">
                                      <p:cBhvr>
                                        <p:cTn id="12" dur="3000" fill="hold"/>
                                        <p:tgtEl>
                                          <p:spTgt spid="6"/>
                                        </p:tgtEl>
                                        <p:attrNameLst>
                                          <p:attrName>ppt_w</p:attrName>
                                        </p:attrNameLst>
                                      </p:cBhvr>
                                      <p:tavLst>
                                        <p:tav tm="0">
                                          <p:val>
                                            <p:strVal val="#ppt_w"/>
                                          </p:val>
                                        </p:tav>
                                        <p:tav tm="100000">
                                          <p:val>
                                            <p:strVal val="#ppt_w"/>
                                          </p:val>
                                        </p:tav>
                                      </p:tavLst>
                                    </p:anim>
                                    <p:anim calcmode="lin" valueType="num">
                                      <p:cBhvr>
                                        <p:cTn id="13" dur="3000" fill="hold"/>
                                        <p:tgtEl>
                                          <p:spTgt spid="6"/>
                                        </p:tgtEl>
                                        <p:attrNameLst>
                                          <p:attrName>ppt_h</p:attrName>
                                        </p:attrNameLst>
                                      </p:cBhvr>
                                      <p:tavLst>
                                        <p:tav tm="0">
                                          <p:val>
                                            <p:fltVal val="0"/>
                                          </p:val>
                                        </p:tav>
                                        <p:tav tm="100000">
                                          <p:val>
                                            <p:strVal val="#ppt_h"/>
                                          </p:val>
                                        </p:tav>
                                      </p:tavLst>
                                    </p:anim>
                                  </p:childTnLst>
                                </p:cTn>
                              </p:par>
                              <p:par>
                                <p:cTn id="14" presetID="6" presetClass="emph" presetSubtype="0" fill="hold" nodeType="withEffect">
                                  <p:stCondLst>
                                    <p:cond delay="0"/>
                                  </p:stCondLst>
                                  <p:childTnLst>
                                    <p:animScale>
                                      <p:cBhvr>
                                        <p:cTn id="15" dur="3000" fill="hold"/>
                                        <p:tgtEl>
                                          <p:spTgt spid="6"/>
                                        </p:tgtEl>
                                      </p:cBhvr>
                                      <p:by x="400000" y="100000"/>
                                    </p:animScale>
                                  </p:childTnLst>
                                </p:cTn>
                              </p:par>
                              <p:par>
                                <p:cTn id="16" presetID="2" presetClass="exit" presetSubtype="6" fill="hold" nodeType="withEffect">
                                  <p:stCondLst>
                                    <p:cond delay="0"/>
                                  </p:stCondLst>
                                  <p:childTnLst>
                                    <p:anim calcmode="lin" valueType="num">
                                      <p:cBhvr additive="base">
                                        <p:cTn id="17" dur="4000"/>
                                        <p:tgtEl>
                                          <p:spTgt spid="6"/>
                                        </p:tgtEl>
                                        <p:attrNameLst>
                                          <p:attrName>ppt_x</p:attrName>
                                        </p:attrNameLst>
                                      </p:cBhvr>
                                      <p:tavLst>
                                        <p:tav tm="0">
                                          <p:val>
                                            <p:strVal val="ppt_x"/>
                                          </p:val>
                                        </p:tav>
                                        <p:tav tm="100000">
                                          <p:val>
                                            <p:strVal val="1+ppt_w/2"/>
                                          </p:val>
                                        </p:tav>
                                      </p:tavLst>
                                    </p:anim>
                                    <p:anim calcmode="lin" valueType="num">
                                      <p:cBhvr additive="base">
                                        <p:cTn id="18" dur="4000"/>
                                        <p:tgtEl>
                                          <p:spTgt spid="6"/>
                                        </p:tgtEl>
                                        <p:attrNameLst>
                                          <p:attrName>ppt_y</p:attrName>
                                        </p:attrNameLst>
                                      </p:cBhvr>
                                      <p:tavLst>
                                        <p:tav tm="0">
                                          <p:val>
                                            <p:strVal val="ppt_y"/>
                                          </p:val>
                                        </p:tav>
                                        <p:tav tm="100000">
                                          <p:val>
                                            <p:strVal val="1+ppt_h/2"/>
                                          </p:val>
                                        </p:tav>
                                      </p:tavLst>
                                    </p:anim>
                                    <p:set>
                                      <p:cBhvr>
                                        <p:cTn id="19" dur="1" fill="hold">
                                          <p:stCondLst>
                                            <p:cond delay="3999"/>
                                          </p:stCondLst>
                                        </p:cTn>
                                        <p:tgtEl>
                                          <p:spTgt spid="6"/>
                                        </p:tgtEl>
                                        <p:attrNameLst>
                                          <p:attrName>style.visibility</p:attrName>
                                        </p:attrNameLst>
                                      </p:cBhvr>
                                      <p:to>
                                        <p:strVal val="hidden"/>
                                      </p:to>
                                    </p:set>
                                  </p:childTnLst>
                                </p:cTn>
                              </p:par>
                              <p:par>
                                <p:cTn id="20" presetID="17" presetClass="entr" presetSubtype="4"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3000" fill="hold"/>
                                        <p:tgtEl>
                                          <p:spTgt spid="2"/>
                                        </p:tgtEl>
                                        <p:attrNameLst>
                                          <p:attrName>ppt_x</p:attrName>
                                        </p:attrNameLst>
                                      </p:cBhvr>
                                      <p:tavLst>
                                        <p:tav tm="0">
                                          <p:val>
                                            <p:strVal val="#ppt_x"/>
                                          </p:val>
                                        </p:tav>
                                        <p:tav tm="100000">
                                          <p:val>
                                            <p:strVal val="#ppt_x"/>
                                          </p:val>
                                        </p:tav>
                                      </p:tavLst>
                                    </p:anim>
                                    <p:anim calcmode="lin" valueType="num">
                                      <p:cBhvr>
                                        <p:cTn id="23" dur="3000" fill="hold"/>
                                        <p:tgtEl>
                                          <p:spTgt spid="2"/>
                                        </p:tgtEl>
                                        <p:attrNameLst>
                                          <p:attrName>ppt_y</p:attrName>
                                        </p:attrNameLst>
                                      </p:cBhvr>
                                      <p:tavLst>
                                        <p:tav tm="0">
                                          <p:val>
                                            <p:strVal val="#ppt_y+#ppt_h/2"/>
                                          </p:val>
                                        </p:tav>
                                        <p:tav tm="100000">
                                          <p:val>
                                            <p:strVal val="#ppt_y"/>
                                          </p:val>
                                        </p:tav>
                                      </p:tavLst>
                                    </p:anim>
                                    <p:anim calcmode="lin" valueType="num">
                                      <p:cBhvr>
                                        <p:cTn id="24" dur="3000" fill="hold"/>
                                        <p:tgtEl>
                                          <p:spTgt spid="2"/>
                                        </p:tgtEl>
                                        <p:attrNameLst>
                                          <p:attrName>ppt_w</p:attrName>
                                        </p:attrNameLst>
                                      </p:cBhvr>
                                      <p:tavLst>
                                        <p:tav tm="0">
                                          <p:val>
                                            <p:strVal val="#ppt_w"/>
                                          </p:val>
                                        </p:tav>
                                        <p:tav tm="100000">
                                          <p:val>
                                            <p:strVal val="#ppt_w"/>
                                          </p:val>
                                        </p:tav>
                                      </p:tavLst>
                                    </p:anim>
                                    <p:anim calcmode="lin" valueType="num">
                                      <p:cBhvr>
                                        <p:cTn id="25" dur="3000" fill="hold"/>
                                        <p:tgtEl>
                                          <p:spTgt spid="2"/>
                                        </p:tgtEl>
                                        <p:attrNameLst>
                                          <p:attrName>ppt_h</p:attrName>
                                        </p:attrNameLst>
                                      </p:cBhvr>
                                      <p:tavLst>
                                        <p:tav tm="0">
                                          <p:val>
                                            <p:fltVal val="0"/>
                                          </p:val>
                                        </p:tav>
                                        <p:tav tm="100000">
                                          <p:val>
                                            <p:strVal val="#ppt_h"/>
                                          </p:val>
                                        </p:tav>
                                      </p:tavLst>
                                    </p:anim>
                                  </p:childTnLst>
                                </p:cTn>
                              </p:par>
                              <p:par>
                                <p:cTn id="26" presetID="6" presetClass="emph" presetSubtype="0" fill="hold" nodeType="withEffect">
                                  <p:stCondLst>
                                    <p:cond delay="0"/>
                                  </p:stCondLst>
                                  <p:childTnLst>
                                    <p:animScale>
                                      <p:cBhvr>
                                        <p:cTn id="27" dur="3000" fill="hold"/>
                                        <p:tgtEl>
                                          <p:spTgt spid="2"/>
                                        </p:tgtEl>
                                      </p:cBhvr>
                                      <p:by x="400000" y="100000"/>
                                    </p:animScale>
                                  </p:childTnLst>
                                </p:cTn>
                              </p:par>
                              <p:par>
                                <p:cTn id="28" presetID="2" presetClass="exit" presetSubtype="6" fill="hold" nodeType="withEffect">
                                  <p:stCondLst>
                                    <p:cond delay="0"/>
                                  </p:stCondLst>
                                  <p:childTnLst>
                                    <p:anim calcmode="lin" valueType="num">
                                      <p:cBhvr additive="base">
                                        <p:cTn id="29" dur="4000"/>
                                        <p:tgtEl>
                                          <p:spTgt spid="2"/>
                                        </p:tgtEl>
                                        <p:attrNameLst>
                                          <p:attrName>ppt_x</p:attrName>
                                        </p:attrNameLst>
                                      </p:cBhvr>
                                      <p:tavLst>
                                        <p:tav tm="0">
                                          <p:val>
                                            <p:strVal val="ppt_x"/>
                                          </p:val>
                                        </p:tav>
                                        <p:tav tm="100000">
                                          <p:val>
                                            <p:strVal val="1+ppt_w/2"/>
                                          </p:val>
                                        </p:tav>
                                      </p:tavLst>
                                    </p:anim>
                                    <p:anim calcmode="lin" valueType="num">
                                      <p:cBhvr additive="base">
                                        <p:cTn id="30" dur="4000"/>
                                        <p:tgtEl>
                                          <p:spTgt spid="2"/>
                                        </p:tgtEl>
                                        <p:attrNameLst>
                                          <p:attrName>ppt_y</p:attrName>
                                        </p:attrNameLst>
                                      </p:cBhvr>
                                      <p:tavLst>
                                        <p:tav tm="0">
                                          <p:val>
                                            <p:strVal val="ppt_y"/>
                                          </p:val>
                                        </p:tav>
                                        <p:tav tm="100000">
                                          <p:val>
                                            <p:strVal val="1+ppt_h/2"/>
                                          </p:val>
                                        </p:tav>
                                      </p:tavLst>
                                    </p:anim>
                                    <p:set>
                                      <p:cBhvr>
                                        <p:cTn id="31" dur="1" fill="hold">
                                          <p:stCondLst>
                                            <p:cond delay="3999"/>
                                          </p:stCondLst>
                                        </p:cTn>
                                        <p:tgtEl>
                                          <p:spTgt spid="2"/>
                                        </p:tgtEl>
                                        <p:attrNameLst>
                                          <p:attrName>style.visibility</p:attrName>
                                        </p:attrNameLst>
                                      </p:cBhvr>
                                      <p:to>
                                        <p:strVal val="hidden"/>
                                      </p:to>
                                    </p:set>
                                  </p:childTnLst>
                                </p:cTn>
                              </p:par>
                              <p:par>
                                <p:cTn id="32" presetID="17" presetClass="entr" presetSubtype="4" fill="hold"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p:cTn id="34" dur="3000" fill="hold"/>
                                        <p:tgtEl>
                                          <p:spTgt spid="3"/>
                                        </p:tgtEl>
                                        <p:attrNameLst>
                                          <p:attrName>ppt_x</p:attrName>
                                        </p:attrNameLst>
                                      </p:cBhvr>
                                      <p:tavLst>
                                        <p:tav tm="0">
                                          <p:val>
                                            <p:strVal val="#ppt_x"/>
                                          </p:val>
                                        </p:tav>
                                        <p:tav tm="100000">
                                          <p:val>
                                            <p:strVal val="#ppt_x"/>
                                          </p:val>
                                        </p:tav>
                                      </p:tavLst>
                                    </p:anim>
                                    <p:anim calcmode="lin" valueType="num">
                                      <p:cBhvr>
                                        <p:cTn id="35" dur="3000" fill="hold"/>
                                        <p:tgtEl>
                                          <p:spTgt spid="3"/>
                                        </p:tgtEl>
                                        <p:attrNameLst>
                                          <p:attrName>ppt_y</p:attrName>
                                        </p:attrNameLst>
                                      </p:cBhvr>
                                      <p:tavLst>
                                        <p:tav tm="0">
                                          <p:val>
                                            <p:strVal val="#ppt_y+#ppt_h/2"/>
                                          </p:val>
                                        </p:tav>
                                        <p:tav tm="100000">
                                          <p:val>
                                            <p:strVal val="#ppt_y"/>
                                          </p:val>
                                        </p:tav>
                                      </p:tavLst>
                                    </p:anim>
                                    <p:anim calcmode="lin" valueType="num">
                                      <p:cBhvr>
                                        <p:cTn id="36" dur="3000" fill="hold"/>
                                        <p:tgtEl>
                                          <p:spTgt spid="3"/>
                                        </p:tgtEl>
                                        <p:attrNameLst>
                                          <p:attrName>ppt_w</p:attrName>
                                        </p:attrNameLst>
                                      </p:cBhvr>
                                      <p:tavLst>
                                        <p:tav tm="0">
                                          <p:val>
                                            <p:strVal val="#ppt_w"/>
                                          </p:val>
                                        </p:tav>
                                        <p:tav tm="100000">
                                          <p:val>
                                            <p:strVal val="#ppt_w"/>
                                          </p:val>
                                        </p:tav>
                                      </p:tavLst>
                                    </p:anim>
                                    <p:anim calcmode="lin" valueType="num">
                                      <p:cBhvr>
                                        <p:cTn id="37" dur="3000" fill="hold"/>
                                        <p:tgtEl>
                                          <p:spTgt spid="3"/>
                                        </p:tgtEl>
                                        <p:attrNameLst>
                                          <p:attrName>ppt_h</p:attrName>
                                        </p:attrNameLst>
                                      </p:cBhvr>
                                      <p:tavLst>
                                        <p:tav tm="0">
                                          <p:val>
                                            <p:fltVal val="0"/>
                                          </p:val>
                                        </p:tav>
                                        <p:tav tm="100000">
                                          <p:val>
                                            <p:strVal val="#ppt_h"/>
                                          </p:val>
                                        </p:tav>
                                      </p:tavLst>
                                    </p:anim>
                                  </p:childTnLst>
                                </p:cTn>
                              </p:par>
                              <p:par>
                                <p:cTn id="38" presetID="6" presetClass="emph" presetSubtype="0" fill="hold" nodeType="withEffect">
                                  <p:stCondLst>
                                    <p:cond delay="0"/>
                                  </p:stCondLst>
                                  <p:childTnLst>
                                    <p:animScale>
                                      <p:cBhvr>
                                        <p:cTn id="39" dur="3000" fill="hold"/>
                                        <p:tgtEl>
                                          <p:spTgt spid="3"/>
                                        </p:tgtEl>
                                      </p:cBhvr>
                                      <p:by x="400000" y="100000"/>
                                    </p:animScale>
                                  </p:childTnLst>
                                </p:cTn>
                              </p:par>
                              <p:par>
                                <p:cTn id="40" presetID="2" presetClass="exit" presetSubtype="6" fill="hold" nodeType="withEffect">
                                  <p:stCondLst>
                                    <p:cond delay="0"/>
                                  </p:stCondLst>
                                  <p:childTnLst>
                                    <p:anim calcmode="lin" valueType="num">
                                      <p:cBhvr additive="base">
                                        <p:cTn id="41" dur="4000"/>
                                        <p:tgtEl>
                                          <p:spTgt spid="3"/>
                                        </p:tgtEl>
                                        <p:attrNameLst>
                                          <p:attrName>ppt_x</p:attrName>
                                        </p:attrNameLst>
                                      </p:cBhvr>
                                      <p:tavLst>
                                        <p:tav tm="0">
                                          <p:val>
                                            <p:strVal val="ppt_x"/>
                                          </p:val>
                                        </p:tav>
                                        <p:tav tm="100000">
                                          <p:val>
                                            <p:strVal val="1+ppt_w/2"/>
                                          </p:val>
                                        </p:tav>
                                      </p:tavLst>
                                    </p:anim>
                                    <p:anim calcmode="lin" valueType="num">
                                      <p:cBhvr additive="base">
                                        <p:cTn id="42" dur="4000"/>
                                        <p:tgtEl>
                                          <p:spTgt spid="3"/>
                                        </p:tgtEl>
                                        <p:attrNameLst>
                                          <p:attrName>ppt_y</p:attrName>
                                        </p:attrNameLst>
                                      </p:cBhvr>
                                      <p:tavLst>
                                        <p:tav tm="0">
                                          <p:val>
                                            <p:strVal val="ppt_y"/>
                                          </p:val>
                                        </p:tav>
                                        <p:tav tm="100000">
                                          <p:val>
                                            <p:strVal val="1+ppt_h/2"/>
                                          </p:val>
                                        </p:tav>
                                      </p:tavLst>
                                    </p:anim>
                                    <p:set>
                                      <p:cBhvr>
                                        <p:cTn id="43" dur="1" fill="hold">
                                          <p:stCondLst>
                                            <p:cond delay="3999"/>
                                          </p:stCondLst>
                                        </p:cTn>
                                        <p:tgtEl>
                                          <p:spTgt spid="3"/>
                                        </p:tgtEl>
                                        <p:attrNameLst>
                                          <p:attrName>style.visibility</p:attrName>
                                        </p:attrNameLst>
                                      </p:cBhvr>
                                      <p:to>
                                        <p:strVal val="hidden"/>
                                      </p:to>
                                    </p:set>
                                  </p:childTnLst>
                                </p:cTn>
                              </p:par>
                              <p:par>
                                <p:cTn id="44" presetID="17" presetClass="entr" presetSubtype="4"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p:cTn id="46" dur="3000" fill="hold"/>
                                        <p:tgtEl>
                                          <p:spTgt spid="4"/>
                                        </p:tgtEl>
                                        <p:attrNameLst>
                                          <p:attrName>ppt_x</p:attrName>
                                        </p:attrNameLst>
                                      </p:cBhvr>
                                      <p:tavLst>
                                        <p:tav tm="0">
                                          <p:val>
                                            <p:strVal val="#ppt_x"/>
                                          </p:val>
                                        </p:tav>
                                        <p:tav tm="100000">
                                          <p:val>
                                            <p:strVal val="#ppt_x"/>
                                          </p:val>
                                        </p:tav>
                                      </p:tavLst>
                                    </p:anim>
                                    <p:anim calcmode="lin" valueType="num">
                                      <p:cBhvr>
                                        <p:cTn id="47" dur="3000" fill="hold"/>
                                        <p:tgtEl>
                                          <p:spTgt spid="4"/>
                                        </p:tgtEl>
                                        <p:attrNameLst>
                                          <p:attrName>ppt_y</p:attrName>
                                        </p:attrNameLst>
                                      </p:cBhvr>
                                      <p:tavLst>
                                        <p:tav tm="0">
                                          <p:val>
                                            <p:strVal val="#ppt_y+#ppt_h/2"/>
                                          </p:val>
                                        </p:tav>
                                        <p:tav tm="100000">
                                          <p:val>
                                            <p:strVal val="#ppt_y"/>
                                          </p:val>
                                        </p:tav>
                                      </p:tavLst>
                                    </p:anim>
                                    <p:anim calcmode="lin" valueType="num">
                                      <p:cBhvr>
                                        <p:cTn id="48" dur="3000" fill="hold"/>
                                        <p:tgtEl>
                                          <p:spTgt spid="4"/>
                                        </p:tgtEl>
                                        <p:attrNameLst>
                                          <p:attrName>ppt_w</p:attrName>
                                        </p:attrNameLst>
                                      </p:cBhvr>
                                      <p:tavLst>
                                        <p:tav tm="0">
                                          <p:val>
                                            <p:strVal val="#ppt_w"/>
                                          </p:val>
                                        </p:tav>
                                        <p:tav tm="100000">
                                          <p:val>
                                            <p:strVal val="#ppt_w"/>
                                          </p:val>
                                        </p:tav>
                                      </p:tavLst>
                                    </p:anim>
                                    <p:anim calcmode="lin" valueType="num">
                                      <p:cBhvr>
                                        <p:cTn id="49" dur="3000" fill="hold"/>
                                        <p:tgtEl>
                                          <p:spTgt spid="4"/>
                                        </p:tgtEl>
                                        <p:attrNameLst>
                                          <p:attrName>ppt_h</p:attrName>
                                        </p:attrNameLst>
                                      </p:cBhvr>
                                      <p:tavLst>
                                        <p:tav tm="0">
                                          <p:val>
                                            <p:fltVal val="0"/>
                                          </p:val>
                                        </p:tav>
                                        <p:tav tm="100000">
                                          <p:val>
                                            <p:strVal val="#ppt_h"/>
                                          </p:val>
                                        </p:tav>
                                      </p:tavLst>
                                    </p:anim>
                                  </p:childTnLst>
                                </p:cTn>
                              </p:par>
                              <p:par>
                                <p:cTn id="50" presetID="6" presetClass="emph" presetSubtype="0" fill="hold" nodeType="withEffect">
                                  <p:stCondLst>
                                    <p:cond delay="0"/>
                                  </p:stCondLst>
                                  <p:childTnLst>
                                    <p:animScale>
                                      <p:cBhvr>
                                        <p:cTn id="51" dur="3000" fill="hold"/>
                                        <p:tgtEl>
                                          <p:spTgt spid="4"/>
                                        </p:tgtEl>
                                      </p:cBhvr>
                                      <p:by x="400000" y="100000"/>
                                    </p:animScale>
                                  </p:childTnLst>
                                </p:cTn>
                              </p:par>
                              <p:par>
                                <p:cTn id="52" presetID="2" presetClass="exit" presetSubtype="6" fill="hold" nodeType="withEffect">
                                  <p:stCondLst>
                                    <p:cond delay="0"/>
                                  </p:stCondLst>
                                  <p:childTnLst>
                                    <p:anim calcmode="lin" valueType="num">
                                      <p:cBhvr additive="base">
                                        <p:cTn id="53" dur="4000"/>
                                        <p:tgtEl>
                                          <p:spTgt spid="4"/>
                                        </p:tgtEl>
                                        <p:attrNameLst>
                                          <p:attrName>ppt_x</p:attrName>
                                        </p:attrNameLst>
                                      </p:cBhvr>
                                      <p:tavLst>
                                        <p:tav tm="0">
                                          <p:val>
                                            <p:strVal val="ppt_x"/>
                                          </p:val>
                                        </p:tav>
                                        <p:tav tm="100000">
                                          <p:val>
                                            <p:strVal val="1+ppt_w/2"/>
                                          </p:val>
                                        </p:tav>
                                      </p:tavLst>
                                    </p:anim>
                                    <p:anim calcmode="lin" valueType="num">
                                      <p:cBhvr additive="base">
                                        <p:cTn id="54" dur="4000"/>
                                        <p:tgtEl>
                                          <p:spTgt spid="4"/>
                                        </p:tgtEl>
                                        <p:attrNameLst>
                                          <p:attrName>ppt_y</p:attrName>
                                        </p:attrNameLst>
                                      </p:cBhvr>
                                      <p:tavLst>
                                        <p:tav tm="0">
                                          <p:val>
                                            <p:strVal val="ppt_y"/>
                                          </p:val>
                                        </p:tav>
                                        <p:tav tm="100000">
                                          <p:val>
                                            <p:strVal val="1+ppt_h/2"/>
                                          </p:val>
                                        </p:tav>
                                      </p:tavLst>
                                    </p:anim>
                                    <p:set>
                                      <p:cBhvr>
                                        <p:cTn id="55" dur="1" fill="hold">
                                          <p:stCondLst>
                                            <p:cond delay="3999"/>
                                          </p:stCondLst>
                                        </p:cTn>
                                        <p:tgtEl>
                                          <p:spTgt spid="4"/>
                                        </p:tgtEl>
                                        <p:attrNameLst>
                                          <p:attrName>style.visibility</p:attrName>
                                        </p:attrNameLst>
                                      </p:cBhvr>
                                      <p:to>
                                        <p:strVal val="hidden"/>
                                      </p:to>
                                    </p:set>
                                  </p:childTnLst>
                                </p:cTn>
                              </p:par>
                              <p:par>
                                <p:cTn id="56" presetID="17" presetClass="entr" presetSubtype="4" fill="hold"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ppt_x</p:attrName>
                                        </p:attrNameLst>
                                      </p:cBhvr>
                                      <p:tavLst>
                                        <p:tav tm="0">
                                          <p:val>
                                            <p:strVal val="#ppt_x"/>
                                          </p:val>
                                        </p:tav>
                                        <p:tav tm="100000">
                                          <p:val>
                                            <p:strVal val="#ppt_x"/>
                                          </p:val>
                                        </p:tav>
                                      </p:tavLst>
                                    </p:anim>
                                    <p:anim calcmode="lin" valueType="num">
                                      <p:cBhvr>
                                        <p:cTn id="59" dur="3000" fill="hold"/>
                                        <p:tgtEl>
                                          <p:spTgt spid="5"/>
                                        </p:tgtEl>
                                        <p:attrNameLst>
                                          <p:attrName>ppt_y</p:attrName>
                                        </p:attrNameLst>
                                      </p:cBhvr>
                                      <p:tavLst>
                                        <p:tav tm="0">
                                          <p:val>
                                            <p:strVal val="#ppt_y+#ppt_h/2"/>
                                          </p:val>
                                        </p:tav>
                                        <p:tav tm="100000">
                                          <p:val>
                                            <p:strVal val="#ppt_y"/>
                                          </p:val>
                                        </p:tav>
                                      </p:tavLst>
                                    </p:anim>
                                    <p:anim calcmode="lin" valueType="num">
                                      <p:cBhvr>
                                        <p:cTn id="60" dur="3000" fill="hold"/>
                                        <p:tgtEl>
                                          <p:spTgt spid="5"/>
                                        </p:tgtEl>
                                        <p:attrNameLst>
                                          <p:attrName>ppt_w</p:attrName>
                                        </p:attrNameLst>
                                      </p:cBhvr>
                                      <p:tavLst>
                                        <p:tav tm="0">
                                          <p:val>
                                            <p:strVal val="#ppt_w"/>
                                          </p:val>
                                        </p:tav>
                                        <p:tav tm="100000">
                                          <p:val>
                                            <p:strVal val="#ppt_w"/>
                                          </p:val>
                                        </p:tav>
                                      </p:tavLst>
                                    </p:anim>
                                    <p:anim calcmode="lin" valueType="num">
                                      <p:cBhvr>
                                        <p:cTn id="61" dur="3000" fill="hold"/>
                                        <p:tgtEl>
                                          <p:spTgt spid="5"/>
                                        </p:tgtEl>
                                        <p:attrNameLst>
                                          <p:attrName>ppt_h</p:attrName>
                                        </p:attrNameLst>
                                      </p:cBhvr>
                                      <p:tavLst>
                                        <p:tav tm="0">
                                          <p:val>
                                            <p:fltVal val="0"/>
                                          </p:val>
                                        </p:tav>
                                        <p:tav tm="100000">
                                          <p:val>
                                            <p:strVal val="#ppt_h"/>
                                          </p:val>
                                        </p:tav>
                                      </p:tavLst>
                                    </p:anim>
                                  </p:childTnLst>
                                </p:cTn>
                              </p:par>
                              <p:par>
                                <p:cTn id="62" presetID="6" presetClass="emph" presetSubtype="0" fill="hold" nodeType="withEffect">
                                  <p:stCondLst>
                                    <p:cond delay="0"/>
                                  </p:stCondLst>
                                  <p:childTnLst>
                                    <p:animScale>
                                      <p:cBhvr>
                                        <p:cTn id="63" dur="3000" fill="hold"/>
                                        <p:tgtEl>
                                          <p:spTgt spid="5"/>
                                        </p:tgtEl>
                                      </p:cBhvr>
                                      <p:by x="400000" y="100000"/>
                                    </p:animScale>
                                  </p:childTnLst>
                                </p:cTn>
                              </p:par>
                              <p:par>
                                <p:cTn id="64" presetID="2" presetClass="exit" presetSubtype="6" fill="hold" nodeType="withEffect">
                                  <p:stCondLst>
                                    <p:cond delay="0"/>
                                  </p:stCondLst>
                                  <p:childTnLst>
                                    <p:anim calcmode="lin" valueType="num">
                                      <p:cBhvr additive="base">
                                        <p:cTn id="65" dur="4000"/>
                                        <p:tgtEl>
                                          <p:spTgt spid="5"/>
                                        </p:tgtEl>
                                        <p:attrNameLst>
                                          <p:attrName>ppt_x</p:attrName>
                                        </p:attrNameLst>
                                      </p:cBhvr>
                                      <p:tavLst>
                                        <p:tav tm="0">
                                          <p:val>
                                            <p:strVal val="ppt_x"/>
                                          </p:val>
                                        </p:tav>
                                        <p:tav tm="100000">
                                          <p:val>
                                            <p:strVal val="1+ppt_w/2"/>
                                          </p:val>
                                        </p:tav>
                                      </p:tavLst>
                                    </p:anim>
                                    <p:anim calcmode="lin" valueType="num">
                                      <p:cBhvr additive="base">
                                        <p:cTn id="66" dur="4000"/>
                                        <p:tgtEl>
                                          <p:spTgt spid="5"/>
                                        </p:tgtEl>
                                        <p:attrNameLst>
                                          <p:attrName>ppt_y</p:attrName>
                                        </p:attrNameLst>
                                      </p:cBhvr>
                                      <p:tavLst>
                                        <p:tav tm="0">
                                          <p:val>
                                            <p:strVal val="ppt_y"/>
                                          </p:val>
                                        </p:tav>
                                        <p:tav tm="100000">
                                          <p:val>
                                            <p:strVal val="1+ppt_h/2"/>
                                          </p:val>
                                        </p:tav>
                                      </p:tavLst>
                                    </p:anim>
                                    <p:set>
                                      <p:cBhvr>
                                        <p:cTn id="67" dur="1" fill="hold">
                                          <p:stCondLst>
                                            <p:cond delay="3999"/>
                                          </p:stCondLst>
                                        </p:cTn>
                                        <p:tgtEl>
                                          <p:spTgt spid="5"/>
                                        </p:tgtEl>
                                        <p:attrNameLst>
                                          <p:attrName>style.visibility</p:attrName>
                                        </p:attrNameLst>
                                      </p:cBhvr>
                                      <p:to>
                                        <p:strVal val="hidden"/>
                                      </p:to>
                                    </p:set>
                                  </p:childTnLst>
                                </p:cTn>
                              </p:par>
                              <p:par>
                                <p:cTn id="68" presetID="17" presetClass="entr" presetSubtype="4" fill="hold" nodeType="with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p:cTn id="70" dur="3000" fill="hold"/>
                                        <p:tgtEl>
                                          <p:spTgt spid="7"/>
                                        </p:tgtEl>
                                        <p:attrNameLst>
                                          <p:attrName>ppt_x</p:attrName>
                                        </p:attrNameLst>
                                      </p:cBhvr>
                                      <p:tavLst>
                                        <p:tav tm="0">
                                          <p:val>
                                            <p:strVal val="#ppt_x"/>
                                          </p:val>
                                        </p:tav>
                                        <p:tav tm="100000">
                                          <p:val>
                                            <p:strVal val="#ppt_x"/>
                                          </p:val>
                                        </p:tav>
                                      </p:tavLst>
                                    </p:anim>
                                    <p:anim calcmode="lin" valueType="num">
                                      <p:cBhvr>
                                        <p:cTn id="71" dur="3000" fill="hold"/>
                                        <p:tgtEl>
                                          <p:spTgt spid="7"/>
                                        </p:tgtEl>
                                        <p:attrNameLst>
                                          <p:attrName>ppt_y</p:attrName>
                                        </p:attrNameLst>
                                      </p:cBhvr>
                                      <p:tavLst>
                                        <p:tav tm="0">
                                          <p:val>
                                            <p:strVal val="#ppt_y+#ppt_h/2"/>
                                          </p:val>
                                        </p:tav>
                                        <p:tav tm="100000">
                                          <p:val>
                                            <p:strVal val="#ppt_y"/>
                                          </p:val>
                                        </p:tav>
                                      </p:tavLst>
                                    </p:anim>
                                    <p:anim calcmode="lin" valueType="num">
                                      <p:cBhvr>
                                        <p:cTn id="72" dur="3000" fill="hold"/>
                                        <p:tgtEl>
                                          <p:spTgt spid="7"/>
                                        </p:tgtEl>
                                        <p:attrNameLst>
                                          <p:attrName>ppt_w</p:attrName>
                                        </p:attrNameLst>
                                      </p:cBhvr>
                                      <p:tavLst>
                                        <p:tav tm="0">
                                          <p:val>
                                            <p:strVal val="#ppt_w"/>
                                          </p:val>
                                        </p:tav>
                                        <p:tav tm="100000">
                                          <p:val>
                                            <p:strVal val="#ppt_w"/>
                                          </p:val>
                                        </p:tav>
                                      </p:tavLst>
                                    </p:anim>
                                    <p:anim calcmode="lin" valueType="num">
                                      <p:cBhvr>
                                        <p:cTn id="73" dur="3000" fill="hold"/>
                                        <p:tgtEl>
                                          <p:spTgt spid="7"/>
                                        </p:tgtEl>
                                        <p:attrNameLst>
                                          <p:attrName>ppt_h</p:attrName>
                                        </p:attrNameLst>
                                      </p:cBhvr>
                                      <p:tavLst>
                                        <p:tav tm="0">
                                          <p:val>
                                            <p:fltVal val="0"/>
                                          </p:val>
                                        </p:tav>
                                        <p:tav tm="100000">
                                          <p:val>
                                            <p:strVal val="#ppt_h"/>
                                          </p:val>
                                        </p:tav>
                                      </p:tavLst>
                                    </p:anim>
                                  </p:childTnLst>
                                </p:cTn>
                              </p:par>
                              <p:par>
                                <p:cTn id="74" presetID="6" presetClass="emph" presetSubtype="0" fill="hold" nodeType="withEffect">
                                  <p:stCondLst>
                                    <p:cond delay="0"/>
                                  </p:stCondLst>
                                  <p:childTnLst>
                                    <p:animScale>
                                      <p:cBhvr>
                                        <p:cTn id="75" dur="3000" fill="hold"/>
                                        <p:tgtEl>
                                          <p:spTgt spid="7"/>
                                        </p:tgtEl>
                                      </p:cBhvr>
                                      <p:by x="400000" y="100000"/>
                                    </p:animScale>
                                  </p:childTnLst>
                                </p:cTn>
                              </p:par>
                              <p:par>
                                <p:cTn id="76" presetID="2" presetClass="exit" presetSubtype="6" fill="hold" nodeType="withEffect">
                                  <p:stCondLst>
                                    <p:cond delay="0"/>
                                  </p:stCondLst>
                                  <p:childTnLst>
                                    <p:anim calcmode="lin" valueType="num">
                                      <p:cBhvr additive="base">
                                        <p:cTn id="77" dur="4000"/>
                                        <p:tgtEl>
                                          <p:spTgt spid="7"/>
                                        </p:tgtEl>
                                        <p:attrNameLst>
                                          <p:attrName>ppt_x</p:attrName>
                                        </p:attrNameLst>
                                      </p:cBhvr>
                                      <p:tavLst>
                                        <p:tav tm="0">
                                          <p:val>
                                            <p:strVal val="ppt_x"/>
                                          </p:val>
                                        </p:tav>
                                        <p:tav tm="100000">
                                          <p:val>
                                            <p:strVal val="1+ppt_w/2"/>
                                          </p:val>
                                        </p:tav>
                                      </p:tavLst>
                                    </p:anim>
                                    <p:anim calcmode="lin" valueType="num">
                                      <p:cBhvr additive="base">
                                        <p:cTn id="78" dur="4000"/>
                                        <p:tgtEl>
                                          <p:spTgt spid="7"/>
                                        </p:tgtEl>
                                        <p:attrNameLst>
                                          <p:attrName>ppt_y</p:attrName>
                                        </p:attrNameLst>
                                      </p:cBhvr>
                                      <p:tavLst>
                                        <p:tav tm="0">
                                          <p:val>
                                            <p:strVal val="ppt_y"/>
                                          </p:val>
                                        </p:tav>
                                        <p:tav tm="100000">
                                          <p:val>
                                            <p:strVal val="1+ppt_h/2"/>
                                          </p:val>
                                        </p:tav>
                                      </p:tavLst>
                                    </p:anim>
                                    <p:set>
                                      <p:cBhvr>
                                        <p:cTn id="79" dur="1" fill="hold">
                                          <p:stCondLst>
                                            <p:cond delay="3999"/>
                                          </p:stCondLst>
                                        </p:cTn>
                                        <p:tgtEl>
                                          <p:spTgt spid="7"/>
                                        </p:tgtEl>
                                        <p:attrNameLst>
                                          <p:attrName>style.visibility</p:attrName>
                                        </p:attrNameLst>
                                      </p:cBhvr>
                                      <p:to>
                                        <p:strVal val="hidden"/>
                                      </p:to>
                                    </p:set>
                                  </p:childTnLst>
                                </p:cTn>
                              </p:par>
                              <p:par>
                                <p:cTn id="80" presetID="17" presetClass="entr" presetSubtype="4" fill="hold"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p:cTn id="82" dur="3000" fill="hold"/>
                                        <p:tgtEl>
                                          <p:spTgt spid="8"/>
                                        </p:tgtEl>
                                        <p:attrNameLst>
                                          <p:attrName>ppt_x</p:attrName>
                                        </p:attrNameLst>
                                      </p:cBhvr>
                                      <p:tavLst>
                                        <p:tav tm="0">
                                          <p:val>
                                            <p:strVal val="#ppt_x"/>
                                          </p:val>
                                        </p:tav>
                                        <p:tav tm="100000">
                                          <p:val>
                                            <p:strVal val="#ppt_x"/>
                                          </p:val>
                                        </p:tav>
                                      </p:tavLst>
                                    </p:anim>
                                    <p:anim calcmode="lin" valueType="num">
                                      <p:cBhvr>
                                        <p:cTn id="83" dur="3000" fill="hold"/>
                                        <p:tgtEl>
                                          <p:spTgt spid="8"/>
                                        </p:tgtEl>
                                        <p:attrNameLst>
                                          <p:attrName>ppt_y</p:attrName>
                                        </p:attrNameLst>
                                      </p:cBhvr>
                                      <p:tavLst>
                                        <p:tav tm="0">
                                          <p:val>
                                            <p:strVal val="#ppt_y+#ppt_h/2"/>
                                          </p:val>
                                        </p:tav>
                                        <p:tav tm="100000">
                                          <p:val>
                                            <p:strVal val="#ppt_y"/>
                                          </p:val>
                                        </p:tav>
                                      </p:tavLst>
                                    </p:anim>
                                    <p:anim calcmode="lin" valueType="num">
                                      <p:cBhvr>
                                        <p:cTn id="84" dur="3000" fill="hold"/>
                                        <p:tgtEl>
                                          <p:spTgt spid="8"/>
                                        </p:tgtEl>
                                        <p:attrNameLst>
                                          <p:attrName>ppt_w</p:attrName>
                                        </p:attrNameLst>
                                      </p:cBhvr>
                                      <p:tavLst>
                                        <p:tav tm="0">
                                          <p:val>
                                            <p:strVal val="#ppt_w"/>
                                          </p:val>
                                        </p:tav>
                                        <p:tav tm="100000">
                                          <p:val>
                                            <p:strVal val="#ppt_w"/>
                                          </p:val>
                                        </p:tav>
                                      </p:tavLst>
                                    </p:anim>
                                    <p:anim calcmode="lin" valueType="num">
                                      <p:cBhvr>
                                        <p:cTn id="85" dur="3000" fill="hold"/>
                                        <p:tgtEl>
                                          <p:spTgt spid="8"/>
                                        </p:tgtEl>
                                        <p:attrNameLst>
                                          <p:attrName>ppt_h</p:attrName>
                                        </p:attrNameLst>
                                      </p:cBhvr>
                                      <p:tavLst>
                                        <p:tav tm="0">
                                          <p:val>
                                            <p:fltVal val="0"/>
                                          </p:val>
                                        </p:tav>
                                        <p:tav tm="100000">
                                          <p:val>
                                            <p:strVal val="#ppt_h"/>
                                          </p:val>
                                        </p:tav>
                                      </p:tavLst>
                                    </p:anim>
                                  </p:childTnLst>
                                </p:cTn>
                              </p:par>
                              <p:par>
                                <p:cTn id="86" presetID="6" presetClass="emph" presetSubtype="0" fill="hold" nodeType="withEffect">
                                  <p:stCondLst>
                                    <p:cond delay="0"/>
                                  </p:stCondLst>
                                  <p:childTnLst>
                                    <p:animScale>
                                      <p:cBhvr>
                                        <p:cTn id="87" dur="3000" fill="hold"/>
                                        <p:tgtEl>
                                          <p:spTgt spid="8"/>
                                        </p:tgtEl>
                                      </p:cBhvr>
                                      <p:by x="400000" y="100000"/>
                                    </p:animScale>
                                  </p:childTnLst>
                                </p:cTn>
                              </p:par>
                              <p:par>
                                <p:cTn id="88" presetID="2" presetClass="exit" presetSubtype="6" fill="hold" nodeType="withEffect">
                                  <p:stCondLst>
                                    <p:cond delay="0"/>
                                  </p:stCondLst>
                                  <p:childTnLst>
                                    <p:anim calcmode="lin" valueType="num">
                                      <p:cBhvr additive="base">
                                        <p:cTn id="89" dur="4000"/>
                                        <p:tgtEl>
                                          <p:spTgt spid="8"/>
                                        </p:tgtEl>
                                        <p:attrNameLst>
                                          <p:attrName>ppt_x</p:attrName>
                                        </p:attrNameLst>
                                      </p:cBhvr>
                                      <p:tavLst>
                                        <p:tav tm="0">
                                          <p:val>
                                            <p:strVal val="ppt_x"/>
                                          </p:val>
                                        </p:tav>
                                        <p:tav tm="100000">
                                          <p:val>
                                            <p:strVal val="1+ppt_w/2"/>
                                          </p:val>
                                        </p:tav>
                                      </p:tavLst>
                                    </p:anim>
                                    <p:anim calcmode="lin" valueType="num">
                                      <p:cBhvr additive="base">
                                        <p:cTn id="90" dur="4000"/>
                                        <p:tgtEl>
                                          <p:spTgt spid="8"/>
                                        </p:tgtEl>
                                        <p:attrNameLst>
                                          <p:attrName>ppt_y</p:attrName>
                                        </p:attrNameLst>
                                      </p:cBhvr>
                                      <p:tavLst>
                                        <p:tav tm="0">
                                          <p:val>
                                            <p:strVal val="ppt_y"/>
                                          </p:val>
                                        </p:tav>
                                        <p:tav tm="100000">
                                          <p:val>
                                            <p:strVal val="1+ppt_h/2"/>
                                          </p:val>
                                        </p:tav>
                                      </p:tavLst>
                                    </p:anim>
                                    <p:set>
                                      <p:cBhvr>
                                        <p:cTn id="91" dur="1" fill="hold">
                                          <p:stCondLst>
                                            <p:cond delay="3999"/>
                                          </p:stCondLst>
                                        </p:cTn>
                                        <p:tgtEl>
                                          <p:spTgt spid="8"/>
                                        </p:tgtEl>
                                        <p:attrNameLst>
                                          <p:attrName>style.visibility</p:attrName>
                                        </p:attrNameLst>
                                      </p:cBhvr>
                                      <p:to>
                                        <p:strVal val="hidden"/>
                                      </p:to>
                                    </p:set>
                                  </p:childTnLst>
                                </p:cTn>
                              </p:par>
                              <p:par>
                                <p:cTn id="92" presetID="17" presetClass="entr" presetSubtype="4" fill="hold" nodeType="withEffect">
                                  <p:stCondLst>
                                    <p:cond delay="0"/>
                                  </p:stCondLst>
                                  <p:childTnLst>
                                    <p:set>
                                      <p:cBhvr>
                                        <p:cTn id="93" dur="1" fill="hold">
                                          <p:stCondLst>
                                            <p:cond delay="0"/>
                                          </p:stCondLst>
                                        </p:cTn>
                                        <p:tgtEl>
                                          <p:spTgt spid="9"/>
                                        </p:tgtEl>
                                        <p:attrNameLst>
                                          <p:attrName>style.visibility</p:attrName>
                                        </p:attrNameLst>
                                      </p:cBhvr>
                                      <p:to>
                                        <p:strVal val="visible"/>
                                      </p:to>
                                    </p:set>
                                    <p:anim calcmode="lin" valueType="num">
                                      <p:cBhvr>
                                        <p:cTn id="94" dur="3000" fill="hold"/>
                                        <p:tgtEl>
                                          <p:spTgt spid="9"/>
                                        </p:tgtEl>
                                        <p:attrNameLst>
                                          <p:attrName>ppt_x</p:attrName>
                                        </p:attrNameLst>
                                      </p:cBhvr>
                                      <p:tavLst>
                                        <p:tav tm="0">
                                          <p:val>
                                            <p:strVal val="#ppt_x"/>
                                          </p:val>
                                        </p:tav>
                                        <p:tav tm="100000">
                                          <p:val>
                                            <p:strVal val="#ppt_x"/>
                                          </p:val>
                                        </p:tav>
                                      </p:tavLst>
                                    </p:anim>
                                    <p:anim calcmode="lin" valueType="num">
                                      <p:cBhvr>
                                        <p:cTn id="95" dur="3000" fill="hold"/>
                                        <p:tgtEl>
                                          <p:spTgt spid="9"/>
                                        </p:tgtEl>
                                        <p:attrNameLst>
                                          <p:attrName>ppt_y</p:attrName>
                                        </p:attrNameLst>
                                      </p:cBhvr>
                                      <p:tavLst>
                                        <p:tav tm="0">
                                          <p:val>
                                            <p:strVal val="#ppt_y+#ppt_h/2"/>
                                          </p:val>
                                        </p:tav>
                                        <p:tav tm="100000">
                                          <p:val>
                                            <p:strVal val="#ppt_y"/>
                                          </p:val>
                                        </p:tav>
                                      </p:tavLst>
                                    </p:anim>
                                    <p:anim calcmode="lin" valueType="num">
                                      <p:cBhvr>
                                        <p:cTn id="96" dur="3000" fill="hold"/>
                                        <p:tgtEl>
                                          <p:spTgt spid="9"/>
                                        </p:tgtEl>
                                        <p:attrNameLst>
                                          <p:attrName>ppt_w</p:attrName>
                                        </p:attrNameLst>
                                      </p:cBhvr>
                                      <p:tavLst>
                                        <p:tav tm="0">
                                          <p:val>
                                            <p:strVal val="#ppt_w"/>
                                          </p:val>
                                        </p:tav>
                                        <p:tav tm="100000">
                                          <p:val>
                                            <p:strVal val="#ppt_w"/>
                                          </p:val>
                                        </p:tav>
                                      </p:tavLst>
                                    </p:anim>
                                    <p:anim calcmode="lin" valueType="num">
                                      <p:cBhvr>
                                        <p:cTn id="97" dur="3000" fill="hold"/>
                                        <p:tgtEl>
                                          <p:spTgt spid="9"/>
                                        </p:tgtEl>
                                        <p:attrNameLst>
                                          <p:attrName>ppt_h</p:attrName>
                                        </p:attrNameLst>
                                      </p:cBhvr>
                                      <p:tavLst>
                                        <p:tav tm="0">
                                          <p:val>
                                            <p:fltVal val="0"/>
                                          </p:val>
                                        </p:tav>
                                        <p:tav tm="100000">
                                          <p:val>
                                            <p:strVal val="#ppt_h"/>
                                          </p:val>
                                        </p:tav>
                                      </p:tavLst>
                                    </p:anim>
                                  </p:childTnLst>
                                </p:cTn>
                              </p:par>
                              <p:par>
                                <p:cTn id="98" presetID="6" presetClass="emph" presetSubtype="0" fill="hold" nodeType="withEffect">
                                  <p:stCondLst>
                                    <p:cond delay="0"/>
                                  </p:stCondLst>
                                  <p:childTnLst>
                                    <p:animScale>
                                      <p:cBhvr>
                                        <p:cTn id="99" dur="3000" fill="hold"/>
                                        <p:tgtEl>
                                          <p:spTgt spid="9"/>
                                        </p:tgtEl>
                                      </p:cBhvr>
                                      <p:by x="400000" y="100000"/>
                                    </p:animScale>
                                  </p:childTnLst>
                                </p:cTn>
                              </p:par>
                              <p:par>
                                <p:cTn id="100" presetID="2" presetClass="exit" presetSubtype="6" fill="hold" nodeType="withEffect">
                                  <p:stCondLst>
                                    <p:cond delay="0"/>
                                  </p:stCondLst>
                                  <p:childTnLst>
                                    <p:anim calcmode="lin" valueType="num">
                                      <p:cBhvr additive="base">
                                        <p:cTn id="101" dur="4000"/>
                                        <p:tgtEl>
                                          <p:spTgt spid="9"/>
                                        </p:tgtEl>
                                        <p:attrNameLst>
                                          <p:attrName>ppt_x</p:attrName>
                                        </p:attrNameLst>
                                      </p:cBhvr>
                                      <p:tavLst>
                                        <p:tav tm="0">
                                          <p:val>
                                            <p:strVal val="ppt_x"/>
                                          </p:val>
                                        </p:tav>
                                        <p:tav tm="100000">
                                          <p:val>
                                            <p:strVal val="1+ppt_w/2"/>
                                          </p:val>
                                        </p:tav>
                                      </p:tavLst>
                                    </p:anim>
                                    <p:anim calcmode="lin" valueType="num">
                                      <p:cBhvr additive="base">
                                        <p:cTn id="102" dur="4000"/>
                                        <p:tgtEl>
                                          <p:spTgt spid="9"/>
                                        </p:tgtEl>
                                        <p:attrNameLst>
                                          <p:attrName>ppt_y</p:attrName>
                                        </p:attrNameLst>
                                      </p:cBhvr>
                                      <p:tavLst>
                                        <p:tav tm="0">
                                          <p:val>
                                            <p:strVal val="ppt_y"/>
                                          </p:val>
                                        </p:tav>
                                        <p:tav tm="100000">
                                          <p:val>
                                            <p:strVal val="1+ppt_h/2"/>
                                          </p:val>
                                        </p:tav>
                                      </p:tavLst>
                                    </p:anim>
                                    <p:set>
                                      <p:cBhvr>
                                        <p:cTn id="103" dur="1" fill="hold">
                                          <p:stCondLst>
                                            <p:cond delay="3999"/>
                                          </p:stCondLst>
                                        </p:cTn>
                                        <p:tgtEl>
                                          <p:spTgt spid="9"/>
                                        </p:tgtEl>
                                        <p:attrNameLst>
                                          <p:attrName>style.visibility</p:attrName>
                                        </p:attrNameLst>
                                      </p:cBhvr>
                                      <p:to>
                                        <p:strVal val="hidden"/>
                                      </p:to>
                                    </p:set>
                                  </p:childTnLst>
                                </p:cTn>
                              </p:par>
                              <p:par>
                                <p:cTn id="104" presetID="17" presetClass="entr" presetSubtype="4" fill="hold" nodeType="withEffect">
                                  <p:stCondLst>
                                    <p:cond delay="0"/>
                                  </p:stCondLst>
                                  <p:childTnLst>
                                    <p:set>
                                      <p:cBhvr>
                                        <p:cTn id="105" dur="1" fill="hold">
                                          <p:stCondLst>
                                            <p:cond delay="0"/>
                                          </p:stCondLst>
                                        </p:cTn>
                                        <p:tgtEl>
                                          <p:spTgt spid="10"/>
                                        </p:tgtEl>
                                        <p:attrNameLst>
                                          <p:attrName>style.visibility</p:attrName>
                                        </p:attrNameLst>
                                      </p:cBhvr>
                                      <p:to>
                                        <p:strVal val="visible"/>
                                      </p:to>
                                    </p:set>
                                    <p:anim calcmode="lin" valueType="num">
                                      <p:cBhvr>
                                        <p:cTn id="106" dur="3000" fill="hold"/>
                                        <p:tgtEl>
                                          <p:spTgt spid="10"/>
                                        </p:tgtEl>
                                        <p:attrNameLst>
                                          <p:attrName>ppt_x</p:attrName>
                                        </p:attrNameLst>
                                      </p:cBhvr>
                                      <p:tavLst>
                                        <p:tav tm="0">
                                          <p:val>
                                            <p:strVal val="#ppt_x"/>
                                          </p:val>
                                        </p:tav>
                                        <p:tav tm="100000">
                                          <p:val>
                                            <p:strVal val="#ppt_x"/>
                                          </p:val>
                                        </p:tav>
                                      </p:tavLst>
                                    </p:anim>
                                    <p:anim calcmode="lin" valueType="num">
                                      <p:cBhvr>
                                        <p:cTn id="107" dur="3000" fill="hold"/>
                                        <p:tgtEl>
                                          <p:spTgt spid="10"/>
                                        </p:tgtEl>
                                        <p:attrNameLst>
                                          <p:attrName>ppt_y</p:attrName>
                                        </p:attrNameLst>
                                      </p:cBhvr>
                                      <p:tavLst>
                                        <p:tav tm="0">
                                          <p:val>
                                            <p:strVal val="#ppt_y+#ppt_h/2"/>
                                          </p:val>
                                        </p:tav>
                                        <p:tav tm="100000">
                                          <p:val>
                                            <p:strVal val="#ppt_y"/>
                                          </p:val>
                                        </p:tav>
                                      </p:tavLst>
                                    </p:anim>
                                    <p:anim calcmode="lin" valueType="num">
                                      <p:cBhvr>
                                        <p:cTn id="108" dur="3000" fill="hold"/>
                                        <p:tgtEl>
                                          <p:spTgt spid="10"/>
                                        </p:tgtEl>
                                        <p:attrNameLst>
                                          <p:attrName>ppt_w</p:attrName>
                                        </p:attrNameLst>
                                      </p:cBhvr>
                                      <p:tavLst>
                                        <p:tav tm="0">
                                          <p:val>
                                            <p:strVal val="#ppt_w"/>
                                          </p:val>
                                        </p:tav>
                                        <p:tav tm="100000">
                                          <p:val>
                                            <p:strVal val="#ppt_w"/>
                                          </p:val>
                                        </p:tav>
                                      </p:tavLst>
                                    </p:anim>
                                    <p:anim calcmode="lin" valueType="num">
                                      <p:cBhvr>
                                        <p:cTn id="109" dur="3000" fill="hold"/>
                                        <p:tgtEl>
                                          <p:spTgt spid="10"/>
                                        </p:tgtEl>
                                        <p:attrNameLst>
                                          <p:attrName>ppt_h</p:attrName>
                                        </p:attrNameLst>
                                      </p:cBhvr>
                                      <p:tavLst>
                                        <p:tav tm="0">
                                          <p:val>
                                            <p:fltVal val="0"/>
                                          </p:val>
                                        </p:tav>
                                        <p:tav tm="100000">
                                          <p:val>
                                            <p:strVal val="#ppt_h"/>
                                          </p:val>
                                        </p:tav>
                                      </p:tavLst>
                                    </p:anim>
                                  </p:childTnLst>
                                </p:cTn>
                              </p:par>
                              <p:par>
                                <p:cTn id="110" presetID="6" presetClass="emph" presetSubtype="0" fill="hold" nodeType="withEffect">
                                  <p:stCondLst>
                                    <p:cond delay="0"/>
                                  </p:stCondLst>
                                  <p:childTnLst>
                                    <p:animScale>
                                      <p:cBhvr>
                                        <p:cTn id="111" dur="3000" fill="hold"/>
                                        <p:tgtEl>
                                          <p:spTgt spid="10"/>
                                        </p:tgtEl>
                                      </p:cBhvr>
                                      <p:by x="400000" y="100000"/>
                                    </p:animScale>
                                  </p:childTnLst>
                                </p:cTn>
                              </p:par>
                              <p:par>
                                <p:cTn id="112" presetID="2" presetClass="exit" presetSubtype="6" fill="hold" nodeType="withEffect">
                                  <p:stCondLst>
                                    <p:cond delay="0"/>
                                  </p:stCondLst>
                                  <p:childTnLst>
                                    <p:anim calcmode="lin" valueType="num">
                                      <p:cBhvr additive="base">
                                        <p:cTn id="113" dur="4000"/>
                                        <p:tgtEl>
                                          <p:spTgt spid="10"/>
                                        </p:tgtEl>
                                        <p:attrNameLst>
                                          <p:attrName>ppt_x</p:attrName>
                                        </p:attrNameLst>
                                      </p:cBhvr>
                                      <p:tavLst>
                                        <p:tav tm="0">
                                          <p:val>
                                            <p:strVal val="ppt_x"/>
                                          </p:val>
                                        </p:tav>
                                        <p:tav tm="100000">
                                          <p:val>
                                            <p:strVal val="1+ppt_w/2"/>
                                          </p:val>
                                        </p:tav>
                                      </p:tavLst>
                                    </p:anim>
                                    <p:anim calcmode="lin" valueType="num">
                                      <p:cBhvr additive="base">
                                        <p:cTn id="114" dur="4000"/>
                                        <p:tgtEl>
                                          <p:spTgt spid="10"/>
                                        </p:tgtEl>
                                        <p:attrNameLst>
                                          <p:attrName>ppt_y</p:attrName>
                                        </p:attrNameLst>
                                      </p:cBhvr>
                                      <p:tavLst>
                                        <p:tav tm="0">
                                          <p:val>
                                            <p:strVal val="ppt_y"/>
                                          </p:val>
                                        </p:tav>
                                        <p:tav tm="100000">
                                          <p:val>
                                            <p:strVal val="1+ppt_h/2"/>
                                          </p:val>
                                        </p:tav>
                                      </p:tavLst>
                                    </p:anim>
                                    <p:set>
                                      <p:cBhvr>
                                        <p:cTn id="115" dur="1" fill="hold">
                                          <p:stCondLst>
                                            <p:cond delay="3999"/>
                                          </p:stCondLst>
                                        </p:cTn>
                                        <p:tgtEl>
                                          <p:spTgt spid="10"/>
                                        </p:tgtEl>
                                        <p:attrNameLst>
                                          <p:attrName>style.visibility</p:attrName>
                                        </p:attrNameLst>
                                      </p:cBhvr>
                                      <p:to>
                                        <p:strVal val="hidden"/>
                                      </p:to>
                                    </p:set>
                                  </p:childTnLst>
                                </p:cTn>
                              </p:par>
                              <p:par>
                                <p:cTn id="116" presetID="17" presetClass="entr" presetSubtype="4" fill="hold" nodeType="withEffect">
                                  <p:stCondLst>
                                    <p:cond delay="0"/>
                                  </p:stCondLst>
                                  <p:childTnLst>
                                    <p:set>
                                      <p:cBhvr>
                                        <p:cTn id="117" dur="1" fill="hold">
                                          <p:stCondLst>
                                            <p:cond delay="0"/>
                                          </p:stCondLst>
                                        </p:cTn>
                                        <p:tgtEl>
                                          <p:spTgt spid="11"/>
                                        </p:tgtEl>
                                        <p:attrNameLst>
                                          <p:attrName>style.visibility</p:attrName>
                                        </p:attrNameLst>
                                      </p:cBhvr>
                                      <p:to>
                                        <p:strVal val="visible"/>
                                      </p:to>
                                    </p:set>
                                    <p:anim calcmode="lin" valueType="num">
                                      <p:cBhvr>
                                        <p:cTn id="118" dur="3000" fill="hold"/>
                                        <p:tgtEl>
                                          <p:spTgt spid="11"/>
                                        </p:tgtEl>
                                        <p:attrNameLst>
                                          <p:attrName>ppt_x</p:attrName>
                                        </p:attrNameLst>
                                      </p:cBhvr>
                                      <p:tavLst>
                                        <p:tav tm="0">
                                          <p:val>
                                            <p:strVal val="#ppt_x"/>
                                          </p:val>
                                        </p:tav>
                                        <p:tav tm="100000">
                                          <p:val>
                                            <p:strVal val="#ppt_x"/>
                                          </p:val>
                                        </p:tav>
                                      </p:tavLst>
                                    </p:anim>
                                    <p:anim calcmode="lin" valueType="num">
                                      <p:cBhvr>
                                        <p:cTn id="119" dur="3000" fill="hold"/>
                                        <p:tgtEl>
                                          <p:spTgt spid="11"/>
                                        </p:tgtEl>
                                        <p:attrNameLst>
                                          <p:attrName>ppt_y</p:attrName>
                                        </p:attrNameLst>
                                      </p:cBhvr>
                                      <p:tavLst>
                                        <p:tav tm="0">
                                          <p:val>
                                            <p:strVal val="#ppt_y+#ppt_h/2"/>
                                          </p:val>
                                        </p:tav>
                                        <p:tav tm="100000">
                                          <p:val>
                                            <p:strVal val="#ppt_y"/>
                                          </p:val>
                                        </p:tav>
                                      </p:tavLst>
                                    </p:anim>
                                    <p:anim calcmode="lin" valueType="num">
                                      <p:cBhvr>
                                        <p:cTn id="120" dur="3000" fill="hold"/>
                                        <p:tgtEl>
                                          <p:spTgt spid="11"/>
                                        </p:tgtEl>
                                        <p:attrNameLst>
                                          <p:attrName>ppt_w</p:attrName>
                                        </p:attrNameLst>
                                      </p:cBhvr>
                                      <p:tavLst>
                                        <p:tav tm="0">
                                          <p:val>
                                            <p:strVal val="#ppt_w"/>
                                          </p:val>
                                        </p:tav>
                                        <p:tav tm="100000">
                                          <p:val>
                                            <p:strVal val="#ppt_w"/>
                                          </p:val>
                                        </p:tav>
                                      </p:tavLst>
                                    </p:anim>
                                    <p:anim calcmode="lin" valueType="num">
                                      <p:cBhvr>
                                        <p:cTn id="121" dur="3000" fill="hold"/>
                                        <p:tgtEl>
                                          <p:spTgt spid="11"/>
                                        </p:tgtEl>
                                        <p:attrNameLst>
                                          <p:attrName>ppt_h</p:attrName>
                                        </p:attrNameLst>
                                      </p:cBhvr>
                                      <p:tavLst>
                                        <p:tav tm="0">
                                          <p:val>
                                            <p:fltVal val="0"/>
                                          </p:val>
                                        </p:tav>
                                        <p:tav tm="100000">
                                          <p:val>
                                            <p:strVal val="#ppt_h"/>
                                          </p:val>
                                        </p:tav>
                                      </p:tavLst>
                                    </p:anim>
                                  </p:childTnLst>
                                </p:cTn>
                              </p:par>
                              <p:par>
                                <p:cTn id="122" presetID="6" presetClass="emph" presetSubtype="0" fill="hold" nodeType="withEffect">
                                  <p:stCondLst>
                                    <p:cond delay="0"/>
                                  </p:stCondLst>
                                  <p:childTnLst>
                                    <p:animScale>
                                      <p:cBhvr>
                                        <p:cTn id="123" dur="3000" fill="hold"/>
                                        <p:tgtEl>
                                          <p:spTgt spid="11"/>
                                        </p:tgtEl>
                                      </p:cBhvr>
                                      <p:by x="400000" y="100000"/>
                                    </p:animScale>
                                  </p:childTnLst>
                                </p:cTn>
                              </p:par>
                              <p:par>
                                <p:cTn id="124" presetID="2" presetClass="exit" presetSubtype="6" fill="hold" nodeType="withEffect">
                                  <p:stCondLst>
                                    <p:cond delay="0"/>
                                  </p:stCondLst>
                                  <p:childTnLst>
                                    <p:anim calcmode="lin" valueType="num">
                                      <p:cBhvr additive="base">
                                        <p:cTn id="125" dur="4000"/>
                                        <p:tgtEl>
                                          <p:spTgt spid="11"/>
                                        </p:tgtEl>
                                        <p:attrNameLst>
                                          <p:attrName>ppt_x</p:attrName>
                                        </p:attrNameLst>
                                      </p:cBhvr>
                                      <p:tavLst>
                                        <p:tav tm="0">
                                          <p:val>
                                            <p:strVal val="ppt_x"/>
                                          </p:val>
                                        </p:tav>
                                        <p:tav tm="100000">
                                          <p:val>
                                            <p:strVal val="1+ppt_w/2"/>
                                          </p:val>
                                        </p:tav>
                                      </p:tavLst>
                                    </p:anim>
                                    <p:anim calcmode="lin" valueType="num">
                                      <p:cBhvr additive="base">
                                        <p:cTn id="126" dur="4000"/>
                                        <p:tgtEl>
                                          <p:spTgt spid="11"/>
                                        </p:tgtEl>
                                        <p:attrNameLst>
                                          <p:attrName>ppt_y</p:attrName>
                                        </p:attrNameLst>
                                      </p:cBhvr>
                                      <p:tavLst>
                                        <p:tav tm="0">
                                          <p:val>
                                            <p:strVal val="ppt_y"/>
                                          </p:val>
                                        </p:tav>
                                        <p:tav tm="100000">
                                          <p:val>
                                            <p:strVal val="1+ppt_h/2"/>
                                          </p:val>
                                        </p:tav>
                                      </p:tavLst>
                                    </p:anim>
                                    <p:set>
                                      <p:cBhvr>
                                        <p:cTn id="127" dur="1" fill="hold">
                                          <p:stCondLst>
                                            <p:cond delay="3999"/>
                                          </p:stCondLst>
                                        </p:cTn>
                                        <p:tgtEl>
                                          <p:spTgt spid="11"/>
                                        </p:tgtEl>
                                        <p:attrNameLst>
                                          <p:attrName>style.visibility</p:attrName>
                                        </p:attrNameLst>
                                      </p:cBhvr>
                                      <p:to>
                                        <p:strVal val="hidden"/>
                                      </p:to>
                                    </p:set>
                                  </p:childTnLst>
                                </p:cTn>
                              </p:par>
                              <p:par>
                                <p:cTn id="128" presetID="17" presetClass="entr" presetSubtype="4" fill="hold" nodeType="withEffect">
                                  <p:stCondLst>
                                    <p:cond delay="0"/>
                                  </p:stCondLst>
                                  <p:childTnLst>
                                    <p:set>
                                      <p:cBhvr>
                                        <p:cTn id="129" dur="1" fill="hold">
                                          <p:stCondLst>
                                            <p:cond delay="0"/>
                                          </p:stCondLst>
                                        </p:cTn>
                                        <p:tgtEl>
                                          <p:spTgt spid="12"/>
                                        </p:tgtEl>
                                        <p:attrNameLst>
                                          <p:attrName>style.visibility</p:attrName>
                                        </p:attrNameLst>
                                      </p:cBhvr>
                                      <p:to>
                                        <p:strVal val="visible"/>
                                      </p:to>
                                    </p:set>
                                    <p:anim calcmode="lin" valueType="num">
                                      <p:cBhvr>
                                        <p:cTn id="130" dur="3000" fill="hold"/>
                                        <p:tgtEl>
                                          <p:spTgt spid="12"/>
                                        </p:tgtEl>
                                        <p:attrNameLst>
                                          <p:attrName>ppt_x</p:attrName>
                                        </p:attrNameLst>
                                      </p:cBhvr>
                                      <p:tavLst>
                                        <p:tav tm="0">
                                          <p:val>
                                            <p:strVal val="#ppt_x"/>
                                          </p:val>
                                        </p:tav>
                                        <p:tav tm="100000">
                                          <p:val>
                                            <p:strVal val="#ppt_x"/>
                                          </p:val>
                                        </p:tav>
                                      </p:tavLst>
                                    </p:anim>
                                    <p:anim calcmode="lin" valueType="num">
                                      <p:cBhvr>
                                        <p:cTn id="131" dur="3000" fill="hold"/>
                                        <p:tgtEl>
                                          <p:spTgt spid="12"/>
                                        </p:tgtEl>
                                        <p:attrNameLst>
                                          <p:attrName>ppt_y</p:attrName>
                                        </p:attrNameLst>
                                      </p:cBhvr>
                                      <p:tavLst>
                                        <p:tav tm="0">
                                          <p:val>
                                            <p:strVal val="#ppt_y+#ppt_h/2"/>
                                          </p:val>
                                        </p:tav>
                                        <p:tav tm="100000">
                                          <p:val>
                                            <p:strVal val="#ppt_y"/>
                                          </p:val>
                                        </p:tav>
                                      </p:tavLst>
                                    </p:anim>
                                    <p:anim calcmode="lin" valueType="num">
                                      <p:cBhvr>
                                        <p:cTn id="132" dur="3000" fill="hold"/>
                                        <p:tgtEl>
                                          <p:spTgt spid="12"/>
                                        </p:tgtEl>
                                        <p:attrNameLst>
                                          <p:attrName>ppt_w</p:attrName>
                                        </p:attrNameLst>
                                      </p:cBhvr>
                                      <p:tavLst>
                                        <p:tav tm="0">
                                          <p:val>
                                            <p:strVal val="#ppt_w"/>
                                          </p:val>
                                        </p:tav>
                                        <p:tav tm="100000">
                                          <p:val>
                                            <p:strVal val="#ppt_w"/>
                                          </p:val>
                                        </p:tav>
                                      </p:tavLst>
                                    </p:anim>
                                    <p:anim calcmode="lin" valueType="num">
                                      <p:cBhvr>
                                        <p:cTn id="133" dur="3000" fill="hold"/>
                                        <p:tgtEl>
                                          <p:spTgt spid="12"/>
                                        </p:tgtEl>
                                        <p:attrNameLst>
                                          <p:attrName>ppt_h</p:attrName>
                                        </p:attrNameLst>
                                      </p:cBhvr>
                                      <p:tavLst>
                                        <p:tav tm="0">
                                          <p:val>
                                            <p:fltVal val="0"/>
                                          </p:val>
                                        </p:tav>
                                        <p:tav tm="100000">
                                          <p:val>
                                            <p:strVal val="#ppt_h"/>
                                          </p:val>
                                        </p:tav>
                                      </p:tavLst>
                                    </p:anim>
                                  </p:childTnLst>
                                </p:cTn>
                              </p:par>
                              <p:par>
                                <p:cTn id="134" presetID="6" presetClass="emph" presetSubtype="0" fill="hold" nodeType="withEffect">
                                  <p:stCondLst>
                                    <p:cond delay="0"/>
                                  </p:stCondLst>
                                  <p:childTnLst>
                                    <p:animScale>
                                      <p:cBhvr>
                                        <p:cTn id="135" dur="3000" fill="hold"/>
                                        <p:tgtEl>
                                          <p:spTgt spid="12"/>
                                        </p:tgtEl>
                                      </p:cBhvr>
                                      <p:by x="400000" y="100000"/>
                                    </p:animScale>
                                  </p:childTnLst>
                                </p:cTn>
                              </p:par>
                              <p:par>
                                <p:cTn id="136" presetID="2" presetClass="exit" presetSubtype="6" fill="hold" nodeType="withEffect">
                                  <p:stCondLst>
                                    <p:cond delay="0"/>
                                  </p:stCondLst>
                                  <p:childTnLst>
                                    <p:anim calcmode="lin" valueType="num">
                                      <p:cBhvr additive="base">
                                        <p:cTn id="137" dur="4000"/>
                                        <p:tgtEl>
                                          <p:spTgt spid="12"/>
                                        </p:tgtEl>
                                        <p:attrNameLst>
                                          <p:attrName>ppt_x</p:attrName>
                                        </p:attrNameLst>
                                      </p:cBhvr>
                                      <p:tavLst>
                                        <p:tav tm="0">
                                          <p:val>
                                            <p:strVal val="ppt_x"/>
                                          </p:val>
                                        </p:tav>
                                        <p:tav tm="100000">
                                          <p:val>
                                            <p:strVal val="1+ppt_w/2"/>
                                          </p:val>
                                        </p:tav>
                                      </p:tavLst>
                                    </p:anim>
                                    <p:anim calcmode="lin" valueType="num">
                                      <p:cBhvr additive="base">
                                        <p:cTn id="138" dur="4000"/>
                                        <p:tgtEl>
                                          <p:spTgt spid="12"/>
                                        </p:tgtEl>
                                        <p:attrNameLst>
                                          <p:attrName>ppt_y</p:attrName>
                                        </p:attrNameLst>
                                      </p:cBhvr>
                                      <p:tavLst>
                                        <p:tav tm="0">
                                          <p:val>
                                            <p:strVal val="ppt_y"/>
                                          </p:val>
                                        </p:tav>
                                        <p:tav tm="100000">
                                          <p:val>
                                            <p:strVal val="1+ppt_h/2"/>
                                          </p:val>
                                        </p:tav>
                                      </p:tavLst>
                                    </p:anim>
                                    <p:set>
                                      <p:cBhvr>
                                        <p:cTn id="139" dur="1" fill="hold">
                                          <p:stCondLst>
                                            <p:cond delay="3999"/>
                                          </p:stCondLst>
                                        </p:cTn>
                                        <p:tgtEl>
                                          <p:spTgt spid="12"/>
                                        </p:tgtEl>
                                        <p:attrNameLst>
                                          <p:attrName>style.visibility</p:attrName>
                                        </p:attrNameLst>
                                      </p:cBhvr>
                                      <p:to>
                                        <p:strVal val="hidden"/>
                                      </p:to>
                                    </p:set>
                                  </p:childTnLst>
                                </p:cTn>
                              </p:par>
                              <p:par>
                                <p:cTn id="140" presetID="17" presetClass="entr" presetSubtype="4" fill="hold" nodeType="withEffect">
                                  <p:stCondLst>
                                    <p:cond delay="0"/>
                                  </p:stCondLst>
                                  <p:childTnLst>
                                    <p:set>
                                      <p:cBhvr>
                                        <p:cTn id="141" dur="1" fill="hold">
                                          <p:stCondLst>
                                            <p:cond delay="0"/>
                                          </p:stCondLst>
                                        </p:cTn>
                                        <p:tgtEl>
                                          <p:spTgt spid="13"/>
                                        </p:tgtEl>
                                        <p:attrNameLst>
                                          <p:attrName>style.visibility</p:attrName>
                                        </p:attrNameLst>
                                      </p:cBhvr>
                                      <p:to>
                                        <p:strVal val="visible"/>
                                      </p:to>
                                    </p:set>
                                    <p:anim calcmode="lin" valueType="num">
                                      <p:cBhvr>
                                        <p:cTn id="142" dur="3000" fill="hold"/>
                                        <p:tgtEl>
                                          <p:spTgt spid="13"/>
                                        </p:tgtEl>
                                        <p:attrNameLst>
                                          <p:attrName>ppt_x</p:attrName>
                                        </p:attrNameLst>
                                      </p:cBhvr>
                                      <p:tavLst>
                                        <p:tav tm="0">
                                          <p:val>
                                            <p:strVal val="#ppt_x"/>
                                          </p:val>
                                        </p:tav>
                                        <p:tav tm="100000">
                                          <p:val>
                                            <p:strVal val="#ppt_x"/>
                                          </p:val>
                                        </p:tav>
                                      </p:tavLst>
                                    </p:anim>
                                    <p:anim calcmode="lin" valueType="num">
                                      <p:cBhvr>
                                        <p:cTn id="143" dur="3000" fill="hold"/>
                                        <p:tgtEl>
                                          <p:spTgt spid="13"/>
                                        </p:tgtEl>
                                        <p:attrNameLst>
                                          <p:attrName>ppt_y</p:attrName>
                                        </p:attrNameLst>
                                      </p:cBhvr>
                                      <p:tavLst>
                                        <p:tav tm="0">
                                          <p:val>
                                            <p:strVal val="#ppt_y+#ppt_h/2"/>
                                          </p:val>
                                        </p:tav>
                                        <p:tav tm="100000">
                                          <p:val>
                                            <p:strVal val="#ppt_y"/>
                                          </p:val>
                                        </p:tav>
                                      </p:tavLst>
                                    </p:anim>
                                    <p:anim calcmode="lin" valueType="num">
                                      <p:cBhvr>
                                        <p:cTn id="144" dur="3000" fill="hold"/>
                                        <p:tgtEl>
                                          <p:spTgt spid="13"/>
                                        </p:tgtEl>
                                        <p:attrNameLst>
                                          <p:attrName>ppt_w</p:attrName>
                                        </p:attrNameLst>
                                      </p:cBhvr>
                                      <p:tavLst>
                                        <p:tav tm="0">
                                          <p:val>
                                            <p:strVal val="#ppt_w"/>
                                          </p:val>
                                        </p:tav>
                                        <p:tav tm="100000">
                                          <p:val>
                                            <p:strVal val="#ppt_w"/>
                                          </p:val>
                                        </p:tav>
                                      </p:tavLst>
                                    </p:anim>
                                    <p:anim calcmode="lin" valueType="num">
                                      <p:cBhvr>
                                        <p:cTn id="145" dur="3000" fill="hold"/>
                                        <p:tgtEl>
                                          <p:spTgt spid="13"/>
                                        </p:tgtEl>
                                        <p:attrNameLst>
                                          <p:attrName>ppt_h</p:attrName>
                                        </p:attrNameLst>
                                      </p:cBhvr>
                                      <p:tavLst>
                                        <p:tav tm="0">
                                          <p:val>
                                            <p:fltVal val="0"/>
                                          </p:val>
                                        </p:tav>
                                        <p:tav tm="100000">
                                          <p:val>
                                            <p:strVal val="#ppt_h"/>
                                          </p:val>
                                        </p:tav>
                                      </p:tavLst>
                                    </p:anim>
                                  </p:childTnLst>
                                </p:cTn>
                              </p:par>
                              <p:par>
                                <p:cTn id="146" presetID="6" presetClass="emph" presetSubtype="0" fill="hold" nodeType="withEffect">
                                  <p:stCondLst>
                                    <p:cond delay="0"/>
                                  </p:stCondLst>
                                  <p:childTnLst>
                                    <p:animScale>
                                      <p:cBhvr>
                                        <p:cTn id="147" dur="3000" fill="hold"/>
                                        <p:tgtEl>
                                          <p:spTgt spid="13"/>
                                        </p:tgtEl>
                                      </p:cBhvr>
                                      <p:by x="400000" y="100000"/>
                                    </p:animScale>
                                  </p:childTnLst>
                                </p:cTn>
                              </p:par>
                              <p:par>
                                <p:cTn id="148" presetID="2" presetClass="exit" presetSubtype="6" fill="hold" nodeType="withEffect">
                                  <p:stCondLst>
                                    <p:cond delay="0"/>
                                  </p:stCondLst>
                                  <p:childTnLst>
                                    <p:anim calcmode="lin" valueType="num">
                                      <p:cBhvr additive="base">
                                        <p:cTn id="149" dur="4000"/>
                                        <p:tgtEl>
                                          <p:spTgt spid="13"/>
                                        </p:tgtEl>
                                        <p:attrNameLst>
                                          <p:attrName>ppt_x</p:attrName>
                                        </p:attrNameLst>
                                      </p:cBhvr>
                                      <p:tavLst>
                                        <p:tav tm="0">
                                          <p:val>
                                            <p:strVal val="ppt_x"/>
                                          </p:val>
                                        </p:tav>
                                        <p:tav tm="100000">
                                          <p:val>
                                            <p:strVal val="1+ppt_w/2"/>
                                          </p:val>
                                        </p:tav>
                                      </p:tavLst>
                                    </p:anim>
                                    <p:anim calcmode="lin" valueType="num">
                                      <p:cBhvr additive="base">
                                        <p:cTn id="150" dur="4000"/>
                                        <p:tgtEl>
                                          <p:spTgt spid="13"/>
                                        </p:tgtEl>
                                        <p:attrNameLst>
                                          <p:attrName>ppt_y</p:attrName>
                                        </p:attrNameLst>
                                      </p:cBhvr>
                                      <p:tavLst>
                                        <p:tav tm="0">
                                          <p:val>
                                            <p:strVal val="ppt_y"/>
                                          </p:val>
                                        </p:tav>
                                        <p:tav tm="100000">
                                          <p:val>
                                            <p:strVal val="1+ppt_h/2"/>
                                          </p:val>
                                        </p:tav>
                                      </p:tavLst>
                                    </p:anim>
                                    <p:set>
                                      <p:cBhvr>
                                        <p:cTn id="151" dur="1" fill="hold">
                                          <p:stCondLst>
                                            <p:cond delay="3999"/>
                                          </p:stCondLst>
                                        </p:cTn>
                                        <p:tgtEl>
                                          <p:spTgt spid="13"/>
                                        </p:tgtEl>
                                        <p:attrNameLst>
                                          <p:attrName>style.visibility</p:attrName>
                                        </p:attrNameLst>
                                      </p:cBhvr>
                                      <p:to>
                                        <p:strVal val="hidden"/>
                                      </p:to>
                                    </p:set>
                                  </p:childTnLst>
                                </p:cTn>
                              </p:par>
                              <p:par>
                                <p:cTn id="152" presetID="17" presetClass="entr" presetSubtype="4" fill="hold" nodeType="withEffect">
                                  <p:stCondLst>
                                    <p:cond delay="0"/>
                                  </p:stCondLst>
                                  <p:childTnLst>
                                    <p:set>
                                      <p:cBhvr>
                                        <p:cTn id="153" dur="1" fill="hold">
                                          <p:stCondLst>
                                            <p:cond delay="0"/>
                                          </p:stCondLst>
                                        </p:cTn>
                                        <p:tgtEl>
                                          <p:spTgt spid="14"/>
                                        </p:tgtEl>
                                        <p:attrNameLst>
                                          <p:attrName>style.visibility</p:attrName>
                                        </p:attrNameLst>
                                      </p:cBhvr>
                                      <p:to>
                                        <p:strVal val="visible"/>
                                      </p:to>
                                    </p:set>
                                    <p:anim calcmode="lin" valueType="num">
                                      <p:cBhvr>
                                        <p:cTn id="154" dur="3000" fill="hold"/>
                                        <p:tgtEl>
                                          <p:spTgt spid="14"/>
                                        </p:tgtEl>
                                        <p:attrNameLst>
                                          <p:attrName>ppt_x</p:attrName>
                                        </p:attrNameLst>
                                      </p:cBhvr>
                                      <p:tavLst>
                                        <p:tav tm="0">
                                          <p:val>
                                            <p:strVal val="#ppt_x"/>
                                          </p:val>
                                        </p:tav>
                                        <p:tav tm="100000">
                                          <p:val>
                                            <p:strVal val="#ppt_x"/>
                                          </p:val>
                                        </p:tav>
                                      </p:tavLst>
                                    </p:anim>
                                    <p:anim calcmode="lin" valueType="num">
                                      <p:cBhvr>
                                        <p:cTn id="155" dur="3000" fill="hold"/>
                                        <p:tgtEl>
                                          <p:spTgt spid="14"/>
                                        </p:tgtEl>
                                        <p:attrNameLst>
                                          <p:attrName>ppt_y</p:attrName>
                                        </p:attrNameLst>
                                      </p:cBhvr>
                                      <p:tavLst>
                                        <p:tav tm="0">
                                          <p:val>
                                            <p:strVal val="#ppt_y+#ppt_h/2"/>
                                          </p:val>
                                        </p:tav>
                                        <p:tav tm="100000">
                                          <p:val>
                                            <p:strVal val="#ppt_y"/>
                                          </p:val>
                                        </p:tav>
                                      </p:tavLst>
                                    </p:anim>
                                    <p:anim calcmode="lin" valueType="num">
                                      <p:cBhvr>
                                        <p:cTn id="156" dur="3000" fill="hold"/>
                                        <p:tgtEl>
                                          <p:spTgt spid="14"/>
                                        </p:tgtEl>
                                        <p:attrNameLst>
                                          <p:attrName>ppt_w</p:attrName>
                                        </p:attrNameLst>
                                      </p:cBhvr>
                                      <p:tavLst>
                                        <p:tav tm="0">
                                          <p:val>
                                            <p:strVal val="#ppt_w"/>
                                          </p:val>
                                        </p:tav>
                                        <p:tav tm="100000">
                                          <p:val>
                                            <p:strVal val="#ppt_w"/>
                                          </p:val>
                                        </p:tav>
                                      </p:tavLst>
                                    </p:anim>
                                    <p:anim calcmode="lin" valueType="num">
                                      <p:cBhvr>
                                        <p:cTn id="157" dur="3000" fill="hold"/>
                                        <p:tgtEl>
                                          <p:spTgt spid="14"/>
                                        </p:tgtEl>
                                        <p:attrNameLst>
                                          <p:attrName>ppt_h</p:attrName>
                                        </p:attrNameLst>
                                      </p:cBhvr>
                                      <p:tavLst>
                                        <p:tav tm="0">
                                          <p:val>
                                            <p:fltVal val="0"/>
                                          </p:val>
                                        </p:tav>
                                        <p:tav tm="100000">
                                          <p:val>
                                            <p:strVal val="#ppt_h"/>
                                          </p:val>
                                        </p:tav>
                                      </p:tavLst>
                                    </p:anim>
                                  </p:childTnLst>
                                </p:cTn>
                              </p:par>
                              <p:par>
                                <p:cTn id="158" presetID="6" presetClass="emph" presetSubtype="0" fill="hold" nodeType="withEffect">
                                  <p:stCondLst>
                                    <p:cond delay="0"/>
                                  </p:stCondLst>
                                  <p:childTnLst>
                                    <p:animScale>
                                      <p:cBhvr>
                                        <p:cTn id="159" dur="3000" fill="hold"/>
                                        <p:tgtEl>
                                          <p:spTgt spid="14"/>
                                        </p:tgtEl>
                                      </p:cBhvr>
                                      <p:by x="400000" y="100000"/>
                                    </p:animScale>
                                  </p:childTnLst>
                                </p:cTn>
                              </p:par>
                              <p:par>
                                <p:cTn id="160" presetID="2" presetClass="exit" presetSubtype="6" fill="hold" nodeType="withEffect">
                                  <p:stCondLst>
                                    <p:cond delay="0"/>
                                  </p:stCondLst>
                                  <p:childTnLst>
                                    <p:anim calcmode="lin" valueType="num">
                                      <p:cBhvr additive="base">
                                        <p:cTn id="161" dur="4000"/>
                                        <p:tgtEl>
                                          <p:spTgt spid="14"/>
                                        </p:tgtEl>
                                        <p:attrNameLst>
                                          <p:attrName>ppt_x</p:attrName>
                                        </p:attrNameLst>
                                      </p:cBhvr>
                                      <p:tavLst>
                                        <p:tav tm="0">
                                          <p:val>
                                            <p:strVal val="ppt_x"/>
                                          </p:val>
                                        </p:tav>
                                        <p:tav tm="100000">
                                          <p:val>
                                            <p:strVal val="1+ppt_w/2"/>
                                          </p:val>
                                        </p:tav>
                                      </p:tavLst>
                                    </p:anim>
                                    <p:anim calcmode="lin" valueType="num">
                                      <p:cBhvr additive="base">
                                        <p:cTn id="162" dur="4000"/>
                                        <p:tgtEl>
                                          <p:spTgt spid="14"/>
                                        </p:tgtEl>
                                        <p:attrNameLst>
                                          <p:attrName>ppt_y</p:attrName>
                                        </p:attrNameLst>
                                      </p:cBhvr>
                                      <p:tavLst>
                                        <p:tav tm="0">
                                          <p:val>
                                            <p:strVal val="ppt_y"/>
                                          </p:val>
                                        </p:tav>
                                        <p:tav tm="100000">
                                          <p:val>
                                            <p:strVal val="1+ppt_h/2"/>
                                          </p:val>
                                        </p:tav>
                                      </p:tavLst>
                                    </p:anim>
                                    <p:set>
                                      <p:cBhvr>
                                        <p:cTn id="163" dur="1" fill="hold">
                                          <p:stCondLst>
                                            <p:cond delay="3999"/>
                                          </p:stCondLst>
                                        </p:cTn>
                                        <p:tgtEl>
                                          <p:spTgt spid="14"/>
                                        </p:tgtEl>
                                        <p:attrNameLst>
                                          <p:attrName>style.visibility</p:attrName>
                                        </p:attrNameLst>
                                      </p:cBhvr>
                                      <p:to>
                                        <p:strVal val="hidden"/>
                                      </p:to>
                                    </p:set>
                                  </p:childTnLst>
                                </p:cTn>
                              </p:par>
                              <p:par>
                                <p:cTn id="164" presetID="17" presetClass="entr" presetSubtype="4" fill="hold" nodeType="withEffect">
                                  <p:stCondLst>
                                    <p:cond delay="0"/>
                                  </p:stCondLst>
                                  <p:childTnLst>
                                    <p:set>
                                      <p:cBhvr>
                                        <p:cTn id="165" dur="1" fill="hold">
                                          <p:stCondLst>
                                            <p:cond delay="0"/>
                                          </p:stCondLst>
                                        </p:cTn>
                                        <p:tgtEl>
                                          <p:spTgt spid="15"/>
                                        </p:tgtEl>
                                        <p:attrNameLst>
                                          <p:attrName>style.visibility</p:attrName>
                                        </p:attrNameLst>
                                      </p:cBhvr>
                                      <p:to>
                                        <p:strVal val="visible"/>
                                      </p:to>
                                    </p:set>
                                    <p:anim calcmode="lin" valueType="num">
                                      <p:cBhvr>
                                        <p:cTn id="166" dur="3000" fill="hold"/>
                                        <p:tgtEl>
                                          <p:spTgt spid="15"/>
                                        </p:tgtEl>
                                        <p:attrNameLst>
                                          <p:attrName>ppt_x</p:attrName>
                                        </p:attrNameLst>
                                      </p:cBhvr>
                                      <p:tavLst>
                                        <p:tav tm="0">
                                          <p:val>
                                            <p:strVal val="#ppt_x"/>
                                          </p:val>
                                        </p:tav>
                                        <p:tav tm="100000">
                                          <p:val>
                                            <p:strVal val="#ppt_x"/>
                                          </p:val>
                                        </p:tav>
                                      </p:tavLst>
                                    </p:anim>
                                    <p:anim calcmode="lin" valueType="num">
                                      <p:cBhvr>
                                        <p:cTn id="167" dur="3000" fill="hold"/>
                                        <p:tgtEl>
                                          <p:spTgt spid="15"/>
                                        </p:tgtEl>
                                        <p:attrNameLst>
                                          <p:attrName>ppt_y</p:attrName>
                                        </p:attrNameLst>
                                      </p:cBhvr>
                                      <p:tavLst>
                                        <p:tav tm="0">
                                          <p:val>
                                            <p:strVal val="#ppt_y+#ppt_h/2"/>
                                          </p:val>
                                        </p:tav>
                                        <p:tav tm="100000">
                                          <p:val>
                                            <p:strVal val="#ppt_y"/>
                                          </p:val>
                                        </p:tav>
                                      </p:tavLst>
                                    </p:anim>
                                    <p:anim calcmode="lin" valueType="num">
                                      <p:cBhvr>
                                        <p:cTn id="168" dur="3000" fill="hold"/>
                                        <p:tgtEl>
                                          <p:spTgt spid="15"/>
                                        </p:tgtEl>
                                        <p:attrNameLst>
                                          <p:attrName>ppt_w</p:attrName>
                                        </p:attrNameLst>
                                      </p:cBhvr>
                                      <p:tavLst>
                                        <p:tav tm="0">
                                          <p:val>
                                            <p:strVal val="#ppt_w"/>
                                          </p:val>
                                        </p:tav>
                                        <p:tav tm="100000">
                                          <p:val>
                                            <p:strVal val="#ppt_w"/>
                                          </p:val>
                                        </p:tav>
                                      </p:tavLst>
                                    </p:anim>
                                    <p:anim calcmode="lin" valueType="num">
                                      <p:cBhvr>
                                        <p:cTn id="169" dur="3000" fill="hold"/>
                                        <p:tgtEl>
                                          <p:spTgt spid="15"/>
                                        </p:tgtEl>
                                        <p:attrNameLst>
                                          <p:attrName>ppt_h</p:attrName>
                                        </p:attrNameLst>
                                      </p:cBhvr>
                                      <p:tavLst>
                                        <p:tav tm="0">
                                          <p:val>
                                            <p:fltVal val="0"/>
                                          </p:val>
                                        </p:tav>
                                        <p:tav tm="100000">
                                          <p:val>
                                            <p:strVal val="#ppt_h"/>
                                          </p:val>
                                        </p:tav>
                                      </p:tavLst>
                                    </p:anim>
                                  </p:childTnLst>
                                </p:cTn>
                              </p:par>
                              <p:par>
                                <p:cTn id="170" presetID="6" presetClass="emph" presetSubtype="0" fill="hold" nodeType="withEffect">
                                  <p:stCondLst>
                                    <p:cond delay="0"/>
                                  </p:stCondLst>
                                  <p:childTnLst>
                                    <p:animScale>
                                      <p:cBhvr>
                                        <p:cTn id="171" dur="3000" fill="hold"/>
                                        <p:tgtEl>
                                          <p:spTgt spid="15"/>
                                        </p:tgtEl>
                                      </p:cBhvr>
                                      <p:by x="400000" y="100000"/>
                                    </p:animScale>
                                  </p:childTnLst>
                                </p:cTn>
                              </p:par>
                              <p:par>
                                <p:cTn id="172" presetID="2" presetClass="exit" presetSubtype="6" fill="hold" nodeType="withEffect">
                                  <p:stCondLst>
                                    <p:cond delay="0"/>
                                  </p:stCondLst>
                                  <p:childTnLst>
                                    <p:anim calcmode="lin" valueType="num">
                                      <p:cBhvr additive="base">
                                        <p:cTn id="173" dur="4000"/>
                                        <p:tgtEl>
                                          <p:spTgt spid="15"/>
                                        </p:tgtEl>
                                        <p:attrNameLst>
                                          <p:attrName>ppt_x</p:attrName>
                                        </p:attrNameLst>
                                      </p:cBhvr>
                                      <p:tavLst>
                                        <p:tav tm="0">
                                          <p:val>
                                            <p:strVal val="ppt_x"/>
                                          </p:val>
                                        </p:tav>
                                        <p:tav tm="100000">
                                          <p:val>
                                            <p:strVal val="1+ppt_w/2"/>
                                          </p:val>
                                        </p:tav>
                                      </p:tavLst>
                                    </p:anim>
                                    <p:anim calcmode="lin" valueType="num">
                                      <p:cBhvr additive="base">
                                        <p:cTn id="174" dur="4000"/>
                                        <p:tgtEl>
                                          <p:spTgt spid="15"/>
                                        </p:tgtEl>
                                        <p:attrNameLst>
                                          <p:attrName>ppt_y</p:attrName>
                                        </p:attrNameLst>
                                      </p:cBhvr>
                                      <p:tavLst>
                                        <p:tav tm="0">
                                          <p:val>
                                            <p:strVal val="ppt_y"/>
                                          </p:val>
                                        </p:tav>
                                        <p:tav tm="100000">
                                          <p:val>
                                            <p:strVal val="1+ppt_h/2"/>
                                          </p:val>
                                        </p:tav>
                                      </p:tavLst>
                                    </p:anim>
                                    <p:set>
                                      <p:cBhvr>
                                        <p:cTn id="175" dur="1" fill="hold">
                                          <p:stCondLst>
                                            <p:cond delay="3999"/>
                                          </p:stCondLst>
                                        </p:cTn>
                                        <p:tgtEl>
                                          <p:spTgt spid="15"/>
                                        </p:tgtEl>
                                        <p:attrNameLst>
                                          <p:attrName>style.visibility</p:attrName>
                                        </p:attrNameLst>
                                      </p:cBhvr>
                                      <p:to>
                                        <p:strVal val="hidden"/>
                                      </p:to>
                                    </p:set>
                                  </p:childTnLst>
                                </p:cTn>
                              </p:par>
                              <p:par>
                                <p:cTn id="176" presetID="17" presetClass="entr" presetSubtype="4" fill="hold" nodeType="withEffect">
                                  <p:stCondLst>
                                    <p:cond delay="0"/>
                                  </p:stCondLst>
                                  <p:childTnLst>
                                    <p:set>
                                      <p:cBhvr>
                                        <p:cTn id="177" dur="1" fill="hold">
                                          <p:stCondLst>
                                            <p:cond delay="0"/>
                                          </p:stCondLst>
                                        </p:cTn>
                                        <p:tgtEl>
                                          <p:spTgt spid="16"/>
                                        </p:tgtEl>
                                        <p:attrNameLst>
                                          <p:attrName>style.visibility</p:attrName>
                                        </p:attrNameLst>
                                      </p:cBhvr>
                                      <p:to>
                                        <p:strVal val="visible"/>
                                      </p:to>
                                    </p:set>
                                    <p:anim calcmode="lin" valueType="num">
                                      <p:cBhvr>
                                        <p:cTn id="178" dur="3000" fill="hold"/>
                                        <p:tgtEl>
                                          <p:spTgt spid="16"/>
                                        </p:tgtEl>
                                        <p:attrNameLst>
                                          <p:attrName>ppt_x</p:attrName>
                                        </p:attrNameLst>
                                      </p:cBhvr>
                                      <p:tavLst>
                                        <p:tav tm="0">
                                          <p:val>
                                            <p:strVal val="#ppt_x"/>
                                          </p:val>
                                        </p:tav>
                                        <p:tav tm="100000">
                                          <p:val>
                                            <p:strVal val="#ppt_x"/>
                                          </p:val>
                                        </p:tav>
                                      </p:tavLst>
                                    </p:anim>
                                    <p:anim calcmode="lin" valueType="num">
                                      <p:cBhvr>
                                        <p:cTn id="179" dur="3000" fill="hold"/>
                                        <p:tgtEl>
                                          <p:spTgt spid="16"/>
                                        </p:tgtEl>
                                        <p:attrNameLst>
                                          <p:attrName>ppt_y</p:attrName>
                                        </p:attrNameLst>
                                      </p:cBhvr>
                                      <p:tavLst>
                                        <p:tav tm="0">
                                          <p:val>
                                            <p:strVal val="#ppt_y+#ppt_h/2"/>
                                          </p:val>
                                        </p:tav>
                                        <p:tav tm="100000">
                                          <p:val>
                                            <p:strVal val="#ppt_y"/>
                                          </p:val>
                                        </p:tav>
                                      </p:tavLst>
                                    </p:anim>
                                    <p:anim calcmode="lin" valueType="num">
                                      <p:cBhvr>
                                        <p:cTn id="180" dur="3000" fill="hold"/>
                                        <p:tgtEl>
                                          <p:spTgt spid="16"/>
                                        </p:tgtEl>
                                        <p:attrNameLst>
                                          <p:attrName>ppt_w</p:attrName>
                                        </p:attrNameLst>
                                      </p:cBhvr>
                                      <p:tavLst>
                                        <p:tav tm="0">
                                          <p:val>
                                            <p:strVal val="#ppt_w"/>
                                          </p:val>
                                        </p:tav>
                                        <p:tav tm="100000">
                                          <p:val>
                                            <p:strVal val="#ppt_w"/>
                                          </p:val>
                                        </p:tav>
                                      </p:tavLst>
                                    </p:anim>
                                    <p:anim calcmode="lin" valueType="num">
                                      <p:cBhvr>
                                        <p:cTn id="181" dur="3000" fill="hold"/>
                                        <p:tgtEl>
                                          <p:spTgt spid="16"/>
                                        </p:tgtEl>
                                        <p:attrNameLst>
                                          <p:attrName>ppt_h</p:attrName>
                                        </p:attrNameLst>
                                      </p:cBhvr>
                                      <p:tavLst>
                                        <p:tav tm="0">
                                          <p:val>
                                            <p:fltVal val="0"/>
                                          </p:val>
                                        </p:tav>
                                        <p:tav tm="100000">
                                          <p:val>
                                            <p:strVal val="#ppt_h"/>
                                          </p:val>
                                        </p:tav>
                                      </p:tavLst>
                                    </p:anim>
                                  </p:childTnLst>
                                </p:cTn>
                              </p:par>
                              <p:par>
                                <p:cTn id="182" presetID="6" presetClass="emph" presetSubtype="0" fill="hold" nodeType="withEffect">
                                  <p:stCondLst>
                                    <p:cond delay="0"/>
                                  </p:stCondLst>
                                  <p:childTnLst>
                                    <p:animScale>
                                      <p:cBhvr>
                                        <p:cTn id="183" dur="3000" fill="hold"/>
                                        <p:tgtEl>
                                          <p:spTgt spid="16"/>
                                        </p:tgtEl>
                                      </p:cBhvr>
                                      <p:by x="400000" y="100000"/>
                                    </p:animScale>
                                  </p:childTnLst>
                                </p:cTn>
                              </p:par>
                              <p:par>
                                <p:cTn id="184" presetID="2" presetClass="exit" presetSubtype="6" fill="hold" nodeType="withEffect">
                                  <p:stCondLst>
                                    <p:cond delay="0"/>
                                  </p:stCondLst>
                                  <p:childTnLst>
                                    <p:anim calcmode="lin" valueType="num">
                                      <p:cBhvr additive="base">
                                        <p:cTn id="185" dur="4000"/>
                                        <p:tgtEl>
                                          <p:spTgt spid="16"/>
                                        </p:tgtEl>
                                        <p:attrNameLst>
                                          <p:attrName>ppt_x</p:attrName>
                                        </p:attrNameLst>
                                      </p:cBhvr>
                                      <p:tavLst>
                                        <p:tav tm="0">
                                          <p:val>
                                            <p:strVal val="ppt_x"/>
                                          </p:val>
                                        </p:tav>
                                        <p:tav tm="100000">
                                          <p:val>
                                            <p:strVal val="1+ppt_w/2"/>
                                          </p:val>
                                        </p:tav>
                                      </p:tavLst>
                                    </p:anim>
                                    <p:anim calcmode="lin" valueType="num">
                                      <p:cBhvr additive="base">
                                        <p:cTn id="186" dur="4000"/>
                                        <p:tgtEl>
                                          <p:spTgt spid="16"/>
                                        </p:tgtEl>
                                        <p:attrNameLst>
                                          <p:attrName>ppt_y</p:attrName>
                                        </p:attrNameLst>
                                      </p:cBhvr>
                                      <p:tavLst>
                                        <p:tav tm="0">
                                          <p:val>
                                            <p:strVal val="ppt_y"/>
                                          </p:val>
                                        </p:tav>
                                        <p:tav tm="100000">
                                          <p:val>
                                            <p:strVal val="1+ppt_h/2"/>
                                          </p:val>
                                        </p:tav>
                                      </p:tavLst>
                                    </p:anim>
                                    <p:set>
                                      <p:cBhvr>
                                        <p:cTn id="187" dur="1" fill="hold">
                                          <p:stCondLst>
                                            <p:cond delay="3999"/>
                                          </p:stCondLst>
                                        </p:cTn>
                                        <p:tgtEl>
                                          <p:spTgt spid="16"/>
                                        </p:tgtEl>
                                        <p:attrNameLst>
                                          <p:attrName>style.visibility</p:attrName>
                                        </p:attrNameLst>
                                      </p:cBhvr>
                                      <p:to>
                                        <p:strVal val="hidden"/>
                                      </p:to>
                                    </p:set>
                                  </p:childTnLst>
                                </p:cTn>
                              </p:par>
                              <p:par>
                                <p:cTn id="188" presetID="17" presetClass="entr" presetSubtype="4" fill="hold" nodeType="withEffect">
                                  <p:stCondLst>
                                    <p:cond delay="0"/>
                                  </p:stCondLst>
                                  <p:childTnLst>
                                    <p:set>
                                      <p:cBhvr>
                                        <p:cTn id="189" dur="1" fill="hold">
                                          <p:stCondLst>
                                            <p:cond delay="0"/>
                                          </p:stCondLst>
                                        </p:cTn>
                                        <p:tgtEl>
                                          <p:spTgt spid="17"/>
                                        </p:tgtEl>
                                        <p:attrNameLst>
                                          <p:attrName>style.visibility</p:attrName>
                                        </p:attrNameLst>
                                      </p:cBhvr>
                                      <p:to>
                                        <p:strVal val="visible"/>
                                      </p:to>
                                    </p:set>
                                    <p:anim calcmode="lin" valueType="num">
                                      <p:cBhvr>
                                        <p:cTn id="190" dur="3000" fill="hold"/>
                                        <p:tgtEl>
                                          <p:spTgt spid="17"/>
                                        </p:tgtEl>
                                        <p:attrNameLst>
                                          <p:attrName>ppt_x</p:attrName>
                                        </p:attrNameLst>
                                      </p:cBhvr>
                                      <p:tavLst>
                                        <p:tav tm="0">
                                          <p:val>
                                            <p:strVal val="#ppt_x"/>
                                          </p:val>
                                        </p:tav>
                                        <p:tav tm="100000">
                                          <p:val>
                                            <p:strVal val="#ppt_x"/>
                                          </p:val>
                                        </p:tav>
                                      </p:tavLst>
                                    </p:anim>
                                    <p:anim calcmode="lin" valueType="num">
                                      <p:cBhvr>
                                        <p:cTn id="191" dur="3000" fill="hold"/>
                                        <p:tgtEl>
                                          <p:spTgt spid="17"/>
                                        </p:tgtEl>
                                        <p:attrNameLst>
                                          <p:attrName>ppt_y</p:attrName>
                                        </p:attrNameLst>
                                      </p:cBhvr>
                                      <p:tavLst>
                                        <p:tav tm="0">
                                          <p:val>
                                            <p:strVal val="#ppt_y+#ppt_h/2"/>
                                          </p:val>
                                        </p:tav>
                                        <p:tav tm="100000">
                                          <p:val>
                                            <p:strVal val="#ppt_y"/>
                                          </p:val>
                                        </p:tav>
                                      </p:tavLst>
                                    </p:anim>
                                    <p:anim calcmode="lin" valueType="num">
                                      <p:cBhvr>
                                        <p:cTn id="192" dur="3000" fill="hold"/>
                                        <p:tgtEl>
                                          <p:spTgt spid="17"/>
                                        </p:tgtEl>
                                        <p:attrNameLst>
                                          <p:attrName>ppt_w</p:attrName>
                                        </p:attrNameLst>
                                      </p:cBhvr>
                                      <p:tavLst>
                                        <p:tav tm="0">
                                          <p:val>
                                            <p:strVal val="#ppt_w"/>
                                          </p:val>
                                        </p:tav>
                                        <p:tav tm="100000">
                                          <p:val>
                                            <p:strVal val="#ppt_w"/>
                                          </p:val>
                                        </p:tav>
                                      </p:tavLst>
                                    </p:anim>
                                    <p:anim calcmode="lin" valueType="num">
                                      <p:cBhvr>
                                        <p:cTn id="193" dur="3000" fill="hold"/>
                                        <p:tgtEl>
                                          <p:spTgt spid="17"/>
                                        </p:tgtEl>
                                        <p:attrNameLst>
                                          <p:attrName>ppt_h</p:attrName>
                                        </p:attrNameLst>
                                      </p:cBhvr>
                                      <p:tavLst>
                                        <p:tav tm="0">
                                          <p:val>
                                            <p:fltVal val="0"/>
                                          </p:val>
                                        </p:tav>
                                        <p:tav tm="100000">
                                          <p:val>
                                            <p:strVal val="#ppt_h"/>
                                          </p:val>
                                        </p:tav>
                                      </p:tavLst>
                                    </p:anim>
                                  </p:childTnLst>
                                </p:cTn>
                              </p:par>
                              <p:par>
                                <p:cTn id="194" presetID="6" presetClass="emph" presetSubtype="0" fill="hold" nodeType="withEffect">
                                  <p:stCondLst>
                                    <p:cond delay="0"/>
                                  </p:stCondLst>
                                  <p:childTnLst>
                                    <p:animScale>
                                      <p:cBhvr>
                                        <p:cTn id="195" dur="3000" fill="hold"/>
                                        <p:tgtEl>
                                          <p:spTgt spid="17"/>
                                        </p:tgtEl>
                                      </p:cBhvr>
                                      <p:by x="400000" y="100000"/>
                                    </p:animScale>
                                  </p:childTnLst>
                                </p:cTn>
                              </p:par>
                              <p:par>
                                <p:cTn id="196" presetID="2" presetClass="exit" presetSubtype="6" fill="hold" nodeType="withEffect">
                                  <p:stCondLst>
                                    <p:cond delay="0"/>
                                  </p:stCondLst>
                                  <p:childTnLst>
                                    <p:anim calcmode="lin" valueType="num">
                                      <p:cBhvr additive="base">
                                        <p:cTn id="197" dur="4000"/>
                                        <p:tgtEl>
                                          <p:spTgt spid="17"/>
                                        </p:tgtEl>
                                        <p:attrNameLst>
                                          <p:attrName>ppt_x</p:attrName>
                                        </p:attrNameLst>
                                      </p:cBhvr>
                                      <p:tavLst>
                                        <p:tav tm="0">
                                          <p:val>
                                            <p:strVal val="ppt_x"/>
                                          </p:val>
                                        </p:tav>
                                        <p:tav tm="100000">
                                          <p:val>
                                            <p:strVal val="1+ppt_w/2"/>
                                          </p:val>
                                        </p:tav>
                                      </p:tavLst>
                                    </p:anim>
                                    <p:anim calcmode="lin" valueType="num">
                                      <p:cBhvr additive="base">
                                        <p:cTn id="198" dur="4000"/>
                                        <p:tgtEl>
                                          <p:spTgt spid="17"/>
                                        </p:tgtEl>
                                        <p:attrNameLst>
                                          <p:attrName>ppt_y</p:attrName>
                                        </p:attrNameLst>
                                      </p:cBhvr>
                                      <p:tavLst>
                                        <p:tav tm="0">
                                          <p:val>
                                            <p:strVal val="ppt_y"/>
                                          </p:val>
                                        </p:tav>
                                        <p:tav tm="100000">
                                          <p:val>
                                            <p:strVal val="1+ppt_h/2"/>
                                          </p:val>
                                        </p:tav>
                                      </p:tavLst>
                                    </p:anim>
                                    <p:set>
                                      <p:cBhvr>
                                        <p:cTn id="199" dur="1" fill="hold">
                                          <p:stCondLst>
                                            <p:cond delay="3999"/>
                                          </p:stCondLst>
                                        </p:cTn>
                                        <p:tgtEl>
                                          <p:spTgt spid="17"/>
                                        </p:tgtEl>
                                        <p:attrNameLst>
                                          <p:attrName>style.visibility</p:attrName>
                                        </p:attrNameLst>
                                      </p:cBhvr>
                                      <p:to>
                                        <p:strVal val="hidden"/>
                                      </p:to>
                                    </p:set>
                                  </p:childTnLst>
                                </p:cTn>
                              </p:par>
                              <p:par>
                                <p:cTn id="200" presetID="17" presetClass="entr" presetSubtype="4" fill="hold" nodeType="withEffect">
                                  <p:stCondLst>
                                    <p:cond delay="0"/>
                                  </p:stCondLst>
                                  <p:childTnLst>
                                    <p:set>
                                      <p:cBhvr>
                                        <p:cTn id="201" dur="1" fill="hold">
                                          <p:stCondLst>
                                            <p:cond delay="0"/>
                                          </p:stCondLst>
                                        </p:cTn>
                                        <p:tgtEl>
                                          <p:spTgt spid="18"/>
                                        </p:tgtEl>
                                        <p:attrNameLst>
                                          <p:attrName>style.visibility</p:attrName>
                                        </p:attrNameLst>
                                      </p:cBhvr>
                                      <p:to>
                                        <p:strVal val="visible"/>
                                      </p:to>
                                    </p:set>
                                    <p:anim calcmode="lin" valueType="num">
                                      <p:cBhvr>
                                        <p:cTn id="202" dur="3000" fill="hold"/>
                                        <p:tgtEl>
                                          <p:spTgt spid="18"/>
                                        </p:tgtEl>
                                        <p:attrNameLst>
                                          <p:attrName>ppt_x</p:attrName>
                                        </p:attrNameLst>
                                      </p:cBhvr>
                                      <p:tavLst>
                                        <p:tav tm="0">
                                          <p:val>
                                            <p:strVal val="#ppt_x"/>
                                          </p:val>
                                        </p:tav>
                                        <p:tav tm="100000">
                                          <p:val>
                                            <p:strVal val="#ppt_x"/>
                                          </p:val>
                                        </p:tav>
                                      </p:tavLst>
                                    </p:anim>
                                    <p:anim calcmode="lin" valueType="num">
                                      <p:cBhvr>
                                        <p:cTn id="203" dur="3000" fill="hold"/>
                                        <p:tgtEl>
                                          <p:spTgt spid="18"/>
                                        </p:tgtEl>
                                        <p:attrNameLst>
                                          <p:attrName>ppt_y</p:attrName>
                                        </p:attrNameLst>
                                      </p:cBhvr>
                                      <p:tavLst>
                                        <p:tav tm="0">
                                          <p:val>
                                            <p:strVal val="#ppt_y+#ppt_h/2"/>
                                          </p:val>
                                        </p:tav>
                                        <p:tav tm="100000">
                                          <p:val>
                                            <p:strVal val="#ppt_y"/>
                                          </p:val>
                                        </p:tav>
                                      </p:tavLst>
                                    </p:anim>
                                    <p:anim calcmode="lin" valueType="num">
                                      <p:cBhvr>
                                        <p:cTn id="204" dur="3000" fill="hold"/>
                                        <p:tgtEl>
                                          <p:spTgt spid="18"/>
                                        </p:tgtEl>
                                        <p:attrNameLst>
                                          <p:attrName>ppt_w</p:attrName>
                                        </p:attrNameLst>
                                      </p:cBhvr>
                                      <p:tavLst>
                                        <p:tav tm="0">
                                          <p:val>
                                            <p:strVal val="#ppt_w"/>
                                          </p:val>
                                        </p:tav>
                                        <p:tav tm="100000">
                                          <p:val>
                                            <p:strVal val="#ppt_w"/>
                                          </p:val>
                                        </p:tav>
                                      </p:tavLst>
                                    </p:anim>
                                    <p:anim calcmode="lin" valueType="num">
                                      <p:cBhvr>
                                        <p:cTn id="205" dur="3000" fill="hold"/>
                                        <p:tgtEl>
                                          <p:spTgt spid="18"/>
                                        </p:tgtEl>
                                        <p:attrNameLst>
                                          <p:attrName>ppt_h</p:attrName>
                                        </p:attrNameLst>
                                      </p:cBhvr>
                                      <p:tavLst>
                                        <p:tav tm="0">
                                          <p:val>
                                            <p:fltVal val="0"/>
                                          </p:val>
                                        </p:tav>
                                        <p:tav tm="100000">
                                          <p:val>
                                            <p:strVal val="#ppt_h"/>
                                          </p:val>
                                        </p:tav>
                                      </p:tavLst>
                                    </p:anim>
                                  </p:childTnLst>
                                </p:cTn>
                              </p:par>
                              <p:par>
                                <p:cTn id="206" presetID="6" presetClass="emph" presetSubtype="0" fill="hold" nodeType="withEffect">
                                  <p:stCondLst>
                                    <p:cond delay="0"/>
                                  </p:stCondLst>
                                  <p:childTnLst>
                                    <p:animScale>
                                      <p:cBhvr>
                                        <p:cTn id="207" dur="3000" fill="hold"/>
                                        <p:tgtEl>
                                          <p:spTgt spid="18"/>
                                        </p:tgtEl>
                                      </p:cBhvr>
                                      <p:by x="400000" y="100000"/>
                                    </p:animScale>
                                  </p:childTnLst>
                                </p:cTn>
                              </p:par>
                              <p:par>
                                <p:cTn id="208" presetID="2" presetClass="exit" presetSubtype="6" fill="hold" nodeType="withEffect">
                                  <p:stCondLst>
                                    <p:cond delay="0"/>
                                  </p:stCondLst>
                                  <p:childTnLst>
                                    <p:anim calcmode="lin" valueType="num">
                                      <p:cBhvr additive="base">
                                        <p:cTn id="209" dur="4000"/>
                                        <p:tgtEl>
                                          <p:spTgt spid="18"/>
                                        </p:tgtEl>
                                        <p:attrNameLst>
                                          <p:attrName>ppt_x</p:attrName>
                                        </p:attrNameLst>
                                      </p:cBhvr>
                                      <p:tavLst>
                                        <p:tav tm="0">
                                          <p:val>
                                            <p:strVal val="ppt_x"/>
                                          </p:val>
                                        </p:tav>
                                        <p:tav tm="100000">
                                          <p:val>
                                            <p:strVal val="1+ppt_w/2"/>
                                          </p:val>
                                        </p:tav>
                                      </p:tavLst>
                                    </p:anim>
                                    <p:anim calcmode="lin" valueType="num">
                                      <p:cBhvr additive="base">
                                        <p:cTn id="210" dur="4000"/>
                                        <p:tgtEl>
                                          <p:spTgt spid="18"/>
                                        </p:tgtEl>
                                        <p:attrNameLst>
                                          <p:attrName>ppt_y</p:attrName>
                                        </p:attrNameLst>
                                      </p:cBhvr>
                                      <p:tavLst>
                                        <p:tav tm="0">
                                          <p:val>
                                            <p:strVal val="ppt_y"/>
                                          </p:val>
                                        </p:tav>
                                        <p:tav tm="100000">
                                          <p:val>
                                            <p:strVal val="1+ppt_h/2"/>
                                          </p:val>
                                        </p:tav>
                                      </p:tavLst>
                                    </p:anim>
                                    <p:set>
                                      <p:cBhvr>
                                        <p:cTn id="211" dur="1" fill="hold">
                                          <p:stCondLst>
                                            <p:cond delay="3999"/>
                                          </p:stCondLst>
                                        </p:cTn>
                                        <p:tgtEl>
                                          <p:spTgt spid="18"/>
                                        </p:tgtEl>
                                        <p:attrNameLst>
                                          <p:attrName>style.visibility</p:attrName>
                                        </p:attrNameLst>
                                      </p:cBhvr>
                                      <p:to>
                                        <p:strVal val="hidden"/>
                                      </p:to>
                                    </p:set>
                                  </p:childTnLst>
                                </p:cTn>
                              </p:par>
                              <p:par>
                                <p:cTn id="212" presetID="17" presetClass="entr" presetSubtype="4" fill="hold" nodeType="withEffect">
                                  <p:stCondLst>
                                    <p:cond delay="0"/>
                                  </p:stCondLst>
                                  <p:childTnLst>
                                    <p:set>
                                      <p:cBhvr>
                                        <p:cTn id="213" dur="1" fill="hold">
                                          <p:stCondLst>
                                            <p:cond delay="0"/>
                                          </p:stCondLst>
                                        </p:cTn>
                                        <p:tgtEl>
                                          <p:spTgt spid="19"/>
                                        </p:tgtEl>
                                        <p:attrNameLst>
                                          <p:attrName>style.visibility</p:attrName>
                                        </p:attrNameLst>
                                      </p:cBhvr>
                                      <p:to>
                                        <p:strVal val="visible"/>
                                      </p:to>
                                    </p:set>
                                    <p:anim calcmode="lin" valueType="num">
                                      <p:cBhvr>
                                        <p:cTn id="214" dur="3000" fill="hold"/>
                                        <p:tgtEl>
                                          <p:spTgt spid="19"/>
                                        </p:tgtEl>
                                        <p:attrNameLst>
                                          <p:attrName>ppt_x</p:attrName>
                                        </p:attrNameLst>
                                      </p:cBhvr>
                                      <p:tavLst>
                                        <p:tav tm="0">
                                          <p:val>
                                            <p:strVal val="#ppt_x"/>
                                          </p:val>
                                        </p:tav>
                                        <p:tav tm="100000">
                                          <p:val>
                                            <p:strVal val="#ppt_x"/>
                                          </p:val>
                                        </p:tav>
                                      </p:tavLst>
                                    </p:anim>
                                    <p:anim calcmode="lin" valueType="num">
                                      <p:cBhvr>
                                        <p:cTn id="215" dur="3000" fill="hold"/>
                                        <p:tgtEl>
                                          <p:spTgt spid="19"/>
                                        </p:tgtEl>
                                        <p:attrNameLst>
                                          <p:attrName>ppt_y</p:attrName>
                                        </p:attrNameLst>
                                      </p:cBhvr>
                                      <p:tavLst>
                                        <p:tav tm="0">
                                          <p:val>
                                            <p:strVal val="#ppt_y+#ppt_h/2"/>
                                          </p:val>
                                        </p:tav>
                                        <p:tav tm="100000">
                                          <p:val>
                                            <p:strVal val="#ppt_y"/>
                                          </p:val>
                                        </p:tav>
                                      </p:tavLst>
                                    </p:anim>
                                    <p:anim calcmode="lin" valueType="num">
                                      <p:cBhvr>
                                        <p:cTn id="216" dur="3000" fill="hold"/>
                                        <p:tgtEl>
                                          <p:spTgt spid="19"/>
                                        </p:tgtEl>
                                        <p:attrNameLst>
                                          <p:attrName>ppt_w</p:attrName>
                                        </p:attrNameLst>
                                      </p:cBhvr>
                                      <p:tavLst>
                                        <p:tav tm="0">
                                          <p:val>
                                            <p:strVal val="#ppt_w"/>
                                          </p:val>
                                        </p:tav>
                                        <p:tav tm="100000">
                                          <p:val>
                                            <p:strVal val="#ppt_w"/>
                                          </p:val>
                                        </p:tav>
                                      </p:tavLst>
                                    </p:anim>
                                    <p:anim calcmode="lin" valueType="num">
                                      <p:cBhvr>
                                        <p:cTn id="217" dur="3000" fill="hold"/>
                                        <p:tgtEl>
                                          <p:spTgt spid="19"/>
                                        </p:tgtEl>
                                        <p:attrNameLst>
                                          <p:attrName>ppt_h</p:attrName>
                                        </p:attrNameLst>
                                      </p:cBhvr>
                                      <p:tavLst>
                                        <p:tav tm="0">
                                          <p:val>
                                            <p:fltVal val="0"/>
                                          </p:val>
                                        </p:tav>
                                        <p:tav tm="100000">
                                          <p:val>
                                            <p:strVal val="#ppt_h"/>
                                          </p:val>
                                        </p:tav>
                                      </p:tavLst>
                                    </p:anim>
                                  </p:childTnLst>
                                </p:cTn>
                              </p:par>
                              <p:par>
                                <p:cTn id="218" presetID="6" presetClass="emph" presetSubtype="0" fill="hold" nodeType="withEffect">
                                  <p:stCondLst>
                                    <p:cond delay="0"/>
                                  </p:stCondLst>
                                  <p:childTnLst>
                                    <p:animScale>
                                      <p:cBhvr>
                                        <p:cTn id="219" dur="3000" fill="hold"/>
                                        <p:tgtEl>
                                          <p:spTgt spid="19"/>
                                        </p:tgtEl>
                                      </p:cBhvr>
                                      <p:by x="400000" y="100000"/>
                                    </p:animScale>
                                  </p:childTnLst>
                                </p:cTn>
                              </p:par>
                              <p:par>
                                <p:cTn id="220" presetID="2" presetClass="exit" presetSubtype="6" fill="hold" nodeType="withEffect">
                                  <p:stCondLst>
                                    <p:cond delay="0"/>
                                  </p:stCondLst>
                                  <p:childTnLst>
                                    <p:anim calcmode="lin" valueType="num">
                                      <p:cBhvr additive="base">
                                        <p:cTn id="221" dur="4000"/>
                                        <p:tgtEl>
                                          <p:spTgt spid="19"/>
                                        </p:tgtEl>
                                        <p:attrNameLst>
                                          <p:attrName>ppt_x</p:attrName>
                                        </p:attrNameLst>
                                      </p:cBhvr>
                                      <p:tavLst>
                                        <p:tav tm="0">
                                          <p:val>
                                            <p:strVal val="ppt_x"/>
                                          </p:val>
                                        </p:tav>
                                        <p:tav tm="100000">
                                          <p:val>
                                            <p:strVal val="1+ppt_w/2"/>
                                          </p:val>
                                        </p:tav>
                                      </p:tavLst>
                                    </p:anim>
                                    <p:anim calcmode="lin" valueType="num">
                                      <p:cBhvr additive="base">
                                        <p:cTn id="222" dur="4000"/>
                                        <p:tgtEl>
                                          <p:spTgt spid="19"/>
                                        </p:tgtEl>
                                        <p:attrNameLst>
                                          <p:attrName>ppt_y</p:attrName>
                                        </p:attrNameLst>
                                      </p:cBhvr>
                                      <p:tavLst>
                                        <p:tav tm="0">
                                          <p:val>
                                            <p:strVal val="ppt_y"/>
                                          </p:val>
                                        </p:tav>
                                        <p:tav tm="100000">
                                          <p:val>
                                            <p:strVal val="1+ppt_h/2"/>
                                          </p:val>
                                        </p:tav>
                                      </p:tavLst>
                                    </p:anim>
                                    <p:set>
                                      <p:cBhvr>
                                        <p:cTn id="223" dur="1" fill="hold">
                                          <p:stCondLst>
                                            <p:cond delay="3999"/>
                                          </p:stCondLst>
                                        </p:cTn>
                                        <p:tgtEl>
                                          <p:spTgt spid="19"/>
                                        </p:tgtEl>
                                        <p:attrNameLst>
                                          <p:attrName>style.visibility</p:attrName>
                                        </p:attrNameLst>
                                      </p:cBhvr>
                                      <p:to>
                                        <p:strVal val="hidden"/>
                                      </p:to>
                                    </p:set>
                                  </p:childTnLst>
                                </p:cTn>
                              </p:par>
                              <p:par>
                                <p:cTn id="224" presetID="17" presetClass="entr" presetSubtype="4" fill="hold"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p:cTn id="226" dur="3000" fill="hold"/>
                                        <p:tgtEl>
                                          <p:spTgt spid="20"/>
                                        </p:tgtEl>
                                        <p:attrNameLst>
                                          <p:attrName>ppt_x</p:attrName>
                                        </p:attrNameLst>
                                      </p:cBhvr>
                                      <p:tavLst>
                                        <p:tav tm="0">
                                          <p:val>
                                            <p:strVal val="#ppt_x"/>
                                          </p:val>
                                        </p:tav>
                                        <p:tav tm="100000">
                                          <p:val>
                                            <p:strVal val="#ppt_x"/>
                                          </p:val>
                                        </p:tav>
                                      </p:tavLst>
                                    </p:anim>
                                    <p:anim calcmode="lin" valueType="num">
                                      <p:cBhvr>
                                        <p:cTn id="227" dur="3000" fill="hold"/>
                                        <p:tgtEl>
                                          <p:spTgt spid="20"/>
                                        </p:tgtEl>
                                        <p:attrNameLst>
                                          <p:attrName>ppt_y</p:attrName>
                                        </p:attrNameLst>
                                      </p:cBhvr>
                                      <p:tavLst>
                                        <p:tav tm="0">
                                          <p:val>
                                            <p:strVal val="#ppt_y+#ppt_h/2"/>
                                          </p:val>
                                        </p:tav>
                                        <p:tav tm="100000">
                                          <p:val>
                                            <p:strVal val="#ppt_y"/>
                                          </p:val>
                                        </p:tav>
                                      </p:tavLst>
                                    </p:anim>
                                    <p:anim calcmode="lin" valueType="num">
                                      <p:cBhvr>
                                        <p:cTn id="228" dur="3000" fill="hold"/>
                                        <p:tgtEl>
                                          <p:spTgt spid="20"/>
                                        </p:tgtEl>
                                        <p:attrNameLst>
                                          <p:attrName>ppt_w</p:attrName>
                                        </p:attrNameLst>
                                      </p:cBhvr>
                                      <p:tavLst>
                                        <p:tav tm="0">
                                          <p:val>
                                            <p:strVal val="#ppt_w"/>
                                          </p:val>
                                        </p:tav>
                                        <p:tav tm="100000">
                                          <p:val>
                                            <p:strVal val="#ppt_w"/>
                                          </p:val>
                                        </p:tav>
                                      </p:tavLst>
                                    </p:anim>
                                    <p:anim calcmode="lin" valueType="num">
                                      <p:cBhvr>
                                        <p:cTn id="229" dur="3000" fill="hold"/>
                                        <p:tgtEl>
                                          <p:spTgt spid="20"/>
                                        </p:tgtEl>
                                        <p:attrNameLst>
                                          <p:attrName>ppt_h</p:attrName>
                                        </p:attrNameLst>
                                      </p:cBhvr>
                                      <p:tavLst>
                                        <p:tav tm="0">
                                          <p:val>
                                            <p:fltVal val="0"/>
                                          </p:val>
                                        </p:tav>
                                        <p:tav tm="100000">
                                          <p:val>
                                            <p:strVal val="#ppt_h"/>
                                          </p:val>
                                        </p:tav>
                                      </p:tavLst>
                                    </p:anim>
                                  </p:childTnLst>
                                </p:cTn>
                              </p:par>
                              <p:par>
                                <p:cTn id="230" presetID="6" presetClass="emph" presetSubtype="0" fill="hold" nodeType="withEffect">
                                  <p:stCondLst>
                                    <p:cond delay="0"/>
                                  </p:stCondLst>
                                  <p:childTnLst>
                                    <p:animScale>
                                      <p:cBhvr>
                                        <p:cTn id="231" dur="3000" fill="hold"/>
                                        <p:tgtEl>
                                          <p:spTgt spid="20"/>
                                        </p:tgtEl>
                                      </p:cBhvr>
                                      <p:by x="400000" y="100000"/>
                                    </p:animScale>
                                  </p:childTnLst>
                                </p:cTn>
                              </p:par>
                              <p:par>
                                <p:cTn id="232" presetID="2" presetClass="exit" presetSubtype="6" fill="hold" nodeType="withEffect">
                                  <p:stCondLst>
                                    <p:cond delay="0"/>
                                  </p:stCondLst>
                                  <p:childTnLst>
                                    <p:anim calcmode="lin" valueType="num">
                                      <p:cBhvr additive="base">
                                        <p:cTn id="233" dur="4000"/>
                                        <p:tgtEl>
                                          <p:spTgt spid="20"/>
                                        </p:tgtEl>
                                        <p:attrNameLst>
                                          <p:attrName>ppt_x</p:attrName>
                                        </p:attrNameLst>
                                      </p:cBhvr>
                                      <p:tavLst>
                                        <p:tav tm="0">
                                          <p:val>
                                            <p:strVal val="ppt_x"/>
                                          </p:val>
                                        </p:tav>
                                        <p:tav tm="100000">
                                          <p:val>
                                            <p:strVal val="1+ppt_w/2"/>
                                          </p:val>
                                        </p:tav>
                                      </p:tavLst>
                                    </p:anim>
                                    <p:anim calcmode="lin" valueType="num">
                                      <p:cBhvr additive="base">
                                        <p:cTn id="234" dur="4000"/>
                                        <p:tgtEl>
                                          <p:spTgt spid="20"/>
                                        </p:tgtEl>
                                        <p:attrNameLst>
                                          <p:attrName>ppt_y</p:attrName>
                                        </p:attrNameLst>
                                      </p:cBhvr>
                                      <p:tavLst>
                                        <p:tav tm="0">
                                          <p:val>
                                            <p:strVal val="ppt_y"/>
                                          </p:val>
                                        </p:tav>
                                        <p:tav tm="100000">
                                          <p:val>
                                            <p:strVal val="1+ppt_h/2"/>
                                          </p:val>
                                        </p:tav>
                                      </p:tavLst>
                                    </p:anim>
                                    <p:set>
                                      <p:cBhvr>
                                        <p:cTn id="235" dur="1" fill="hold">
                                          <p:stCondLst>
                                            <p:cond delay="3999"/>
                                          </p:stCondLst>
                                        </p:cTn>
                                        <p:tgtEl>
                                          <p:spTgt spid="20"/>
                                        </p:tgtEl>
                                        <p:attrNameLst>
                                          <p:attrName>style.visibility</p:attrName>
                                        </p:attrNameLst>
                                      </p:cBhvr>
                                      <p:to>
                                        <p:strVal val="hidden"/>
                                      </p:to>
                                    </p:set>
                                  </p:childTnLst>
                                </p:cTn>
                              </p:par>
                              <p:par>
                                <p:cTn id="236" presetID="17" presetClass="entr" presetSubtype="4" fill="hold" nodeType="withEffect">
                                  <p:stCondLst>
                                    <p:cond delay="0"/>
                                  </p:stCondLst>
                                  <p:childTnLst>
                                    <p:set>
                                      <p:cBhvr>
                                        <p:cTn id="237" dur="1" fill="hold">
                                          <p:stCondLst>
                                            <p:cond delay="0"/>
                                          </p:stCondLst>
                                        </p:cTn>
                                        <p:tgtEl>
                                          <p:spTgt spid="22"/>
                                        </p:tgtEl>
                                        <p:attrNameLst>
                                          <p:attrName>style.visibility</p:attrName>
                                        </p:attrNameLst>
                                      </p:cBhvr>
                                      <p:to>
                                        <p:strVal val="visible"/>
                                      </p:to>
                                    </p:set>
                                    <p:anim calcmode="lin" valueType="num">
                                      <p:cBhvr>
                                        <p:cTn id="238" dur="3000" fill="hold"/>
                                        <p:tgtEl>
                                          <p:spTgt spid="22"/>
                                        </p:tgtEl>
                                        <p:attrNameLst>
                                          <p:attrName>ppt_x</p:attrName>
                                        </p:attrNameLst>
                                      </p:cBhvr>
                                      <p:tavLst>
                                        <p:tav tm="0">
                                          <p:val>
                                            <p:strVal val="#ppt_x"/>
                                          </p:val>
                                        </p:tav>
                                        <p:tav tm="100000">
                                          <p:val>
                                            <p:strVal val="#ppt_x"/>
                                          </p:val>
                                        </p:tav>
                                      </p:tavLst>
                                    </p:anim>
                                    <p:anim calcmode="lin" valueType="num">
                                      <p:cBhvr>
                                        <p:cTn id="239" dur="3000" fill="hold"/>
                                        <p:tgtEl>
                                          <p:spTgt spid="22"/>
                                        </p:tgtEl>
                                        <p:attrNameLst>
                                          <p:attrName>ppt_y</p:attrName>
                                        </p:attrNameLst>
                                      </p:cBhvr>
                                      <p:tavLst>
                                        <p:tav tm="0">
                                          <p:val>
                                            <p:strVal val="#ppt_y+#ppt_h/2"/>
                                          </p:val>
                                        </p:tav>
                                        <p:tav tm="100000">
                                          <p:val>
                                            <p:strVal val="#ppt_y"/>
                                          </p:val>
                                        </p:tav>
                                      </p:tavLst>
                                    </p:anim>
                                    <p:anim calcmode="lin" valueType="num">
                                      <p:cBhvr>
                                        <p:cTn id="240" dur="3000" fill="hold"/>
                                        <p:tgtEl>
                                          <p:spTgt spid="22"/>
                                        </p:tgtEl>
                                        <p:attrNameLst>
                                          <p:attrName>ppt_w</p:attrName>
                                        </p:attrNameLst>
                                      </p:cBhvr>
                                      <p:tavLst>
                                        <p:tav tm="0">
                                          <p:val>
                                            <p:strVal val="#ppt_w"/>
                                          </p:val>
                                        </p:tav>
                                        <p:tav tm="100000">
                                          <p:val>
                                            <p:strVal val="#ppt_w"/>
                                          </p:val>
                                        </p:tav>
                                      </p:tavLst>
                                    </p:anim>
                                    <p:anim calcmode="lin" valueType="num">
                                      <p:cBhvr>
                                        <p:cTn id="241" dur="3000" fill="hold"/>
                                        <p:tgtEl>
                                          <p:spTgt spid="22"/>
                                        </p:tgtEl>
                                        <p:attrNameLst>
                                          <p:attrName>ppt_h</p:attrName>
                                        </p:attrNameLst>
                                      </p:cBhvr>
                                      <p:tavLst>
                                        <p:tav tm="0">
                                          <p:val>
                                            <p:fltVal val="0"/>
                                          </p:val>
                                        </p:tav>
                                        <p:tav tm="100000">
                                          <p:val>
                                            <p:strVal val="#ppt_h"/>
                                          </p:val>
                                        </p:tav>
                                      </p:tavLst>
                                    </p:anim>
                                  </p:childTnLst>
                                </p:cTn>
                              </p:par>
                              <p:par>
                                <p:cTn id="242" presetID="6" presetClass="emph" presetSubtype="0" fill="hold" nodeType="withEffect">
                                  <p:stCondLst>
                                    <p:cond delay="0"/>
                                  </p:stCondLst>
                                  <p:childTnLst>
                                    <p:animScale>
                                      <p:cBhvr>
                                        <p:cTn id="243" dur="3000" fill="hold"/>
                                        <p:tgtEl>
                                          <p:spTgt spid="22"/>
                                        </p:tgtEl>
                                      </p:cBhvr>
                                      <p:by x="400000" y="100000"/>
                                    </p:animScale>
                                  </p:childTnLst>
                                </p:cTn>
                              </p:par>
                              <p:par>
                                <p:cTn id="244" presetID="2" presetClass="exit" presetSubtype="6" fill="hold" nodeType="withEffect">
                                  <p:stCondLst>
                                    <p:cond delay="0"/>
                                  </p:stCondLst>
                                  <p:childTnLst>
                                    <p:anim calcmode="lin" valueType="num">
                                      <p:cBhvr additive="base">
                                        <p:cTn id="245" dur="4000"/>
                                        <p:tgtEl>
                                          <p:spTgt spid="22"/>
                                        </p:tgtEl>
                                        <p:attrNameLst>
                                          <p:attrName>ppt_x</p:attrName>
                                        </p:attrNameLst>
                                      </p:cBhvr>
                                      <p:tavLst>
                                        <p:tav tm="0">
                                          <p:val>
                                            <p:strVal val="ppt_x"/>
                                          </p:val>
                                        </p:tav>
                                        <p:tav tm="100000">
                                          <p:val>
                                            <p:strVal val="1+ppt_w/2"/>
                                          </p:val>
                                        </p:tav>
                                      </p:tavLst>
                                    </p:anim>
                                    <p:anim calcmode="lin" valueType="num">
                                      <p:cBhvr additive="base">
                                        <p:cTn id="246" dur="4000"/>
                                        <p:tgtEl>
                                          <p:spTgt spid="22"/>
                                        </p:tgtEl>
                                        <p:attrNameLst>
                                          <p:attrName>ppt_y</p:attrName>
                                        </p:attrNameLst>
                                      </p:cBhvr>
                                      <p:tavLst>
                                        <p:tav tm="0">
                                          <p:val>
                                            <p:strVal val="ppt_y"/>
                                          </p:val>
                                        </p:tav>
                                        <p:tav tm="100000">
                                          <p:val>
                                            <p:strVal val="1+ppt_h/2"/>
                                          </p:val>
                                        </p:tav>
                                      </p:tavLst>
                                    </p:anim>
                                    <p:set>
                                      <p:cBhvr>
                                        <p:cTn id="247" dur="1" fill="hold">
                                          <p:stCondLst>
                                            <p:cond delay="3999"/>
                                          </p:stCondLst>
                                        </p:cTn>
                                        <p:tgtEl>
                                          <p:spTgt spid="22"/>
                                        </p:tgtEl>
                                        <p:attrNameLst>
                                          <p:attrName>style.visibility</p:attrName>
                                        </p:attrNameLst>
                                      </p:cBhvr>
                                      <p:to>
                                        <p:strVal val="hidden"/>
                                      </p:to>
                                    </p:set>
                                  </p:childTnLst>
                                </p:cTn>
                              </p:par>
                              <p:par>
                                <p:cTn id="248" presetID="17" presetClass="entr" presetSubtype="4" fill="hold" nodeType="withEffect">
                                  <p:stCondLst>
                                    <p:cond delay="0"/>
                                  </p:stCondLst>
                                  <p:childTnLst>
                                    <p:set>
                                      <p:cBhvr>
                                        <p:cTn id="249" dur="1" fill="hold">
                                          <p:stCondLst>
                                            <p:cond delay="0"/>
                                          </p:stCondLst>
                                        </p:cTn>
                                        <p:tgtEl>
                                          <p:spTgt spid="23"/>
                                        </p:tgtEl>
                                        <p:attrNameLst>
                                          <p:attrName>style.visibility</p:attrName>
                                        </p:attrNameLst>
                                      </p:cBhvr>
                                      <p:to>
                                        <p:strVal val="visible"/>
                                      </p:to>
                                    </p:set>
                                    <p:anim calcmode="lin" valueType="num">
                                      <p:cBhvr>
                                        <p:cTn id="250" dur="3000" fill="hold"/>
                                        <p:tgtEl>
                                          <p:spTgt spid="23"/>
                                        </p:tgtEl>
                                        <p:attrNameLst>
                                          <p:attrName>ppt_x</p:attrName>
                                        </p:attrNameLst>
                                      </p:cBhvr>
                                      <p:tavLst>
                                        <p:tav tm="0">
                                          <p:val>
                                            <p:strVal val="#ppt_x"/>
                                          </p:val>
                                        </p:tav>
                                        <p:tav tm="100000">
                                          <p:val>
                                            <p:strVal val="#ppt_x"/>
                                          </p:val>
                                        </p:tav>
                                      </p:tavLst>
                                    </p:anim>
                                    <p:anim calcmode="lin" valueType="num">
                                      <p:cBhvr>
                                        <p:cTn id="251" dur="3000" fill="hold"/>
                                        <p:tgtEl>
                                          <p:spTgt spid="23"/>
                                        </p:tgtEl>
                                        <p:attrNameLst>
                                          <p:attrName>ppt_y</p:attrName>
                                        </p:attrNameLst>
                                      </p:cBhvr>
                                      <p:tavLst>
                                        <p:tav tm="0">
                                          <p:val>
                                            <p:strVal val="#ppt_y+#ppt_h/2"/>
                                          </p:val>
                                        </p:tav>
                                        <p:tav tm="100000">
                                          <p:val>
                                            <p:strVal val="#ppt_y"/>
                                          </p:val>
                                        </p:tav>
                                      </p:tavLst>
                                    </p:anim>
                                    <p:anim calcmode="lin" valueType="num">
                                      <p:cBhvr>
                                        <p:cTn id="252" dur="3000" fill="hold"/>
                                        <p:tgtEl>
                                          <p:spTgt spid="23"/>
                                        </p:tgtEl>
                                        <p:attrNameLst>
                                          <p:attrName>ppt_w</p:attrName>
                                        </p:attrNameLst>
                                      </p:cBhvr>
                                      <p:tavLst>
                                        <p:tav tm="0">
                                          <p:val>
                                            <p:strVal val="#ppt_w"/>
                                          </p:val>
                                        </p:tav>
                                        <p:tav tm="100000">
                                          <p:val>
                                            <p:strVal val="#ppt_w"/>
                                          </p:val>
                                        </p:tav>
                                      </p:tavLst>
                                    </p:anim>
                                    <p:anim calcmode="lin" valueType="num">
                                      <p:cBhvr>
                                        <p:cTn id="253" dur="3000" fill="hold"/>
                                        <p:tgtEl>
                                          <p:spTgt spid="23"/>
                                        </p:tgtEl>
                                        <p:attrNameLst>
                                          <p:attrName>ppt_h</p:attrName>
                                        </p:attrNameLst>
                                      </p:cBhvr>
                                      <p:tavLst>
                                        <p:tav tm="0">
                                          <p:val>
                                            <p:fltVal val="0"/>
                                          </p:val>
                                        </p:tav>
                                        <p:tav tm="100000">
                                          <p:val>
                                            <p:strVal val="#ppt_h"/>
                                          </p:val>
                                        </p:tav>
                                      </p:tavLst>
                                    </p:anim>
                                  </p:childTnLst>
                                </p:cTn>
                              </p:par>
                              <p:par>
                                <p:cTn id="254" presetID="6" presetClass="emph" presetSubtype="0" fill="hold" nodeType="withEffect">
                                  <p:stCondLst>
                                    <p:cond delay="0"/>
                                  </p:stCondLst>
                                  <p:childTnLst>
                                    <p:animScale>
                                      <p:cBhvr>
                                        <p:cTn id="255" dur="3000" fill="hold"/>
                                        <p:tgtEl>
                                          <p:spTgt spid="23"/>
                                        </p:tgtEl>
                                      </p:cBhvr>
                                      <p:by x="400000" y="100000"/>
                                    </p:animScale>
                                  </p:childTnLst>
                                </p:cTn>
                              </p:par>
                              <p:par>
                                <p:cTn id="256" presetID="2" presetClass="exit" presetSubtype="6" fill="hold" nodeType="withEffect">
                                  <p:stCondLst>
                                    <p:cond delay="0"/>
                                  </p:stCondLst>
                                  <p:childTnLst>
                                    <p:anim calcmode="lin" valueType="num">
                                      <p:cBhvr additive="base">
                                        <p:cTn id="257" dur="4000"/>
                                        <p:tgtEl>
                                          <p:spTgt spid="23"/>
                                        </p:tgtEl>
                                        <p:attrNameLst>
                                          <p:attrName>ppt_x</p:attrName>
                                        </p:attrNameLst>
                                      </p:cBhvr>
                                      <p:tavLst>
                                        <p:tav tm="0">
                                          <p:val>
                                            <p:strVal val="ppt_x"/>
                                          </p:val>
                                        </p:tav>
                                        <p:tav tm="100000">
                                          <p:val>
                                            <p:strVal val="1+ppt_w/2"/>
                                          </p:val>
                                        </p:tav>
                                      </p:tavLst>
                                    </p:anim>
                                    <p:anim calcmode="lin" valueType="num">
                                      <p:cBhvr additive="base">
                                        <p:cTn id="258" dur="4000"/>
                                        <p:tgtEl>
                                          <p:spTgt spid="23"/>
                                        </p:tgtEl>
                                        <p:attrNameLst>
                                          <p:attrName>ppt_y</p:attrName>
                                        </p:attrNameLst>
                                      </p:cBhvr>
                                      <p:tavLst>
                                        <p:tav tm="0">
                                          <p:val>
                                            <p:strVal val="ppt_y"/>
                                          </p:val>
                                        </p:tav>
                                        <p:tav tm="100000">
                                          <p:val>
                                            <p:strVal val="1+ppt_h/2"/>
                                          </p:val>
                                        </p:tav>
                                      </p:tavLst>
                                    </p:anim>
                                    <p:set>
                                      <p:cBhvr>
                                        <p:cTn id="259" dur="1" fill="hold">
                                          <p:stCondLst>
                                            <p:cond delay="3999"/>
                                          </p:stCondLst>
                                        </p:cTn>
                                        <p:tgtEl>
                                          <p:spTgt spid="23"/>
                                        </p:tgtEl>
                                        <p:attrNameLst>
                                          <p:attrName>style.visibility</p:attrName>
                                        </p:attrNameLst>
                                      </p:cBhvr>
                                      <p:to>
                                        <p:strVal val="hidden"/>
                                      </p:to>
                                    </p:set>
                                  </p:childTnLst>
                                </p:cTn>
                              </p:par>
                              <p:par>
                                <p:cTn id="260" presetID="17" presetClass="entr" presetSubtype="4" fill="hold" nodeType="withEffect">
                                  <p:stCondLst>
                                    <p:cond delay="0"/>
                                  </p:stCondLst>
                                  <p:childTnLst>
                                    <p:set>
                                      <p:cBhvr>
                                        <p:cTn id="261" dur="1" fill="hold">
                                          <p:stCondLst>
                                            <p:cond delay="0"/>
                                          </p:stCondLst>
                                        </p:cTn>
                                        <p:tgtEl>
                                          <p:spTgt spid="21"/>
                                        </p:tgtEl>
                                        <p:attrNameLst>
                                          <p:attrName>style.visibility</p:attrName>
                                        </p:attrNameLst>
                                      </p:cBhvr>
                                      <p:to>
                                        <p:strVal val="visible"/>
                                      </p:to>
                                    </p:set>
                                    <p:anim calcmode="lin" valueType="num">
                                      <p:cBhvr>
                                        <p:cTn id="262" dur="3000" fill="hold"/>
                                        <p:tgtEl>
                                          <p:spTgt spid="21"/>
                                        </p:tgtEl>
                                        <p:attrNameLst>
                                          <p:attrName>ppt_x</p:attrName>
                                        </p:attrNameLst>
                                      </p:cBhvr>
                                      <p:tavLst>
                                        <p:tav tm="0">
                                          <p:val>
                                            <p:strVal val="#ppt_x"/>
                                          </p:val>
                                        </p:tav>
                                        <p:tav tm="100000">
                                          <p:val>
                                            <p:strVal val="#ppt_x"/>
                                          </p:val>
                                        </p:tav>
                                      </p:tavLst>
                                    </p:anim>
                                    <p:anim calcmode="lin" valueType="num">
                                      <p:cBhvr>
                                        <p:cTn id="263" dur="3000" fill="hold"/>
                                        <p:tgtEl>
                                          <p:spTgt spid="21"/>
                                        </p:tgtEl>
                                        <p:attrNameLst>
                                          <p:attrName>ppt_y</p:attrName>
                                        </p:attrNameLst>
                                      </p:cBhvr>
                                      <p:tavLst>
                                        <p:tav tm="0">
                                          <p:val>
                                            <p:strVal val="#ppt_y+#ppt_h/2"/>
                                          </p:val>
                                        </p:tav>
                                        <p:tav tm="100000">
                                          <p:val>
                                            <p:strVal val="#ppt_y"/>
                                          </p:val>
                                        </p:tav>
                                      </p:tavLst>
                                    </p:anim>
                                    <p:anim calcmode="lin" valueType="num">
                                      <p:cBhvr>
                                        <p:cTn id="264" dur="3000" fill="hold"/>
                                        <p:tgtEl>
                                          <p:spTgt spid="21"/>
                                        </p:tgtEl>
                                        <p:attrNameLst>
                                          <p:attrName>ppt_w</p:attrName>
                                        </p:attrNameLst>
                                      </p:cBhvr>
                                      <p:tavLst>
                                        <p:tav tm="0">
                                          <p:val>
                                            <p:strVal val="#ppt_w"/>
                                          </p:val>
                                        </p:tav>
                                        <p:tav tm="100000">
                                          <p:val>
                                            <p:strVal val="#ppt_w"/>
                                          </p:val>
                                        </p:tav>
                                      </p:tavLst>
                                    </p:anim>
                                    <p:anim calcmode="lin" valueType="num">
                                      <p:cBhvr>
                                        <p:cTn id="265" dur="3000" fill="hold"/>
                                        <p:tgtEl>
                                          <p:spTgt spid="21"/>
                                        </p:tgtEl>
                                        <p:attrNameLst>
                                          <p:attrName>ppt_h</p:attrName>
                                        </p:attrNameLst>
                                      </p:cBhvr>
                                      <p:tavLst>
                                        <p:tav tm="0">
                                          <p:val>
                                            <p:fltVal val="0"/>
                                          </p:val>
                                        </p:tav>
                                        <p:tav tm="100000">
                                          <p:val>
                                            <p:strVal val="#ppt_h"/>
                                          </p:val>
                                        </p:tav>
                                      </p:tavLst>
                                    </p:anim>
                                  </p:childTnLst>
                                </p:cTn>
                              </p:par>
                              <p:par>
                                <p:cTn id="266" presetID="6" presetClass="emph" presetSubtype="0" fill="hold" nodeType="withEffect">
                                  <p:stCondLst>
                                    <p:cond delay="0"/>
                                  </p:stCondLst>
                                  <p:childTnLst>
                                    <p:animScale>
                                      <p:cBhvr>
                                        <p:cTn id="267" dur="3000" fill="hold"/>
                                        <p:tgtEl>
                                          <p:spTgt spid="21"/>
                                        </p:tgtEl>
                                      </p:cBhvr>
                                      <p:by x="400000" y="100000"/>
                                    </p:animScale>
                                  </p:childTnLst>
                                </p:cTn>
                              </p:par>
                              <p:par>
                                <p:cTn id="268" presetID="2" presetClass="exit" presetSubtype="6" fill="hold" nodeType="withEffect">
                                  <p:stCondLst>
                                    <p:cond delay="0"/>
                                  </p:stCondLst>
                                  <p:childTnLst>
                                    <p:anim calcmode="lin" valueType="num">
                                      <p:cBhvr additive="base">
                                        <p:cTn id="269" dur="4000"/>
                                        <p:tgtEl>
                                          <p:spTgt spid="21"/>
                                        </p:tgtEl>
                                        <p:attrNameLst>
                                          <p:attrName>ppt_x</p:attrName>
                                        </p:attrNameLst>
                                      </p:cBhvr>
                                      <p:tavLst>
                                        <p:tav tm="0">
                                          <p:val>
                                            <p:strVal val="ppt_x"/>
                                          </p:val>
                                        </p:tav>
                                        <p:tav tm="100000">
                                          <p:val>
                                            <p:strVal val="1+ppt_w/2"/>
                                          </p:val>
                                        </p:tav>
                                      </p:tavLst>
                                    </p:anim>
                                    <p:anim calcmode="lin" valueType="num">
                                      <p:cBhvr additive="base">
                                        <p:cTn id="270" dur="4000"/>
                                        <p:tgtEl>
                                          <p:spTgt spid="21"/>
                                        </p:tgtEl>
                                        <p:attrNameLst>
                                          <p:attrName>ppt_y</p:attrName>
                                        </p:attrNameLst>
                                      </p:cBhvr>
                                      <p:tavLst>
                                        <p:tav tm="0">
                                          <p:val>
                                            <p:strVal val="ppt_y"/>
                                          </p:val>
                                        </p:tav>
                                        <p:tav tm="100000">
                                          <p:val>
                                            <p:strVal val="1+ppt_h/2"/>
                                          </p:val>
                                        </p:tav>
                                      </p:tavLst>
                                    </p:anim>
                                    <p:set>
                                      <p:cBhvr>
                                        <p:cTn id="271" dur="1" fill="hold">
                                          <p:stCondLst>
                                            <p:cond delay="3999"/>
                                          </p:stCondLst>
                                        </p:cTn>
                                        <p:tgtEl>
                                          <p:spTgt spid="21"/>
                                        </p:tgtEl>
                                        <p:attrNameLst>
                                          <p:attrName>style.visibility</p:attrName>
                                        </p:attrNameLst>
                                      </p:cBhvr>
                                      <p:to>
                                        <p:strVal val="hidden"/>
                                      </p:to>
                                    </p:set>
                                  </p:childTnLst>
                                </p:cTn>
                              </p:par>
                              <p:par>
                                <p:cTn id="272" presetID="17" presetClass="entr" presetSubtype="4" fill="hold" nodeType="withEffect">
                                  <p:stCondLst>
                                    <p:cond delay="0"/>
                                  </p:stCondLst>
                                  <p:childTnLst>
                                    <p:set>
                                      <p:cBhvr>
                                        <p:cTn id="273" dur="1" fill="hold">
                                          <p:stCondLst>
                                            <p:cond delay="0"/>
                                          </p:stCondLst>
                                        </p:cTn>
                                        <p:tgtEl>
                                          <p:spTgt spid="24"/>
                                        </p:tgtEl>
                                        <p:attrNameLst>
                                          <p:attrName>style.visibility</p:attrName>
                                        </p:attrNameLst>
                                      </p:cBhvr>
                                      <p:to>
                                        <p:strVal val="visible"/>
                                      </p:to>
                                    </p:set>
                                    <p:anim calcmode="lin" valueType="num">
                                      <p:cBhvr>
                                        <p:cTn id="274" dur="3000" fill="hold"/>
                                        <p:tgtEl>
                                          <p:spTgt spid="24"/>
                                        </p:tgtEl>
                                        <p:attrNameLst>
                                          <p:attrName>ppt_x</p:attrName>
                                        </p:attrNameLst>
                                      </p:cBhvr>
                                      <p:tavLst>
                                        <p:tav tm="0">
                                          <p:val>
                                            <p:strVal val="#ppt_x"/>
                                          </p:val>
                                        </p:tav>
                                        <p:tav tm="100000">
                                          <p:val>
                                            <p:strVal val="#ppt_x"/>
                                          </p:val>
                                        </p:tav>
                                      </p:tavLst>
                                    </p:anim>
                                    <p:anim calcmode="lin" valueType="num">
                                      <p:cBhvr>
                                        <p:cTn id="275" dur="3000" fill="hold"/>
                                        <p:tgtEl>
                                          <p:spTgt spid="24"/>
                                        </p:tgtEl>
                                        <p:attrNameLst>
                                          <p:attrName>ppt_y</p:attrName>
                                        </p:attrNameLst>
                                      </p:cBhvr>
                                      <p:tavLst>
                                        <p:tav tm="0">
                                          <p:val>
                                            <p:strVal val="#ppt_y+#ppt_h/2"/>
                                          </p:val>
                                        </p:tav>
                                        <p:tav tm="100000">
                                          <p:val>
                                            <p:strVal val="#ppt_y"/>
                                          </p:val>
                                        </p:tav>
                                      </p:tavLst>
                                    </p:anim>
                                    <p:anim calcmode="lin" valueType="num">
                                      <p:cBhvr>
                                        <p:cTn id="276" dur="3000" fill="hold"/>
                                        <p:tgtEl>
                                          <p:spTgt spid="24"/>
                                        </p:tgtEl>
                                        <p:attrNameLst>
                                          <p:attrName>ppt_w</p:attrName>
                                        </p:attrNameLst>
                                      </p:cBhvr>
                                      <p:tavLst>
                                        <p:tav tm="0">
                                          <p:val>
                                            <p:strVal val="#ppt_w"/>
                                          </p:val>
                                        </p:tav>
                                        <p:tav tm="100000">
                                          <p:val>
                                            <p:strVal val="#ppt_w"/>
                                          </p:val>
                                        </p:tav>
                                      </p:tavLst>
                                    </p:anim>
                                    <p:anim calcmode="lin" valueType="num">
                                      <p:cBhvr>
                                        <p:cTn id="277" dur="3000" fill="hold"/>
                                        <p:tgtEl>
                                          <p:spTgt spid="24"/>
                                        </p:tgtEl>
                                        <p:attrNameLst>
                                          <p:attrName>ppt_h</p:attrName>
                                        </p:attrNameLst>
                                      </p:cBhvr>
                                      <p:tavLst>
                                        <p:tav tm="0">
                                          <p:val>
                                            <p:fltVal val="0"/>
                                          </p:val>
                                        </p:tav>
                                        <p:tav tm="100000">
                                          <p:val>
                                            <p:strVal val="#ppt_h"/>
                                          </p:val>
                                        </p:tav>
                                      </p:tavLst>
                                    </p:anim>
                                  </p:childTnLst>
                                </p:cTn>
                              </p:par>
                              <p:par>
                                <p:cTn id="278" presetID="6" presetClass="emph" presetSubtype="0" fill="hold" nodeType="withEffect">
                                  <p:stCondLst>
                                    <p:cond delay="0"/>
                                  </p:stCondLst>
                                  <p:childTnLst>
                                    <p:animScale>
                                      <p:cBhvr>
                                        <p:cTn id="279" dur="3000" fill="hold"/>
                                        <p:tgtEl>
                                          <p:spTgt spid="24"/>
                                        </p:tgtEl>
                                      </p:cBhvr>
                                      <p:by x="400000" y="100000"/>
                                    </p:animScale>
                                  </p:childTnLst>
                                </p:cTn>
                              </p:par>
                              <p:par>
                                <p:cTn id="280" presetID="2" presetClass="exit" presetSubtype="6" fill="hold" nodeType="withEffect">
                                  <p:stCondLst>
                                    <p:cond delay="0"/>
                                  </p:stCondLst>
                                  <p:childTnLst>
                                    <p:anim calcmode="lin" valueType="num">
                                      <p:cBhvr additive="base">
                                        <p:cTn id="281" dur="4000"/>
                                        <p:tgtEl>
                                          <p:spTgt spid="24"/>
                                        </p:tgtEl>
                                        <p:attrNameLst>
                                          <p:attrName>ppt_x</p:attrName>
                                        </p:attrNameLst>
                                      </p:cBhvr>
                                      <p:tavLst>
                                        <p:tav tm="0">
                                          <p:val>
                                            <p:strVal val="ppt_x"/>
                                          </p:val>
                                        </p:tav>
                                        <p:tav tm="100000">
                                          <p:val>
                                            <p:strVal val="1+ppt_w/2"/>
                                          </p:val>
                                        </p:tav>
                                      </p:tavLst>
                                    </p:anim>
                                    <p:anim calcmode="lin" valueType="num">
                                      <p:cBhvr additive="base">
                                        <p:cTn id="282" dur="4000"/>
                                        <p:tgtEl>
                                          <p:spTgt spid="24"/>
                                        </p:tgtEl>
                                        <p:attrNameLst>
                                          <p:attrName>ppt_y</p:attrName>
                                        </p:attrNameLst>
                                      </p:cBhvr>
                                      <p:tavLst>
                                        <p:tav tm="0">
                                          <p:val>
                                            <p:strVal val="ppt_y"/>
                                          </p:val>
                                        </p:tav>
                                        <p:tav tm="100000">
                                          <p:val>
                                            <p:strVal val="1+ppt_h/2"/>
                                          </p:val>
                                        </p:tav>
                                      </p:tavLst>
                                    </p:anim>
                                    <p:set>
                                      <p:cBhvr>
                                        <p:cTn id="283" dur="1" fill="hold">
                                          <p:stCondLst>
                                            <p:cond delay="3999"/>
                                          </p:stCondLst>
                                        </p:cTn>
                                        <p:tgtEl>
                                          <p:spTgt spid="24"/>
                                        </p:tgtEl>
                                        <p:attrNameLst>
                                          <p:attrName>style.visibility</p:attrName>
                                        </p:attrNameLst>
                                      </p:cBhvr>
                                      <p:to>
                                        <p:strVal val="hidden"/>
                                      </p:to>
                                    </p:set>
                                  </p:childTnLst>
                                </p:cTn>
                              </p:par>
                              <p:par>
                                <p:cTn id="284" presetID="17" presetClass="entr" presetSubtype="4" fill="hold" nodeType="withEffect">
                                  <p:stCondLst>
                                    <p:cond delay="0"/>
                                  </p:stCondLst>
                                  <p:childTnLst>
                                    <p:set>
                                      <p:cBhvr>
                                        <p:cTn id="285" dur="1" fill="hold">
                                          <p:stCondLst>
                                            <p:cond delay="0"/>
                                          </p:stCondLst>
                                        </p:cTn>
                                        <p:tgtEl>
                                          <p:spTgt spid="25"/>
                                        </p:tgtEl>
                                        <p:attrNameLst>
                                          <p:attrName>style.visibility</p:attrName>
                                        </p:attrNameLst>
                                      </p:cBhvr>
                                      <p:to>
                                        <p:strVal val="visible"/>
                                      </p:to>
                                    </p:set>
                                    <p:anim calcmode="lin" valueType="num">
                                      <p:cBhvr>
                                        <p:cTn id="286" dur="3000" fill="hold"/>
                                        <p:tgtEl>
                                          <p:spTgt spid="25"/>
                                        </p:tgtEl>
                                        <p:attrNameLst>
                                          <p:attrName>ppt_x</p:attrName>
                                        </p:attrNameLst>
                                      </p:cBhvr>
                                      <p:tavLst>
                                        <p:tav tm="0">
                                          <p:val>
                                            <p:strVal val="#ppt_x"/>
                                          </p:val>
                                        </p:tav>
                                        <p:tav tm="100000">
                                          <p:val>
                                            <p:strVal val="#ppt_x"/>
                                          </p:val>
                                        </p:tav>
                                      </p:tavLst>
                                    </p:anim>
                                    <p:anim calcmode="lin" valueType="num">
                                      <p:cBhvr>
                                        <p:cTn id="287" dur="3000" fill="hold"/>
                                        <p:tgtEl>
                                          <p:spTgt spid="25"/>
                                        </p:tgtEl>
                                        <p:attrNameLst>
                                          <p:attrName>ppt_y</p:attrName>
                                        </p:attrNameLst>
                                      </p:cBhvr>
                                      <p:tavLst>
                                        <p:tav tm="0">
                                          <p:val>
                                            <p:strVal val="#ppt_y+#ppt_h/2"/>
                                          </p:val>
                                        </p:tav>
                                        <p:tav tm="100000">
                                          <p:val>
                                            <p:strVal val="#ppt_y"/>
                                          </p:val>
                                        </p:tav>
                                      </p:tavLst>
                                    </p:anim>
                                    <p:anim calcmode="lin" valueType="num">
                                      <p:cBhvr>
                                        <p:cTn id="288" dur="3000" fill="hold"/>
                                        <p:tgtEl>
                                          <p:spTgt spid="25"/>
                                        </p:tgtEl>
                                        <p:attrNameLst>
                                          <p:attrName>ppt_w</p:attrName>
                                        </p:attrNameLst>
                                      </p:cBhvr>
                                      <p:tavLst>
                                        <p:tav tm="0">
                                          <p:val>
                                            <p:strVal val="#ppt_w"/>
                                          </p:val>
                                        </p:tav>
                                        <p:tav tm="100000">
                                          <p:val>
                                            <p:strVal val="#ppt_w"/>
                                          </p:val>
                                        </p:tav>
                                      </p:tavLst>
                                    </p:anim>
                                    <p:anim calcmode="lin" valueType="num">
                                      <p:cBhvr>
                                        <p:cTn id="289" dur="3000" fill="hold"/>
                                        <p:tgtEl>
                                          <p:spTgt spid="25"/>
                                        </p:tgtEl>
                                        <p:attrNameLst>
                                          <p:attrName>ppt_h</p:attrName>
                                        </p:attrNameLst>
                                      </p:cBhvr>
                                      <p:tavLst>
                                        <p:tav tm="0">
                                          <p:val>
                                            <p:fltVal val="0"/>
                                          </p:val>
                                        </p:tav>
                                        <p:tav tm="100000">
                                          <p:val>
                                            <p:strVal val="#ppt_h"/>
                                          </p:val>
                                        </p:tav>
                                      </p:tavLst>
                                    </p:anim>
                                  </p:childTnLst>
                                </p:cTn>
                              </p:par>
                              <p:par>
                                <p:cTn id="290" presetID="6" presetClass="emph" presetSubtype="0" fill="hold" nodeType="withEffect">
                                  <p:stCondLst>
                                    <p:cond delay="0"/>
                                  </p:stCondLst>
                                  <p:childTnLst>
                                    <p:animScale>
                                      <p:cBhvr>
                                        <p:cTn id="291" dur="3000" fill="hold"/>
                                        <p:tgtEl>
                                          <p:spTgt spid="25"/>
                                        </p:tgtEl>
                                      </p:cBhvr>
                                      <p:by x="400000" y="100000"/>
                                    </p:animScale>
                                  </p:childTnLst>
                                </p:cTn>
                              </p:par>
                              <p:par>
                                <p:cTn id="292" presetID="2" presetClass="exit" presetSubtype="6" fill="hold" nodeType="withEffect">
                                  <p:stCondLst>
                                    <p:cond delay="0"/>
                                  </p:stCondLst>
                                  <p:childTnLst>
                                    <p:anim calcmode="lin" valueType="num">
                                      <p:cBhvr additive="base">
                                        <p:cTn id="293" dur="4000"/>
                                        <p:tgtEl>
                                          <p:spTgt spid="25"/>
                                        </p:tgtEl>
                                        <p:attrNameLst>
                                          <p:attrName>ppt_x</p:attrName>
                                        </p:attrNameLst>
                                      </p:cBhvr>
                                      <p:tavLst>
                                        <p:tav tm="0">
                                          <p:val>
                                            <p:strVal val="ppt_x"/>
                                          </p:val>
                                        </p:tav>
                                        <p:tav tm="100000">
                                          <p:val>
                                            <p:strVal val="1+ppt_w/2"/>
                                          </p:val>
                                        </p:tav>
                                      </p:tavLst>
                                    </p:anim>
                                    <p:anim calcmode="lin" valueType="num">
                                      <p:cBhvr additive="base">
                                        <p:cTn id="294" dur="4000"/>
                                        <p:tgtEl>
                                          <p:spTgt spid="25"/>
                                        </p:tgtEl>
                                        <p:attrNameLst>
                                          <p:attrName>ppt_y</p:attrName>
                                        </p:attrNameLst>
                                      </p:cBhvr>
                                      <p:tavLst>
                                        <p:tav tm="0">
                                          <p:val>
                                            <p:strVal val="ppt_y"/>
                                          </p:val>
                                        </p:tav>
                                        <p:tav tm="100000">
                                          <p:val>
                                            <p:strVal val="1+ppt_h/2"/>
                                          </p:val>
                                        </p:tav>
                                      </p:tavLst>
                                    </p:anim>
                                    <p:set>
                                      <p:cBhvr>
                                        <p:cTn id="295" dur="1" fill="hold">
                                          <p:stCondLst>
                                            <p:cond delay="3999"/>
                                          </p:stCondLst>
                                        </p:cTn>
                                        <p:tgtEl>
                                          <p:spTgt spid="25"/>
                                        </p:tgtEl>
                                        <p:attrNameLst>
                                          <p:attrName>style.visibility</p:attrName>
                                        </p:attrNameLst>
                                      </p:cBhvr>
                                      <p:to>
                                        <p:strVal val="hidden"/>
                                      </p:to>
                                    </p:set>
                                  </p:childTnLst>
                                </p:cTn>
                              </p:par>
                              <p:par>
                                <p:cTn id="296" presetID="17" presetClass="entr" presetSubtype="4" fill="hold" nodeType="withEffect">
                                  <p:stCondLst>
                                    <p:cond delay="0"/>
                                  </p:stCondLst>
                                  <p:childTnLst>
                                    <p:set>
                                      <p:cBhvr>
                                        <p:cTn id="297" dur="1" fill="hold">
                                          <p:stCondLst>
                                            <p:cond delay="0"/>
                                          </p:stCondLst>
                                        </p:cTn>
                                        <p:tgtEl>
                                          <p:spTgt spid="26"/>
                                        </p:tgtEl>
                                        <p:attrNameLst>
                                          <p:attrName>style.visibility</p:attrName>
                                        </p:attrNameLst>
                                      </p:cBhvr>
                                      <p:to>
                                        <p:strVal val="visible"/>
                                      </p:to>
                                    </p:set>
                                    <p:anim calcmode="lin" valueType="num">
                                      <p:cBhvr>
                                        <p:cTn id="298" dur="3000" fill="hold"/>
                                        <p:tgtEl>
                                          <p:spTgt spid="26"/>
                                        </p:tgtEl>
                                        <p:attrNameLst>
                                          <p:attrName>ppt_x</p:attrName>
                                        </p:attrNameLst>
                                      </p:cBhvr>
                                      <p:tavLst>
                                        <p:tav tm="0">
                                          <p:val>
                                            <p:strVal val="#ppt_x"/>
                                          </p:val>
                                        </p:tav>
                                        <p:tav tm="100000">
                                          <p:val>
                                            <p:strVal val="#ppt_x"/>
                                          </p:val>
                                        </p:tav>
                                      </p:tavLst>
                                    </p:anim>
                                    <p:anim calcmode="lin" valueType="num">
                                      <p:cBhvr>
                                        <p:cTn id="299" dur="3000" fill="hold"/>
                                        <p:tgtEl>
                                          <p:spTgt spid="26"/>
                                        </p:tgtEl>
                                        <p:attrNameLst>
                                          <p:attrName>ppt_y</p:attrName>
                                        </p:attrNameLst>
                                      </p:cBhvr>
                                      <p:tavLst>
                                        <p:tav tm="0">
                                          <p:val>
                                            <p:strVal val="#ppt_y+#ppt_h/2"/>
                                          </p:val>
                                        </p:tav>
                                        <p:tav tm="100000">
                                          <p:val>
                                            <p:strVal val="#ppt_y"/>
                                          </p:val>
                                        </p:tav>
                                      </p:tavLst>
                                    </p:anim>
                                    <p:anim calcmode="lin" valueType="num">
                                      <p:cBhvr>
                                        <p:cTn id="300" dur="3000" fill="hold"/>
                                        <p:tgtEl>
                                          <p:spTgt spid="26"/>
                                        </p:tgtEl>
                                        <p:attrNameLst>
                                          <p:attrName>ppt_w</p:attrName>
                                        </p:attrNameLst>
                                      </p:cBhvr>
                                      <p:tavLst>
                                        <p:tav tm="0">
                                          <p:val>
                                            <p:strVal val="#ppt_w"/>
                                          </p:val>
                                        </p:tav>
                                        <p:tav tm="100000">
                                          <p:val>
                                            <p:strVal val="#ppt_w"/>
                                          </p:val>
                                        </p:tav>
                                      </p:tavLst>
                                    </p:anim>
                                    <p:anim calcmode="lin" valueType="num">
                                      <p:cBhvr>
                                        <p:cTn id="301" dur="3000" fill="hold"/>
                                        <p:tgtEl>
                                          <p:spTgt spid="26"/>
                                        </p:tgtEl>
                                        <p:attrNameLst>
                                          <p:attrName>ppt_h</p:attrName>
                                        </p:attrNameLst>
                                      </p:cBhvr>
                                      <p:tavLst>
                                        <p:tav tm="0">
                                          <p:val>
                                            <p:fltVal val="0"/>
                                          </p:val>
                                        </p:tav>
                                        <p:tav tm="100000">
                                          <p:val>
                                            <p:strVal val="#ppt_h"/>
                                          </p:val>
                                        </p:tav>
                                      </p:tavLst>
                                    </p:anim>
                                  </p:childTnLst>
                                </p:cTn>
                              </p:par>
                              <p:par>
                                <p:cTn id="302" presetID="6" presetClass="emph" presetSubtype="0" fill="hold" nodeType="withEffect">
                                  <p:stCondLst>
                                    <p:cond delay="0"/>
                                  </p:stCondLst>
                                  <p:childTnLst>
                                    <p:animScale>
                                      <p:cBhvr>
                                        <p:cTn id="303" dur="3000" fill="hold"/>
                                        <p:tgtEl>
                                          <p:spTgt spid="26"/>
                                        </p:tgtEl>
                                      </p:cBhvr>
                                      <p:by x="400000" y="100000"/>
                                    </p:animScale>
                                  </p:childTnLst>
                                </p:cTn>
                              </p:par>
                              <p:par>
                                <p:cTn id="304" presetID="2" presetClass="exit" presetSubtype="6" fill="hold" nodeType="withEffect">
                                  <p:stCondLst>
                                    <p:cond delay="0"/>
                                  </p:stCondLst>
                                  <p:childTnLst>
                                    <p:anim calcmode="lin" valueType="num">
                                      <p:cBhvr additive="base">
                                        <p:cTn id="305" dur="4000"/>
                                        <p:tgtEl>
                                          <p:spTgt spid="26"/>
                                        </p:tgtEl>
                                        <p:attrNameLst>
                                          <p:attrName>ppt_x</p:attrName>
                                        </p:attrNameLst>
                                      </p:cBhvr>
                                      <p:tavLst>
                                        <p:tav tm="0">
                                          <p:val>
                                            <p:strVal val="ppt_x"/>
                                          </p:val>
                                        </p:tav>
                                        <p:tav tm="100000">
                                          <p:val>
                                            <p:strVal val="1+ppt_w/2"/>
                                          </p:val>
                                        </p:tav>
                                      </p:tavLst>
                                    </p:anim>
                                    <p:anim calcmode="lin" valueType="num">
                                      <p:cBhvr additive="base">
                                        <p:cTn id="306" dur="4000"/>
                                        <p:tgtEl>
                                          <p:spTgt spid="26"/>
                                        </p:tgtEl>
                                        <p:attrNameLst>
                                          <p:attrName>ppt_y</p:attrName>
                                        </p:attrNameLst>
                                      </p:cBhvr>
                                      <p:tavLst>
                                        <p:tav tm="0">
                                          <p:val>
                                            <p:strVal val="ppt_y"/>
                                          </p:val>
                                        </p:tav>
                                        <p:tav tm="100000">
                                          <p:val>
                                            <p:strVal val="1+ppt_h/2"/>
                                          </p:val>
                                        </p:tav>
                                      </p:tavLst>
                                    </p:anim>
                                    <p:set>
                                      <p:cBhvr>
                                        <p:cTn id="307" dur="1" fill="hold">
                                          <p:stCondLst>
                                            <p:cond delay="3999"/>
                                          </p:stCondLst>
                                        </p:cTn>
                                        <p:tgtEl>
                                          <p:spTgt spid="26"/>
                                        </p:tgtEl>
                                        <p:attrNameLst>
                                          <p:attrName>style.visibility</p:attrName>
                                        </p:attrNameLst>
                                      </p:cBhvr>
                                      <p:to>
                                        <p:strVal val="hidden"/>
                                      </p:to>
                                    </p:set>
                                  </p:childTnLst>
                                </p:cTn>
                              </p:par>
                              <p:par>
                                <p:cTn id="308" presetID="17" presetClass="entr" presetSubtype="4" fill="hold" nodeType="withEffect">
                                  <p:stCondLst>
                                    <p:cond delay="0"/>
                                  </p:stCondLst>
                                  <p:childTnLst>
                                    <p:set>
                                      <p:cBhvr>
                                        <p:cTn id="309" dur="1" fill="hold">
                                          <p:stCondLst>
                                            <p:cond delay="0"/>
                                          </p:stCondLst>
                                        </p:cTn>
                                        <p:tgtEl>
                                          <p:spTgt spid="27"/>
                                        </p:tgtEl>
                                        <p:attrNameLst>
                                          <p:attrName>style.visibility</p:attrName>
                                        </p:attrNameLst>
                                      </p:cBhvr>
                                      <p:to>
                                        <p:strVal val="visible"/>
                                      </p:to>
                                    </p:set>
                                    <p:anim calcmode="lin" valueType="num">
                                      <p:cBhvr>
                                        <p:cTn id="310" dur="3000" fill="hold"/>
                                        <p:tgtEl>
                                          <p:spTgt spid="27"/>
                                        </p:tgtEl>
                                        <p:attrNameLst>
                                          <p:attrName>ppt_x</p:attrName>
                                        </p:attrNameLst>
                                      </p:cBhvr>
                                      <p:tavLst>
                                        <p:tav tm="0">
                                          <p:val>
                                            <p:strVal val="#ppt_x"/>
                                          </p:val>
                                        </p:tav>
                                        <p:tav tm="100000">
                                          <p:val>
                                            <p:strVal val="#ppt_x"/>
                                          </p:val>
                                        </p:tav>
                                      </p:tavLst>
                                    </p:anim>
                                    <p:anim calcmode="lin" valueType="num">
                                      <p:cBhvr>
                                        <p:cTn id="311" dur="3000" fill="hold"/>
                                        <p:tgtEl>
                                          <p:spTgt spid="27"/>
                                        </p:tgtEl>
                                        <p:attrNameLst>
                                          <p:attrName>ppt_y</p:attrName>
                                        </p:attrNameLst>
                                      </p:cBhvr>
                                      <p:tavLst>
                                        <p:tav tm="0">
                                          <p:val>
                                            <p:strVal val="#ppt_y+#ppt_h/2"/>
                                          </p:val>
                                        </p:tav>
                                        <p:tav tm="100000">
                                          <p:val>
                                            <p:strVal val="#ppt_y"/>
                                          </p:val>
                                        </p:tav>
                                      </p:tavLst>
                                    </p:anim>
                                    <p:anim calcmode="lin" valueType="num">
                                      <p:cBhvr>
                                        <p:cTn id="312" dur="3000" fill="hold"/>
                                        <p:tgtEl>
                                          <p:spTgt spid="27"/>
                                        </p:tgtEl>
                                        <p:attrNameLst>
                                          <p:attrName>ppt_w</p:attrName>
                                        </p:attrNameLst>
                                      </p:cBhvr>
                                      <p:tavLst>
                                        <p:tav tm="0">
                                          <p:val>
                                            <p:strVal val="#ppt_w"/>
                                          </p:val>
                                        </p:tav>
                                        <p:tav tm="100000">
                                          <p:val>
                                            <p:strVal val="#ppt_w"/>
                                          </p:val>
                                        </p:tav>
                                      </p:tavLst>
                                    </p:anim>
                                    <p:anim calcmode="lin" valueType="num">
                                      <p:cBhvr>
                                        <p:cTn id="313" dur="3000" fill="hold"/>
                                        <p:tgtEl>
                                          <p:spTgt spid="27"/>
                                        </p:tgtEl>
                                        <p:attrNameLst>
                                          <p:attrName>ppt_h</p:attrName>
                                        </p:attrNameLst>
                                      </p:cBhvr>
                                      <p:tavLst>
                                        <p:tav tm="0">
                                          <p:val>
                                            <p:fltVal val="0"/>
                                          </p:val>
                                        </p:tav>
                                        <p:tav tm="100000">
                                          <p:val>
                                            <p:strVal val="#ppt_h"/>
                                          </p:val>
                                        </p:tav>
                                      </p:tavLst>
                                    </p:anim>
                                  </p:childTnLst>
                                </p:cTn>
                              </p:par>
                              <p:par>
                                <p:cTn id="314" presetID="6" presetClass="emph" presetSubtype="0" fill="hold" nodeType="withEffect">
                                  <p:stCondLst>
                                    <p:cond delay="0"/>
                                  </p:stCondLst>
                                  <p:childTnLst>
                                    <p:animScale>
                                      <p:cBhvr>
                                        <p:cTn id="315" dur="3000" fill="hold"/>
                                        <p:tgtEl>
                                          <p:spTgt spid="27"/>
                                        </p:tgtEl>
                                      </p:cBhvr>
                                      <p:by x="400000" y="100000"/>
                                    </p:animScale>
                                  </p:childTnLst>
                                </p:cTn>
                              </p:par>
                              <p:par>
                                <p:cTn id="316" presetID="2" presetClass="exit" presetSubtype="6" fill="hold" nodeType="withEffect">
                                  <p:stCondLst>
                                    <p:cond delay="0"/>
                                  </p:stCondLst>
                                  <p:childTnLst>
                                    <p:anim calcmode="lin" valueType="num">
                                      <p:cBhvr additive="base">
                                        <p:cTn id="317" dur="4000"/>
                                        <p:tgtEl>
                                          <p:spTgt spid="27"/>
                                        </p:tgtEl>
                                        <p:attrNameLst>
                                          <p:attrName>ppt_x</p:attrName>
                                        </p:attrNameLst>
                                      </p:cBhvr>
                                      <p:tavLst>
                                        <p:tav tm="0">
                                          <p:val>
                                            <p:strVal val="ppt_x"/>
                                          </p:val>
                                        </p:tav>
                                        <p:tav tm="100000">
                                          <p:val>
                                            <p:strVal val="1+ppt_w/2"/>
                                          </p:val>
                                        </p:tav>
                                      </p:tavLst>
                                    </p:anim>
                                    <p:anim calcmode="lin" valueType="num">
                                      <p:cBhvr additive="base">
                                        <p:cTn id="318" dur="4000"/>
                                        <p:tgtEl>
                                          <p:spTgt spid="27"/>
                                        </p:tgtEl>
                                        <p:attrNameLst>
                                          <p:attrName>ppt_y</p:attrName>
                                        </p:attrNameLst>
                                      </p:cBhvr>
                                      <p:tavLst>
                                        <p:tav tm="0">
                                          <p:val>
                                            <p:strVal val="ppt_y"/>
                                          </p:val>
                                        </p:tav>
                                        <p:tav tm="100000">
                                          <p:val>
                                            <p:strVal val="1+ppt_h/2"/>
                                          </p:val>
                                        </p:tav>
                                      </p:tavLst>
                                    </p:anim>
                                    <p:set>
                                      <p:cBhvr>
                                        <p:cTn id="319" dur="1" fill="hold">
                                          <p:stCondLst>
                                            <p:cond delay="3999"/>
                                          </p:stCondLst>
                                        </p:cTn>
                                        <p:tgtEl>
                                          <p:spTgt spid="27"/>
                                        </p:tgtEl>
                                        <p:attrNameLst>
                                          <p:attrName>style.visibility</p:attrName>
                                        </p:attrNameLst>
                                      </p:cBhvr>
                                      <p:to>
                                        <p:strVal val="hidden"/>
                                      </p:to>
                                    </p:set>
                                  </p:childTnLst>
                                </p:cTn>
                              </p:par>
                              <p:par>
                                <p:cTn id="320" presetID="17" presetClass="entr" presetSubtype="4" fill="hold" nodeType="withEffect">
                                  <p:stCondLst>
                                    <p:cond delay="0"/>
                                  </p:stCondLst>
                                  <p:childTnLst>
                                    <p:set>
                                      <p:cBhvr>
                                        <p:cTn id="321" dur="1" fill="hold">
                                          <p:stCondLst>
                                            <p:cond delay="0"/>
                                          </p:stCondLst>
                                        </p:cTn>
                                        <p:tgtEl>
                                          <p:spTgt spid="28"/>
                                        </p:tgtEl>
                                        <p:attrNameLst>
                                          <p:attrName>style.visibility</p:attrName>
                                        </p:attrNameLst>
                                      </p:cBhvr>
                                      <p:to>
                                        <p:strVal val="visible"/>
                                      </p:to>
                                    </p:set>
                                    <p:anim calcmode="lin" valueType="num">
                                      <p:cBhvr>
                                        <p:cTn id="322" dur="3000" fill="hold"/>
                                        <p:tgtEl>
                                          <p:spTgt spid="28"/>
                                        </p:tgtEl>
                                        <p:attrNameLst>
                                          <p:attrName>ppt_x</p:attrName>
                                        </p:attrNameLst>
                                      </p:cBhvr>
                                      <p:tavLst>
                                        <p:tav tm="0">
                                          <p:val>
                                            <p:strVal val="#ppt_x"/>
                                          </p:val>
                                        </p:tav>
                                        <p:tav tm="100000">
                                          <p:val>
                                            <p:strVal val="#ppt_x"/>
                                          </p:val>
                                        </p:tav>
                                      </p:tavLst>
                                    </p:anim>
                                    <p:anim calcmode="lin" valueType="num">
                                      <p:cBhvr>
                                        <p:cTn id="323" dur="3000" fill="hold"/>
                                        <p:tgtEl>
                                          <p:spTgt spid="28"/>
                                        </p:tgtEl>
                                        <p:attrNameLst>
                                          <p:attrName>ppt_y</p:attrName>
                                        </p:attrNameLst>
                                      </p:cBhvr>
                                      <p:tavLst>
                                        <p:tav tm="0">
                                          <p:val>
                                            <p:strVal val="#ppt_y+#ppt_h/2"/>
                                          </p:val>
                                        </p:tav>
                                        <p:tav tm="100000">
                                          <p:val>
                                            <p:strVal val="#ppt_y"/>
                                          </p:val>
                                        </p:tav>
                                      </p:tavLst>
                                    </p:anim>
                                    <p:anim calcmode="lin" valueType="num">
                                      <p:cBhvr>
                                        <p:cTn id="324" dur="3000" fill="hold"/>
                                        <p:tgtEl>
                                          <p:spTgt spid="28"/>
                                        </p:tgtEl>
                                        <p:attrNameLst>
                                          <p:attrName>ppt_w</p:attrName>
                                        </p:attrNameLst>
                                      </p:cBhvr>
                                      <p:tavLst>
                                        <p:tav tm="0">
                                          <p:val>
                                            <p:strVal val="#ppt_w"/>
                                          </p:val>
                                        </p:tav>
                                        <p:tav tm="100000">
                                          <p:val>
                                            <p:strVal val="#ppt_w"/>
                                          </p:val>
                                        </p:tav>
                                      </p:tavLst>
                                    </p:anim>
                                    <p:anim calcmode="lin" valueType="num">
                                      <p:cBhvr>
                                        <p:cTn id="325" dur="3000" fill="hold"/>
                                        <p:tgtEl>
                                          <p:spTgt spid="28"/>
                                        </p:tgtEl>
                                        <p:attrNameLst>
                                          <p:attrName>ppt_h</p:attrName>
                                        </p:attrNameLst>
                                      </p:cBhvr>
                                      <p:tavLst>
                                        <p:tav tm="0">
                                          <p:val>
                                            <p:fltVal val="0"/>
                                          </p:val>
                                        </p:tav>
                                        <p:tav tm="100000">
                                          <p:val>
                                            <p:strVal val="#ppt_h"/>
                                          </p:val>
                                        </p:tav>
                                      </p:tavLst>
                                    </p:anim>
                                  </p:childTnLst>
                                </p:cTn>
                              </p:par>
                              <p:par>
                                <p:cTn id="326" presetID="6" presetClass="emph" presetSubtype="0" fill="hold" nodeType="withEffect">
                                  <p:stCondLst>
                                    <p:cond delay="0"/>
                                  </p:stCondLst>
                                  <p:childTnLst>
                                    <p:animScale>
                                      <p:cBhvr>
                                        <p:cTn id="327" dur="3000" fill="hold"/>
                                        <p:tgtEl>
                                          <p:spTgt spid="28"/>
                                        </p:tgtEl>
                                      </p:cBhvr>
                                      <p:by x="400000" y="100000"/>
                                    </p:animScale>
                                  </p:childTnLst>
                                </p:cTn>
                              </p:par>
                              <p:par>
                                <p:cTn id="328" presetID="2" presetClass="exit" presetSubtype="6" fill="hold" nodeType="withEffect">
                                  <p:stCondLst>
                                    <p:cond delay="0"/>
                                  </p:stCondLst>
                                  <p:childTnLst>
                                    <p:anim calcmode="lin" valueType="num">
                                      <p:cBhvr additive="base">
                                        <p:cTn id="329" dur="4000"/>
                                        <p:tgtEl>
                                          <p:spTgt spid="28"/>
                                        </p:tgtEl>
                                        <p:attrNameLst>
                                          <p:attrName>ppt_x</p:attrName>
                                        </p:attrNameLst>
                                      </p:cBhvr>
                                      <p:tavLst>
                                        <p:tav tm="0">
                                          <p:val>
                                            <p:strVal val="ppt_x"/>
                                          </p:val>
                                        </p:tav>
                                        <p:tav tm="100000">
                                          <p:val>
                                            <p:strVal val="1+ppt_w/2"/>
                                          </p:val>
                                        </p:tav>
                                      </p:tavLst>
                                    </p:anim>
                                    <p:anim calcmode="lin" valueType="num">
                                      <p:cBhvr additive="base">
                                        <p:cTn id="330" dur="4000"/>
                                        <p:tgtEl>
                                          <p:spTgt spid="28"/>
                                        </p:tgtEl>
                                        <p:attrNameLst>
                                          <p:attrName>ppt_y</p:attrName>
                                        </p:attrNameLst>
                                      </p:cBhvr>
                                      <p:tavLst>
                                        <p:tav tm="0">
                                          <p:val>
                                            <p:strVal val="ppt_y"/>
                                          </p:val>
                                        </p:tav>
                                        <p:tav tm="100000">
                                          <p:val>
                                            <p:strVal val="1+ppt_h/2"/>
                                          </p:val>
                                        </p:tav>
                                      </p:tavLst>
                                    </p:anim>
                                    <p:set>
                                      <p:cBhvr>
                                        <p:cTn id="331" dur="1" fill="hold">
                                          <p:stCondLst>
                                            <p:cond delay="3999"/>
                                          </p:stCondLst>
                                        </p:cTn>
                                        <p:tgtEl>
                                          <p:spTgt spid="28"/>
                                        </p:tgtEl>
                                        <p:attrNameLst>
                                          <p:attrName>style.visibility</p:attrName>
                                        </p:attrNameLst>
                                      </p:cBhvr>
                                      <p:to>
                                        <p:strVal val="hidden"/>
                                      </p:to>
                                    </p:set>
                                  </p:childTnLst>
                                </p:cTn>
                              </p:par>
                              <p:par>
                                <p:cTn id="332" presetID="17" presetClass="entr" presetSubtype="4" fill="hold" nodeType="withEffect">
                                  <p:stCondLst>
                                    <p:cond delay="0"/>
                                  </p:stCondLst>
                                  <p:childTnLst>
                                    <p:set>
                                      <p:cBhvr>
                                        <p:cTn id="333" dur="1" fill="hold">
                                          <p:stCondLst>
                                            <p:cond delay="0"/>
                                          </p:stCondLst>
                                        </p:cTn>
                                        <p:tgtEl>
                                          <p:spTgt spid="29"/>
                                        </p:tgtEl>
                                        <p:attrNameLst>
                                          <p:attrName>style.visibility</p:attrName>
                                        </p:attrNameLst>
                                      </p:cBhvr>
                                      <p:to>
                                        <p:strVal val="visible"/>
                                      </p:to>
                                    </p:set>
                                    <p:anim calcmode="lin" valueType="num">
                                      <p:cBhvr>
                                        <p:cTn id="334" dur="3000" fill="hold"/>
                                        <p:tgtEl>
                                          <p:spTgt spid="29"/>
                                        </p:tgtEl>
                                        <p:attrNameLst>
                                          <p:attrName>ppt_x</p:attrName>
                                        </p:attrNameLst>
                                      </p:cBhvr>
                                      <p:tavLst>
                                        <p:tav tm="0">
                                          <p:val>
                                            <p:strVal val="#ppt_x"/>
                                          </p:val>
                                        </p:tav>
                                        <p:tav tm="100000">
                                          <p:val>
                                            <p:strVal val="#ppt_x"/>
                                          </p:val>
                                        </p:tav>
                                      </p:tavLst>
                                    </p:anim>
                                    <p:anim calcmode="lin" valueType="num">
                                      <p:cBhvr>
                                        <p:cTn id="335" dur="3000" fill="hold"/>
                                        <p:tgtEl>
                                          <p:spTgt spid="29"/>
                                        </p:tgtEl>
                                        <p:attrNameLst>
                                          <p:attrName>ppt_y</p:attrName>
                                        </p:attrNameLst>
                                      </p:cBhvr>
                                      <p:tavLst>
                                        <p:tav tm="0">
                                          <p:val>
                                            <p:strVal val="#ppt_y+#ppt_h/2"/>
                                          </p:val>
                                        </p:tav>
                                        <p:tav tm="100000">
                                          <p:val>
                                            <p:strVal val="#ppt_y"/>
                                          </p:val>
                                        </p:tav>
                                      </p:tavLst>
                                    </p:anim>
                                    <p:anim calcmode="lin" valueType="num">
                                      <p:cBhvr>
                                        <p:cTn id="336" dur="3000" fill="hold"/>
                                        <p:tgtEl>
                                          <p:spTgt spid="29"/>
                                        </p:tgtEl>
                                        <p:attrNameLst>
                                          <p:attrName>ppt_w</p:attrName>
                                        </p:attrNameLst>
                                      </p:cBhvr>
                                      <p:tavLst>
                                        <p:tav tm="0">
                                          <p:val>
                                            <p:strVal val="#ppt_w"/>
                                          </p:val>
                                        </p:tav>
                                        <p:tav tm="100000">
                                          <p:val>
                                            <p:strVal val="#ppt_w"/>
                                          </p:val>
                                        </p:tav>
                                      </p:tavLst>
                                    </p:anim>
                                    <p:anim calcmode="lin" valueType="num">
                                      <p:cBhvr>
                                        <p:cTn id="337" dur="3000" fill="hold"/>
                                        <p:tgtEl>
                                          <p:spTgt spid="29"/>
                                        </p:tgtEl>
                                        <p:attrNameLst>
                                          <p:attrName>ppt_h</p:attrName>
                                        </p:attrNameLst>
                                      </p:cBhvr>
                                      <p:tavLst>
                                        <p:tav tm="0">
                                          <p:val>
                                            <p:fltVal val="0"/>
                                          </p:val>
                                        </p:tav>
                                        <p:tav tm="100000">
                                          <p:val>
                                            <p:strVal val="#ppt_h"/>
                                          </p:val>
                                        </p:tav>
                                      </p:tavLst>
                                    </p:anim>
                                  </p:childTnLst>
                                </p:cTn>
                              </p:par>
                              <p:par>
                                <p:cTn id="338" presetID="6" presetClass="emph" presetSubtype="0" fill="hold" nodeType="withEffect">
                                  <p:stCondLst>
                                    <p:cond delay="0"/>
                                  </p:stCondLst>
                                  <p:childTnLst>
                                    <p:animScale>
                                      <p:cBhvr>
                                        <p:cTn id="339" dur="3000" fill="hold"/>
                                        <p:tgtEl>
                                          <p:spTgt spid="29"/>
                                        </p:tgtEl>
                                      </p:cBhvr>
                                      <p:by x="400000" y="100000"/>
                                    </p:animScale>
                                  </p:childTnLst>
                                </p:cTn>
                              </p:par>
                              <p:par>
                                <p:cTn id="340" presetID="2" presetClass="exit" presetSubtype="6" fill="hold" nodeType="withEffect">
                                  <p:stCondLst>
                                    <p:cond delay="0"/>
                                  </p:stCondLst>
                                  <p:childTnLst>
                                    <p:anim calcmode="lin" valueType="num">
                                      <p:cBhvr additive="base">
                                        <p:cTn id="341" dur="4000"/>
                                        <p:tgtEl>
                                          <p:spTgt spid="29"/>
                                        </p:tgtEl>
                                        <p:attrNameLst>
                                          <p:attrName>ppt_x</p:attrName>
                                        </p:attrNameLst>
                                      </p:cBhvr>
                                      <p:tavLst>
                                        <p:tav tm="0">
                                          <p:val>
                                            <p:strVal val="ppt_x"/>
                                          </p:val>
                                        </p:tav>
                                        <p:tav tm="100000">
                                          <p:val>
                                            <p:strVal val="1+ppt_w/2"/>
                                          </p:val>
                                        </p:tav>
                                      </p:tavLst>
                                    </p:anim>
                                    <p:anim calcmode="lin" valueType="num">
                                      <p:cBhvr additive="base">
                                        <p:cTn id="342" dur="4000"/>
                                        <p:tgtEl>
                                          <p:spTgt spid="29"/>
                                        </p:tgtEl>
                                        <p:attrNameLst>
                                          <p:attrName>ppt_y</p:attrName>
                                        </p:attrNameLst>
                                      </p:cBhvr>
                                      <p:tavLst>
                                        <p:tav tm="0">
                                          <p:val>
                                            <p:strVal val="ppt_y"/>
                                          </p:val>
                                        </p:tav>
                                        <p:tav tm="100000">
                                          <p:val>
                                            <p:strVal val="1+ppt_h/2"/>
                                          </p:val>
                                        </p:tav>
                                      </p:tavLst>
                                    </p:anim>
                                    <p:set>
                                      <p:cBhvr>
                                        <p:cTn id="343" dur="1" fill="hold">
                                          <p:stCondLst>
                                            <p:cond delay="3999"/>
                                          </p:stCondLst>
                                        </p:cTn>
                                        <p:tgtEl>
                                          <p:spTgt spid="29"/>
                                        </p:tgtEl>
                                        <p:attrNameLst>
                                          <p:attrName>style.visibility</p:attrName>
                                        </p:attrNameLst>
                                      </p:cBhvr>
                                      <p:to>
                                        <p:strVal val="hidden"/>
                                      </p:to>
                                    </p:set>
                                  </p:childTnLst>
                                </p:cTn>
                              </p:par>
                              <p:par>
                                <p:cTn id="344" presetID="17" presetClass="entr" presetSubtype="4" fill="hold" nodeType="withEffect">
                                  <p:stCondLst>
                                    <p:cond delay="0"/>
                                  </p:stCondLst>
                                  <p:childTnLst>
                                    <p:set>
                                      <p:cBhvr>
                                        <p:cTn id="345" dur="1" fill="hold">
                                          <p:stCondLst>
                                            <p:cond delay="0"/>
                                          </p:stCondLst>
                                        </p:cTn>
                                        <p:tgtEl>
                                          <p:spTgt spid="65"/>
                                        </p:tgtEl>
                                        <p:attrNameLst>
                                          <p:attrName>style.visibility</p:attrName>
                                        </p:attrNameLst>
                                      </p:cBhvr>
                                      <p:to>
                                        <p:strVal val="visible"/>
                                      </p:to>
                                    </p:set>
                                    <p:anim calcmode="lin" valueType="num">
                                      <p:cBhvr>
                                        <p:cTn id="346" dur="3000" fill="hold"/>
                                        <p:tgtEl>
                                          <p:spTgt spid="65"/>
                                        </p:tgtEl>
                                        <p:attrNameLst>
                                          <p:attrName>ppt_x</p:attrName>
                                        </p:attrNameLst>
                                      </p:cBhvr>
                                      <p:tavLst>
                                        <p:tav tm="0">
                                          <p:val>
                                            <p:strVal val="#ppt_x"/>
                                          </p:val>
                                        </p:tav>
                                        <p:tav tm="100000">
                                          <p:val>
                                            <p:strVal val="#ppt_x"/>
                                          </p:val>
                                        </p:tav>
                                      </p:tavLst>
                                    </p:anim>
                                    <p:anim calcmode="lin" valueType="num">
                                      <p:cBhvr>
                                        <p:cTn id="347" dur="3000" fill="hold"/>
                                        <p:tgtEl>
                                          <p:spTgt spid="65"/>
                                        </p:tgtEl>
                                        <p:attrNameLst>
                                          <p:attrName>ppt_y</p:attrName>
                                        </p:attrNameLst>
                                      </p:cBhvr>
                                      <p:tavLst>
                                        <p:tav tm="0">
                                          <p:val>
                                            <p:strVal val="#ppt_y+#ppt_h/2"/>
                                          </p:val>
                                        </p:tav>
                                        <p:tav tm="100000">
                                          <p:val>
                                            <p:strVal val="#ppt_y"/>
                                          </p:val>
                                        </p:tav>
                                      </p:tavLst>
                                    </p:anim>
                                    <p:anim calcmode="lin" valueType="num">
                                      <p:cBhvr>
                                        <p:cTn id="348" dur="3000" fill="hold"/>
                                        <p:tgtEl>
                                          <p:spTgt spid="65"/>
                                        </p:tgtEl>
                                        <p:attrNameLst>
                                          <p:attrName>ppt_w</p:attrName>
                                        </p:attrNameLst>
                                      </p:cBhvr>
                                      <p:tavLst>
                                        <p:tav tm="0">
                                          <p:val>
                                            <p:strVal val="#ppt_w"/>
                                          </p:val>
                                        </p:tav>
                                        <p:tav tm="100000">
                                          <p:val>
                                            <p:strVal val="#ppt_w"/>
                                          </p:val>
                                        </p:tav>
                                      </p:tavLst>
                                    </p:anim>
                                    <p:anim calcmode="lin" valueType="num">
                                      <p:cBhvr>
                                        <p:cTn id="349" dur="3000" fill="hold"/>
                                        <p:tgtEl>
                                          <p:spTgt spid="65"/>
                                        </p:tgtEl>
                                        <p:attrNameLst>
                                          <p:attrName>ppt_h</p:attrName>
                                        </p:attrNameLst>
                                      </p:cBhvr>
                                      <p:tavLst>
                                        <p:tav tm="0">
                                          <p:val>
                                            <p:fltVal val="0"/>
                                          </p:val>
                                        </p:tav>
                                        <p:tav tm="100000">
                                          <p:val>
                                            <p:strVal val="#ppt_h"/>
                                          </p:val>
                                        </p:tav>
                                      </p:tavLst>
                                    </p:anim>
                                  </p:childTnLst>
                                </p:cTn>
                              </p:par>
                              <p:par>
                                <p:cTn id="350" presetID="6" presetClass="emph" presetSubtype="0" fill="hold" nodeType="withEffect">
                                  <p:stCondLst>
                                    <p:cond delay="0"/>
                                  </p:stCondLst>
                                  <p:childTnLst>
                                    <p:animScale>
                                      <p:cBhvr>
                                        <p:cTn id="351" dur="3000" fill="hold"/>
                                        <p:tgtEl>
                                          <p:spTgt spid="65"/>
                                        </p:tgtEl>
                                      </p:cBhvr>
                                      <p:by x="400000" y="100000"/>
                                    </p:animScale>
                                  </p:childTnLst>
                                </p:cTn>
                              </p:par>
                              <p:par>
                                <p:cTn id="352" presetID="2" presetClass="exit" presetSubtype="12" fill="hold" nodeType="withEffect">
                                  <p:stCondLst>
                                    <p:cond delay="0"/>
                                  </p:stCondLst>
                                  <p:childTnLst>
                                    <p:anim calcmode="lin" valueType="num">
                                      <p:cBhvr additive="base">
                                        <p:cTn id="353" dur="4000"/>
                                        <p:tgtEl>
                                          <p:spTgt spid="65"/>
                                        </p:tgtEl>
                                        <p:attrNameLst>
                                          <p:attrName>ppt_x</p:attrName>
                                        </p:attrNameLst>
                                      </p:cBhvr>
                                      <p:tavLst>
                                        <p:tav tm="0">
                                          <p:val>
                                            <p:strVal val="ppt_x"/>
                                          </p:val>
                                        </p:tav>
                                        <p:tav tm="100000">
                                          <p:val>
                                            <p:strVal val="0-ppt_w/2"/>
                                          </p:val>
                                        </p:tav>
                                      </p:tavLst>
                                    </p:anim>
                                    <p:anim calcmode="lin" valueType="num">
                                      <p:cBhvr additive="base">
                                        <p:cTn id="354" dur="4000"/>
                                        <p:tgtEl>
                                          <p:spTgt spid="65"/>
                                        </p:tgtEl>
                                        <p:attrNameLst>
                                          <p:attrName>ppt_y</p:attrName>
                                        </p:attrNameLst>
                                      </p:cBhvr>
                                      <p:tavLst>
                                        <p:tav tm="0">
                                          <p:val>
                                            <p:strVal val="ppt_y"/>
                                          </p:val>
                                        </p:tav>
                                        <p:tav tm="100000">
                                          <p:val>
                                            <p:strVal val="1+ppt_h/2"/>
                                          </p:val>
                                        </p:tav>
                                      </p:tavLst>
                                    </p:anim>
                                    <p:set>
                                      <p:cBhvr>
                                        <p:cTn id="355" dur="1" fill="hold">
                                          <p:stCondLst>
                                            <p:cond delay="3999"/>
                                          </p:stCondLst>
                                        </p:cTn>
                                        <p:tgtEl>
                                          <p:spTgt spid="65"/>
                                        </p:tgtEl>
                                        <p:attrNameLst>
                                          <p:attrName>style.visibility</p:attrName>
                                        </p:attrNameLst>
                                      </p:cBhvr>
                                      <p:to>
                                        <p:strVal val="hidden"/>
                                      </p:to>
                                    </p:set>
                                  </p:childTnLst>
                                </p:cTn>
                              </p:par>
                              <p:par>
                                <p:cTn id="356" presetID="17" presetClass="entr" presetSubtype="4" fill="hold" nodeType="withEffect">
                                  <p:stCondLst>
                                    <p:cond delay="0"/>
                                  </p:stCondLst>
                                  <p:childTnLst>
                                    <p:set>
                                      <p:cBhvr>
                                        <p:cTn id="357" dur="1" fill="hold">
                                          <p:stCondLst>
                                            <p:cond delay="0"/>
                                          </p:stCondLst>
                                        </p:cTn>
                                        <p:tgtEl>
                                          <p:spTgt spid="68"/>
                                        </p:tgtEl>
                                        <p:attrNameLst>
                                          <p:attrName>style.visibility</p:attrName>
                                        </p:attrNameLst>
                                      </p:cBhvr>
                                      <p:to>
                                        <p:strVal val="visible"/>
                                      </p:to>
                                    </p:set>
                                    <p:anim calcmode="lin" valueType="num">
                                      <p:cBhvr>
                                        <p:cTn id="358" dur="3000" fill="hold"/>
                                        <p:tgtEl>
                                          <p:spTgt spid="68"/>
                                        </p:tgtEl>
                                        <p:attrNameLst>
                                          <p:attrName>ppt_x</p:attrName>
                                        </p:attrNameLst>
                                      </p:cBhvr>
                                      <p:tavLst>
                                        <p:tav tm="0">
                                          <p:val>
                                            <p:strVal val="#ppt_x"/>
                                          </p:val>
                                        </p:tav>
                                        <p:tav tm="100000">
                                          <p:val>
                                            <p:strVal val="#ppt_x"/>
                                          </p:val>
                                        </p:tav>
                                      </p:tavLst>
                                    </p:anim>
                                    <p:anim calcmode="lin" valueType="num">
                                      <p:cBhvr>
                                        <p:cTn id="359" dur="3000" fill="hold"/>
                                        <p:tgtEl>
                                          <p:spTgt spid="68"/>
                                        </p:tgtEl>
                                        <p:attrNameLst>
                                          <p:attrName>ppt_y</p:attrName>
                                        </p:attrNameLst>
                                      </p:cBhvr>
                                      <p:tavLst>
                                        <p:tav tm="0">
                                          <p:val>
                                            <p:strVal val="#ppt_y+#ppt_h/2"/>
                                          </p:val>
                                        </p:tav>
                                        <p:tav tm="100000">
                                          <p:val>
                                            <p:strVal val="#ppt_y"/>
                                          </p:val>
                                        </p:tav>
                                      </p:tavLst>
                                    </p:anim>
                                    <p:anim calcmode="lin" valueType="num">
                                      <p:cBhvr>
                                        <p:cTn id="360" dur="3000" fill="hold"/>
                                        <p:tgtEl>
                                          <p:spTgt spid="68"/>
                                        </p:tgtEl>
                                        <p:attrNameLst>
                                          <p:attrName>ppt_w</p:attrName>
                                        </p:attrNameLst>
                                      </p:cBhvr>
                                      <p:tavLst>
                                        <p:tav tm="0">
                                          <p:val>
                                            <p:strVal val="#ppt_w"/>
                                          </p:val>
                                        </p:tav>
                                        <p:tav tm="100000">
                                          <p:val>
                                            <p:strVal val="#ppt_w"/>
                                          </p:val>
                                        </p:tav>
                                      </p:tavLst>
                                    </p:anim>
                                    <p:anim calcmode="lin" valueType="num">
                                      <p:cBhvr>
                                        <p:cTn id="361" dur="3000" fill="hold"/>
                                        <p:tgtEl>
                                          <p:spTgt spid="68"/>
                                        </p:tgtEl>
                                        <p:attrNameLst>
                                          <p:attrName>ppt_h</p:attrName>
                                        </p:attrNameLst>
                                      </p:cBhvr>
                                      <p:tavLst>
                                        <p:tav tm="0">
                                          <p:val>
                                            <p:fltVal val="0"/>
                                          </p:val>
                                        </p:tav>
                                        <p:tav tm="100000">
                                          <p:val>
                                            <p:strVal val="#ppt_h"/>
                                          </p:val>
                                        </p:tav>
                                      </p:tavLst>
                                    </p:anim>
                                  </p:childTnLst>
                                </p:cTn>
                              </p:par>
                              <p:par>
                                <p:cTn id="362" presetID="6" presetClass="emph" presetSubtype="0" fill="hold" nodeType="withEffect">
                                  <p:stCondLst>
                                    <p:cond delay="0"/>
                                  </p:stCondLst>
                                  <p:childTnLst>
                                    <p:animScale>
                                      <p:cBhvr>
                                        <p:cTn id="363" dur="3000" fill="hold"/>
                                        <p:tgtEl>
                                          <p:spTgt spid="68"/>
                                        </p:tgtEl>
                                      </p:cBhvr>
                                      <p:by x="400000" y="100000"/>
                                    </p:animScale>
                                  </p:childTnLst>
                                </p:cTn>
                              </p:par>
                              <p:par>
                                <p:cTn id="364" presetID="2" presetClass="exit" presetSubtype="12" fill="hold" nodeType="withEffect">
                                  <p:stCondLst>
                                    <p:cond delay="0"/>
                                  </p:stCondLst>
                                  <p:childTnLst>
                                    <p:anim calcmode="lin" valueType="num">
                                      <p:cBhvr additive="base">
                                        <p:cTn id="365" dur="4000"/>
                                        <p:tgtEl>
                                          <p:spTgt spid="68"/>
                                        </p:tgtEl>
                                        <p:attrNameLst>
                                          <p:attrName>ppt_x</p:attrName>
                                        </p:attrNameLst>
                                      </p:cBhvr>
                                      <p:tavLst>
                                        <p:tav tm="0">
                                          <p:val>
                                            <p:strVal val="ppt_x"/>
                                          </p:val>
                                        </p:tav>
                                        <p:tav tm="100000">
                                          <p:val>
                                            <p:strVal val="0-ppt_w/2"/>
                                          </p:val>
                                        </p:tav>
                                      </p:tavLst>
                                    </p:anim>
                                    <p:anim calcmode="lin" valueType="num">
                                      <p:cBhvr additive="base">
                                        <p:cTn id="366" dur="4000"/>
                                        <p:tgtEl>
                                          <p:spTgt spid="68"/>
                                        </p:tgtEl>
                                        <p:attrNameLst>
                                          <p:attrName>ppt_y</p:attrName>
                                        </p:attrNameLst>
                                      </p:cBhvr>
                                      <p:tavLst>
                                        <p:tav tm="0">
                                          <p:val>
                                            <p:strVal val="ppt_y"/>
                                          </p:val>
                                        </p:tav>
                                        <p:tav tm="100000">
                                          <p:val>
                                            <p:strVal val="1+ppt_h/2"/>
                                          </p:val>
                                        </p:tav>
                                      </p:tavLst>
                                    </p:anim>
                                    <p:set>
                                      <p:cBhvr>
                                        <p:cTn id="367" dur="1" fill="hold">
                                          <p:stCondLst>
                                            <p:cond delay="3999"/>
                                          </p:stCondLst>
                                        </p:cTn>
                                        <p:tgtEl>
                                          <p:spTgt spid="68"/>
                                        </p:tgtEl>
                                        <p:attrNameLst>
                                          <p:attrName>style.visibility</p:attrName>
                                        </p:attrNameLst>
                                      </p:cBhvr>
                                      <p:to>
                                        <p:strVal val="hidden"/>
                                      </p:to>
                                    </p:set>
                                  </p:childTnLst>
                                </p:cTn>
                              </p:par>
                              <p:par>
                                <p:cTn id="368" presetID="17" presetClass="entr" presetSubtype="4" fill="hold" nodeType="withEffect">
                                  <p:stCondLst>
                                    <p:cond delay="0"/>
                                  </p:stCondLst>
                                  <p:childTnLst>
                                    <p:set>
                                      <p:cBhvr>
                                        <p:cTn id="369" dur="1" fill="hold">
                                          <p:stCondLst>
                                            <p:cond delay="0"/>
                                          </p:stCondLst>
                                        </p:cTn>
                                        <p:tgtEl>
                                          <p:spTgt spid="69"/>
                                        </p:tgtEl>
                                        <p:attrNameLst>
                                          <p:attrName>style.visibility</p:attrName>
                                        </p:attrNameLst>
                                      </p:cBhvr>
                                      <p:to>
                                        <p:strVal val="visible"/>
                                      </p:to>
                                    </p:set>
                                    <p:anim calcmode="lin" valueType="num">
                                      <p:cBhvr>
                                        <p:cTn id="370" dur="3000" fill="hold"/>
                                        <p:tgtEl>
                                          <p:spTgt spid="69"/>
                                        </p:tgtEl>
                                        <p:attrNameLst>
                                          <p:attrName>ppt_x</p:attrName>
                                        </p:attrNameLst>
                                      </p:cBhvr>
                                      <p:tavLst>
                                        <p:tav tm="0">
                                          <p:val>
                                            <p:strVal val="#ppt_x"/>
                                          </p:val>
                                        </p:tav>
                                        <p:tav tm="100000">
                                          <p:val>
                                            <p:strVal val="#ppt_x"/>
                                          </p:val>
                                        </p:tav>
                                      </p:tavLst>
                                    </p:anim>
                                    <p:anim calcmode="lin" valueType="num">
                                      <p:cBhvr>
                                        <p:cTn id="371" dur="3000" fill="hold"/>
                                        <p:tgtEl>
                                          <p:spTgt spid="69"/>
                                        </p:tgtEl>
                                        <p:attrNameLst>
                                          <p:attrName>ppt_y</p:attrName>
                                        </p:attrNameLst>
                                      </p:cBhvr>
                                      <p:tavLst>
                                        <p:tav tm="0">
                                          <p:val>
                                            <p:strVal val="#ppt_y+#ppt_h/2"/>
                                          </p:val>
                                        </p:tav>
                                        <p:tav tm="100000">
                                          <p:val>
                                            <p:strVal val="#ppt_y"/>
                                          </p:val>
                                        </p:tav>
                                      </p:tavLst>
                                    </p:anim>
                                    <p:anim calcmode="lin" valueType="num">
                                      <p:cBhvr>
                                        <p:cTn id="372" dur="3000" fill="hold"/>
                                        <p:tgtEl>
                                          <p:spTgt spid="69"/>
                                        </p:tgtEl>
                                        <p:attrNameLst>
                                          <p:attrName>ppt_w</p:attrName>
                                        </p:attrNameLst>
                                      </p:cBhvr>
                                      <p:tavLst>
                                        <p:tav tm="0">
                                          <p:val>
                                            <p:strVal val="#ppt_w"/>
                                          </p:val>
                                        </p:tav>
                                        <p:tav tm="100000">
                                          <p:val>
                                            <p:strVal val="#ppt_w"/>
                                          </p:val>
                                        </p:tav>
                                      </p:tavLst>
                                    </p:anim>
                                    <p:anim calcmode="lin" valueType="num">
                                      <p:cBhvr>
                                        <p:cTn id="373" dur="3000" fill="hold"/>
                                        <p:tgtEl>
                                          <p:spTgt spid="69"/>
                                        </p:tgtEl>
                                        <p:attrNameLst>
                                          <p:attrName>ppt_h</p:attrName>
                                        </p:attrNameLst>
                                      </p:cBhvr>
                                      <p:tavLst>
                                        <p:tav tm="0">
                                          <p:val>
                                            <p:fltVal val="0"/>
                                          </p:val>
                                        </p:tav>
                                        <p:tav tm="100000">
                                          <p:val>
                                            <p:strVal val="#ppt_h"/>
                                          </p:val>
                                        </p:tav>
                                      </p:tavLst>
                                    </p:anim>
                                  </p:childTnLst>
                                </p:cTn>
                              </p:par>
                              <p:par>
                                <p:cTn id="374" presetID="6" presetClass="emph" presetSubtype="0" fill="hold" nodeType="withEffect">
                                  <p:stCondLst>
                                    <p:cond delay="0"/>
                                  </p:stCondLst>
                                  <p:childTnLst>
                                    <p:animScale>
                                      <p:cBhvr>
                                        <p:cTn id="375" dur="3000" fill="hold"/>
                                        <p:tgtEl>
                                          <p:spTgt spid="69"/>
                                        </p:tgtEl>
                                      </p:cBhvr>
                                      <p:by x="400000" y="100000"/>
                                    </p:animScale>
                                  </p:childTnLst>
                                </p:cTn>
                              </p:par>
                              <p:par>
                                <p:cTn id="376" presetID="2" presetClass="exit" presetSubtype="12" fill="hold" nodeType="withEffect">
                                  <p:stCondLst>
                                    <p:cond delay="0"/>
                                  </p:stCondLst>
                                  <p:childTnLst>
                                    <p:anim calcmode="lin" valueType="num">
                                      <p:cBhvr additive="base">
                                        <p:cTn id="377" dur="4000"/>
                                        <p:tgtEl>
                                          <p:spTgt spid="69"/>
                                        </p:tgtEl>
                                        <p:attrNameLst>
                                          <p:attrName>ppt_x</p:attrName>
                                        </p:attrNameLst>
                                      </p:cBhvr>
                                      <p:tavLst>
                                        <p:tav tm="0">
                                          <p:val>
                                            <p:strVal val="ppt_x"/>
                                          </p:val>
                                        </p:tav>
                                        <p:tav tm="100000">
                                          <p:val>
                                            <p:strVal val="0-ppt_w/2"/>
                                          </p:val>
                                        </p:tav>
                                      </p:tavLst>
                                    </p:anim>
                                    <p:anim calcmode="lin" valueType="num">
                                      <p:cBhvr additive="base">
                                        <p:cTn id="378" dur="4000"/>
                                        <p:tgtEl>
                                          <p:spTgt spid="69"/>
                                        </p:tgtEl>
                                        <p:attrNameLst>
                                          <p:attrName>ppt_y</p:attrName>
                                        </p:attrNameLst>
                                      </p:cBhvr>
                                      <p:tavLst>
                                        <p:tav tm="0">
                                          <p:val>
                                            <p:strVal val="ppt_y"/>
                                          </p:val>
                                        </p:tav>
                                        <p:tav tm="100000">
                                          <p:val>
                                            <p:strVal val="1+ppt_h/2"/>
                                          </p:val>
                                        </p:tav>
                                      </p:tavLst>
                                    </p:anim>
                                    <p:set>
                                      <p:cBhvr>
                                        <p:cTn id="379" dur="1" fill="hold">
                                          <p:stCondLst>
                                            <p:cond delay="3999"/>
                                          </p:stCondLst>
                                        </p:cTn>
                                        <p:tgtEl>
                                          <p:spTgt spid="69"/>
                                        </p:tgtEl>
                                        <p:attrNameLst>
                                          <p:attrName>style.visibility</p:attrName>
                                        </p:attrNameLst>
                                      </p:cBhvr>
                                      <p:to>
                                        <p:strVal val="hidden"/>
                                      </p:to>
                                    </p:set>
                                  </p:childTnLst>
                                </p:cTn>
                              </p:par>
                              <p:par>
                                <p:cTn id="380" presetID="17" presetClass="entr" presetSubtype="4" fill="hold" nodeType="withEffect">
                                  <p:stCondLst>
                                    <p:cond delay="0"/>
                                  </p:stCondLst>
                                  <p:childTnLst>
                                    <p:set>
                                      <p:cBhvr>
                                        <p:cTn id="381" dur="1" fill="hold">
                                          <p:stCondLst>
                                            <p:cond delay="0"/>
                                          </p:stCondLst>
                                        </p:cTn>
                                        <p:tgtEl>
                                          <p:spTgt spid="70"/>
                                        </p:tgtEl>
                                        <p:attrNameLst>
                                          <p:attrName>style.visibility</p:attrName>
                                        </p:attrNameLst>
                                      </p:cBhvr>
                                      <p:to>
                                        <p:strVal val="visible"/>
                                      </p:to>
                                    </p:set>
                                    <p:anim calcmode="lin" valueType="num">
                                      <p:cBhvr>
                                        <p:cTn id="382" dur="3000" fill="hold"/>
                                        <p:tgtEl>
                                          <p:spTgt spid="70"/>
                                        </p:tgtEl>
                                        <p:attrNameLst>
                                          <p:attrName>ppt_x</p:attrName>
                                        </p:attrNameLst>
                                      </p:cBhvr>
                                      <p:tavLst>
                                        <p:tav tm="0">
                                          <p:val>
                                            <p:strVal val="#ppt_x"/>
                                          </p:val>
                                        </p:tav>
                                        <p:tav tm="100000">
                                          <p:val>
                                            <p:strVal val="#ppt_x"/>
                                          </p:val>
                                        </p:tav>
                                      </p:tavLst>
                                    </p:anim>
                                    <p:anim calcmode="lin" valueType="num">
                                      <p:cBhvr>
                                        <p:cTn id="383" dur="3000" fill="hold"/>
                                        <p:tgtEl>
                                          <p:spTgt spid="70"/>
                                        </p:tgtEl>
                                        <p:attrNameLst>
                                          <p:attrName>ppt_y</p:attrName>
                                        </p:attrNameLst>
                                      </p:cBhvr>
                                      <p:tavLst>
                                        <p:tav tm="0">
                                          <p:val>
                                            <p:strVal val="#ppt_y+#ppt_h/2"/>
                                          </p:val>
                                        </p:tav>
                                        <p:tav tm="100000">
                                          <p:val>
                                            <p:strVal val="#ppt_y"/>
                                          </p:val>
                                        </p:tav>
                                      </p:tavLst>
                                    </p:anim>
                                    <p:anim calcmode="lin" valueType="num">
                                      <p:cBhvr>
                                        <p:cTn id="384" dur="3000" fill="hold"/>
                                        <p:tgtEl>
                                          <p:spTgt spid="70"/>
                                        </p:tgtEl>
                                        <p:attrNameLst>
                                          <p:attrName>ppt_w</p:attrName>
                                        </p:attrNameLst>
                                      </p:cBhvr>
                                      <p:tavLst>
                                        <p:tav tm="0">
                                          <p:val>
                                            <p:strVal val="#ppt_w"/>
                                          </p:val>
                                        </p:tav>
                                        <p:tav tm="100000">
                                          <p:val>
                                            <p:strVal val="#ppt_w"/>
                                          </p:val>
                                        </p:tav>
                                      </p:tavLst>
                                    </p:anim>
                                    <p:anim calcmode="lin" valueType="num">
                                      <p:cBhvr>
                                        <p:cTn id="385" dur="3000" fill="hold"/>
                                        <p:tgtEl>
                                          <p:spTgt spid="70"/>
                                        </p:tgtEl>
                                        <p:attrNameLst>
                                          <p:attrName>ppt_h</p:attrName>
                                        </p:attrNameLst>
                                      </p:cBhvr>
                                      <p:tavLst>
                                        <p:tav tm="0">
                                          <p:val>
                                            <p:fltVal val="0"/>
                                          </p:val>
                                        </p:tav>
                                        <p:tav tm="100000">
                                          <p:val>
                                            <p:strVal val="#ppt_h"/>
                                          </p:val>
                                        </p:tav>
                                      </p:tavLst>
                                    </p:anim>
                                  </p:childTnLst>
                                </p:cTn>
                              </p:par>
                              <p:par>
                                <p:cTn id="386" presetID="6" presetClass="emph" presetSubtype="0" fill="hold" nodeType="withEffect">
                                  <p:stCondLst>
                                    <p:cond delay="0"/>
                                  </p:stCondLst>
                                  <p:childTnLst>
                                    <p:animScale>
                                      <p:cBhvr>
                                        <p:cTn id="387" dur="3000" fill="hold"/>
                                        <p:tgtEl>
                                          <p:spTgt spid="70"/>
                                        </p:tgtEl>
                                      </p:cBhvr>
                                      <p:by x="400000" y="100000"/>
                                    </p:animScale>
                                  </p:childTnLst>
                                </p:cTn>
                              </p:par>
                              <p:par>
                                <p:cTn id="388" presetID="2" presetClass="exit" presetSubtype="12" fill="hold" nodeType="withEffect">
                                  <p:stCondLst>
                                    <p:cond delay="0"/>
                                  </p:stCondLst>
                                  <p:childTnLst>
                                    <p:anim calcmode="lin" valueType="num">
                                      <p:cBhvr additive="base">
                                        <p:cTn id="389" dur="4000"/>
                                        <p:tgtEl>
                                          <p:spTgt spid="70"/>
                                        </p:tgtEl>
                                        <p:attrNameLst>
                                          <p:attrName>ppt_x</p:attrName>
                                        </p:attrNameLst>
                                      </p:cBhvr>
                                      <p:tavLst>
                                        <p:tav tm="0">
                                          <p:val>
                                            <p:strVal val="ppt_x"/>
                                          </p:val>
                                        </p:tav>
                                        <p:tav tm="100000">
                                          <p:val>
                                            <p:strVal val="0-ppt_w/2"/>
                                          </p:val>
                                        </p:tav>
                                      </p:tavLst>
                                    </p:anim>
                                    <p:anim calcmode="lin" valueType="num">
                                      <p:cBhvr additive="base">
                                        <p:cTn id="390" dur="4000"/>
                                        <p:tgtEl>
                                          <p:spTgt spid="70"/>
                                        </p:tgtEl>
                                        <p:attrNameLst>
                                          <p:attrName>ppt_y</p:attrName>
                                        </p:attrNameLst>
                                      </p:cBhvr>
                                      <p:tavLst>
                                        <p:tav tm="0">
                                          <p:val>
                                            <p:strVal val="ppt_y"/>
                                          </p:val>
                                        </p:tav>
                                        <p:tav tm="100000">
                                          <p:val>
                                            <p:strVal val="1+ppt_h/2"/>
                                          </p:val>
                                        </p:tav>
                                      </p:tavLst>
                                    </p:anim>
                                    <p:set>
                                      <p:cBhvr>
                                        <p:cTn id="391" dur="1" fill="hold">
                                          <p:stCondLst>
                                            <p:cond delay="3999"/>
                                          </p:stCondLst>
                                        </p:cTn>
                                        <p:tgtEl>
                                          <p:spTgt spid="70"/>
                                        </p:tgtEl>
                                        <p:attrNameLst>
                                          <p:attrName>style.visibility</p:attrName>
                                        </p:attrNameLst>
                                      </p:cBhvr>
                                      <p:to>
                                        <p:strVal val="hidden"/>
                                      </p:to>
                                    </p:set>
                                  </p:childTnLst>
                                </p:cTn>
                              </p:par>
                              <p:par>
                                <p:cTn id="392" presetID="17" presetClass="entr" presetSubtype="4" fill="hold" nodeType="withEffect">
                                  <p:stCondLst>
                                    <p:cond delay="0"/>
                                  </p:stCondLst>
                                  <p:childTnLst>
                                    <p:set>
                                      <p:cBhvr>
                                        <p:cTn id="393" dur="1" fill="hold">
                                          <p:stCondLst>
                                            <p:cond delay="0"/>
                                          </p:stCondLst>
                                        </p:cTn>
                                        <p:tgtEl>
                                          <p:spTgt spid="71"/>
                                        </p:tgtEl>
                                        <p:attrNameLst>
                                          <p:attrName>style.visibility</p:attrName>
                                        </p:attrNameLst>
                                      </p:cBhvr>
                                      <p:to>
                                        <p:strVal val="visible"/>
                                      </p:to>
                                    </p:set>
                                    <p:anim calcmode="lin" valueType="num">
                                      <p:cBhvr>
                                        <p:cTn id="394" dur="3000" fill="hold"/>
                                        <p:tgtEl>
                                          <p:spTgt spid="71"/>
                                        </p:tgtEl>
                                        <p:attrNameLst>
                                          <p:attrName>ppt_x</p:attrName>
                                        </p:attrNameLst>
                                      </p:cBhvr>
                                      <p:tavLst>
                                        <p:tav tm="0">
                                          <p:val>
                                            <p:strVal val="#ppt_x"/>
                                          </p:val>
                                        </p:tav>
                                        <p:tav tm="100000">
                                          <p:val>
                                            <p:strVal val="#ppt_x"/>
                                          </p:val>
                                        </p:tav>
                                      </p:tavLst>
                                    </p:anim>
                                    <p:anim calcmode="lin" valueType="num">
                                      <p:cBhvr>
                                        <p:cTn id="395" dur="3000" fill="hold"/>
                                        <p:tgtEl>
                                          <p:spTgt spid="71"/>
                                        </p:tgtEl>
                                        <p:attrNameLst>
                                          <p:attrName>ppt_y</p:attrName>
                                        </p:attrNameLst>
                                      </p:cBhvr>
                                      <p:tavLst>
                                        <p:tav tm="0">
                                          <p:val>
                                            <p:strVal val="#ppt_y+#ppt_h/2"/>
                                          </p:val>
                                        </p:tav>
                                        <p:tav tm="100000">
                                          <p:val>
                                            <p:strVal val="#ppt_y"/>
                                          </p:val>
                                        </p:tav>
                                      </p:tavLst>
                                    </p:anim>
                                    <p:anim calcmode="lin" valueType="num">
                                      <p:cBhvr>
                                        <p:cTn id="396" dur="3000" fill="hold"/>
                                        <p:tgtEl>
                                          <p:spTgt spid="71"/>
                                        </p:tgtEl>
                                        <p:attrNameLst>
                                          <p:attrName>ppt_w</p:attrName>
                                        </p:attrNameLst>
                                      </p:cBhvr>
                                      <p:tavLst>
                                        <p:tav tm="0">
                                          <p:val>
                                            <p:strVal val="#ppt_w"/>
                                          </p:val>
                                        </p:tav>
                                        <p:tav tm="100000">
                                          <p:val>
                                            <p:strVal val="#ppt_w"/>
                                          </p:val>
                                        </p:tav>
                                      </p:tavLst>
                                    </p:anim>
                                    <p:anim calcmode="lin" valueType="num">
                                      <p:cBhvr>
                                        <p:cTn id="397" dur="3000" fill="hold"/>
                                        <p:tgtEl>
                                          <p:spTgt spid="71"/>
                                        </p:tgtEl>
                                        <p:attrNameLst>
                                          <p:attrName>ppt_h</p:attrName>
                                        </p:attrNameLst>
                                      </p:cBhvr>
                                      <p:tavLst>
                                        <p:tav tm="0">
                                          <p:val>
                                            <p:fltVal val="0"/>
                                          </p:val>
                                        </p:tav>
                                        <p:tav tm="100000">
                                          <p:val>
                                            <p:strVal val="#ppt_h"/>
                                          </p:val>
                                        </p:tav>
                                      </p:tavLst>
                                    </p:anim>
                                  </p:childTnLst>
                                </p:cTn>
                              </p:par>
                              <p:par>
                                <p:cTn id="398" presetID="6" presetClass="emph" presetSubtype="0" fill="hold" nodeType="withEffect">
                                  <p:stCondLst>
                                    <p:cond delay="0"/>
                                  </p:stCondLst>
                                  <p:childTnLst>
                                    <p:animScale>
                                      <p:cBhvr>
                                        <p:cTn id="399" dur="3000" fill="hold"/>
                                        <p:tgtEl>
                                          <p:spTgt spid="71"/>
                                        </p:tgtEl>
                                      </p:cBhvr>
                                      <p:by x="400000" y="100000"/>
                                    </p:animScale>
                                  </p:childTnLst>
                                </p:cTn>
                              </p:par>
                              <p:par>
                                <p:cTn id="400" presetID="2" presetClass="exit" presetSubtype="12" fill="hold" nodeType="withEffect">
                                  <p:stCondLst>
                                    <p:cond delay="0"/>
                                  </p:stCondLst>
                                  <p:childTnLst>
                                    <p:anim calcmode="lin" valueType="num">
                                      <p:cBhvr additive="base">
                                        <p:cTn id="401" dur="4000"/>
                                        <p:tgtEl>
                                          <p:spTgt spid="71"/>
                                        </p:tgtEl>
                                        <p:attrNameLst>
                                          <p:attrName>ppt_x</p:attrName>
                                        </p:attrNameLst>
                                      </p:cBhvr>
                                      <p:tavLst>
                                        <p:tav tm="0">
                                          <p:val>
                                            <p:strVal val="ppt_x"/>
                                          </p:val>
                                        </p:tav>
                                        <p:tav tm="100000">
                                          <p:val>
                                            <p:strVal val="0-ppt_w/2"/>
                                          </p:val>
                                        </p:tav>
                                      </p:tavLst>
                                    </p:anim>
                                    <p:anim calcmode="lin" valueType="num">
                                      <p:cBhvr additive="base">
                                        <p:cTn id="402" dur="4000"/>
                                        <p:tgtEl>
                                          <p:spTgt spid="71"/>
                                        </p:tgtEl>
                                        <p:attrNameLst>
                                          <p:attrName>ppt_y</p:attrName>
                                        </p:attrNameLst>
                                      </p:cBhvr>
                                      <p:tavLst>
                                        <p:tav tm="0">
                                          <p:val>
                                            <p:strVal val="ppt_y"/>
                                          </p:val>
                                        </p:tav>
                                        <p:tav tm="100000">
                                          <p:val>
                                            <p:strVal val="1+ppt_h/2"/>
                                          </p:val>
                                        </p:tav>
                                      </p:tavLst>
                                    </p:anim>
                                    <p:set>
                                      <p:cBhvr>
                                        <p:cTn id="403" dur="1" fill="hold">
                                          <p:stCondLst>
                                            <p:cond delay="3999"/>
                                          </p:stCondLst>
                                        </p:cTn>
                                        <p:tgtEl>
                                          <p:spTgt spid="71"/>
                                        </p:tgtEl>
                                        <p:attrNameLst>
                                          <p:attrName>style.visibility</p:attrName>
                                        </p:attrNameLst>
                                      </p:cBhvr>
                                      <p:to>
                                        <p:strVal val="hidden"/>
                                      </p:to>
                                    </p:set>
                                  </p:childTnLst>
                                </p:cTn>
                              </p:par>
                              <p:par>
                                <p:cTn id="404" presetID="17" presetClass="entr" presetSubtype="4" fill="hold" nodeType="withEffect">
                                  <p:stCondLst>
                                    <p:cond delay="0"/>
                                  </p:stCondLst>
                                  <p:childTnLst>
                                    <p:set>
                                      <p:cBhvr>
                                        <p:cTn id="405" dur="1" fill="hold">
                                          <p:stCondLst>
                                            <p:cond delay="0"/>
                                          </p:stCondLst>
                                        </p:cTn>
                                        <p:tgtEl>
                                          <p:spTgt spid="72"/>
                                        </p:tgtEl>
                                        <p:attrNameLst>
                                          <p:attrName>style.visibility</p:attrName>
                                        </p:attrNameLst>
                                      </p:cBhvr>
                                      <p:to>
                                        <p:strVal val="visible"/>
                                      </p:to>
                                    </p:set>
                                    <p:anim calcmode="lin" valueType="num">
                                      <p:cBhvr>
                                        <p:cTn id="406" dur="3000" fill="hold"/>
                                        <p:tgtEl>
                                          <p:spTgt spid="72"/>
                                        </p:tgtEl>
                                        <p:attrNameLst>
                                          <p:attrName>ppt_x</p:attrName>
                                        </p:attrNameLst>
                                      </p:cBhvr>
                                      <p:tavLst>
                                        <p:tav tm="0">
                                          <p:val>
                                            <p:strVal val="#ppt_x"/>
                                          </p:val>
                                        </p:tav>
                                        <p:tav tm="100000">
                                          <p:val>
                                            <p:strVal val="#ppt_x"/>
                                          </p:val>
                                        </p:tav>
                                      </p:tavLst>
                                    </p:anim>
                                    <p:anim calcmode="lin" valueType="num">
                                      <p:cBhvr>
                                        <p:cTn id="407" dur="3000" fill="hold"/>
                                        <p:tgtEl>
                                          <p:spTgt spid="72"/>
                                        </p:tgtEl>
                                        <p:attrNameLst>
                                          <p:attrName>ppt_y</p:attrName>
                                        </p:attrNameLst>
                                      </p:cBhvr>
                                      <p:tavLst>
                                        <p:tav tm="0">
                                          <p:val>
                                            <p:strVal val="#ppt_y+#ppt_h/2"/>
                                          </p:val>
                                        </p:tav>
                                        <p:tav tm="100000">
                                          <p:val>
                                            <p:strVal val="#ppt_y"/>
                                          </p:val>
                                        </p:tav>
                                      </p:tavLst>
                                    </p:anim>
                                    <p:anim calcmode="lin" valueType="num">
                                      <p:cBhvr>
                                        <p:cTn id="408" dur="3000" fill="hold"/>
                                        <p:tgtEl>
                                          <p:spTgt spid="72"/>
                                        </p:tgtEl>
                                        <p:attrNameLst>
                                          <p:attrName>ppt_w</p:attrName>
                                        </p:attrNameLst>
                                      </p:cBhvr>
                                      <p:tavLst>
                                        <p:tav tm="0">
                                          <p:val>
                                            <p:strVal val="#ppt_w"/>
                                          </p:val>
                                        </p:tav>
                                        <p:tav tm="100000">
                                          <p:val>
                                            <p:strVal val="#ppt_w"/>
                                          </p:val>
                                        </p:tav>
                                      </p:tavLst>
                                    </p:anim>
                                    <p:anim calcmode="lin" valueType="num">
                                      <p:cBhvr>
                                        <p:cTn id="409" dur="3000" fill="hold"/>
                                        <p:tgtEl>
                                          <p:spTgt spid="72"/>
                                        </p:tgtEl>
                                        <p:attrNameLst>
                                          <p:attrName>ppt_h</p:attrName>
                                        </p:attrNameLst>
                                      </p:cBhvr>
                                      <p:tavLst>
                                        <p:tav tm="0">
                                          <p:val>
                                            <p:fltVal val="0"/>
                                          </p:val>
                                        </p:tav>
                                        <p:tav tm="100000">
                                          <p:val>
                                            <p:strVal val="#ppt_h"/>
                                          </p:val>
                                        </p:tav>
                                      </p:tavLst>
                                    </p:anim>
                                  </p:childTnLst>
                                </p:cTn>
                              </p:par>
                              <p:par>
                                <p:cTn id="410" presetID="6" presetClass="emph" presetSubtype="0" fill="hold" nodeType="withEffect">
                                  <p:stCondLst>
                                    <p:cond delay="0"/>
                                  </p:stCondLst>
                                  <p:childTnLst>
                                    <p:animScale>
                                      <p:cBhvr>
                                        <p:cTn id="411" dur="3000" fill="hold"/>
                                        <p:tgtEl>
                                          <p:spTgt spid="72"/>
                                        </p:tgtEl>
                                      </p:cBhvr>
                                      <p:by x="400000" y="100000"/>
                                    </p:animScale>
                                  </p:childTnLst>
                                </p:cTn>
                              </p:par>
                              <p:par>
                                <p:cTn id="412" presetID="2" presetClass="exit" presetSubtype="12" fill="hold" nodeType="withEffect">
                                  <p:stCondLst>
                                    <p:cond delay="0"/>
                                  </p:stCondLst>
                                  <p:childTnLst>
                                    <p:anim calcmode="lin" valueType="num">
                                      <p:cBhvr additive="base">
                                        <p:cTn id="413" dur="4000"/>
                                        <p:tgtEl>
                                          <p:spTgt spid="72"/>
                                        </p:tgtEl>
                                        <p:attrNameLst>
                                          <p:attrName>ppt_x</p:attrName>
                                        </p:attrNameLst>
                                      </p:cBhvr>
                                      <p:tavLst>
                                        <p:tav tm="0">
                                          <p:val>
                                            <p:strVal val="ppt_x"/>
                                          </p:val>
                                        </p:tav>
                                        <p:tav tm="100000">
                                          <p:val>
                                            <p:strVal val="0-ppt_w/2"/>
                                          </p:val>
                                        </p:tav>
                                      </p:tavLst>
                                    </p:anim>
                                    <p:anim calcmode="lin" valueType="num">
                                      <p:cBhvr additive="base">
                                        <p:cTn id="414" dur="4000"/>
                                        <p:tgtEl>
                                          <p:spTgt spid="72"/>
                                        </p:tgtEl>
                                        <p:attrNameLst>
                                          <p:attrName>ppt_y</p:attrName>
                                        </p:attrNameLst>
                                      </p:cBhvr>
                                      <p:tavLst>
                                        <p:tav tm="0">
                                          <p:val>
                                            <p:strVal val="ppt_y"/>
                                          </p:val>
                                        </p:tav>
                                        <p:tav tm="100000">
                                          <p:val>
                                            <p:strVal val="1+ppt_h/2"/>
                                          </p:val>
                                        </p:tav>
                                      </p:tavLst>
                                    </p:anim>
                                    <p:set>
                                      <p:cBhvr>
                                        <p:cTn id="415" dur="1" fill="hold">
                                          <p:stCondLst>
                                            <p:cond delay="3999"/>
                                          </p:stCondLst>
                                        </p:cTn>
                                        <p:tgtEl>
                                          <p:spTgt spid="72"/>
                                        </p:tgtEl>
                                        <p:attrNameLst>
                                          <p:attrName>style.visibility</p:attrName>
                                        </p:attrNameLst>
                                      </p:cBhvr>
                                      <p:to>
                                        <p:strVal val="hidden"/>
                                      </p:to>
                                    </p:set>
                                  </p:childTnLst>
                                </p:cTn>
                              </p:par>
                              <p:par>
                                <p:cTn id="416" presetID="17" presetClass="entr" presetSubtype="4" fill="hold" nodeType="withEffect">
                                  <p:stCondLst>
                                    <p:cond delay="0"/>
                                  </p:stCondLst>
                                  <p:childTnLst>
                                    <p:set>
                                      <p:cBhvr>
                                        <p:cTn id="417" dur="1" fill="hold">
                                          <p:stCondLst>
                                            <p:cond delay="0"/>
                                          </p:stCondLst>
                                        </p:cTn>
                                        <p:tgtEl>
                                          <p:spTgt spid="73"/>
                                        </p:tgtEl>
                                        <p:attrNameLst>
                                          <p:attrName>style.visibility</p:attrName>
                                        </p:attrNameLst>
                                      </p:cBhvr>
                                      <p:to>
                                        <p:strVal val="visible"/>
                                      </p:to>
                                    </p:set>
                                    <p:anim calcmode="lin" valueType="num">
                                      <p:cBhvr>
                                        <p:cTn id="418" dur="3000" fill="hold"/>
                                        <p:tgtEl>
                                          <p:spTgt spid="73"/>
                                        </p:tgtEl>
                                        <p:attrNameLst>
                                          <p:attrName>ppt_x</p:attrName>
                                        </p:attrNameLst>
                                      </p:cBhvr>
                                      <p:tavLst>
                                        <p:tav tm="0">
                                          <p:val>
                                            <p:strVal val="#ppt_x"/>
                                          </p:val>
                                        </p:tav>
                                        <p:tav tm="100000">
                                          <p:val>
                                            <p:strVal val="#ppt_x"/>
                                          </p:val>
                                        </p:tav>
                                      </p:tavLst>
                                    </p:anim>
                                    <p:anim calcmode="lin" valueType="num">
                                      <p:cBhvr>
                                        <p:cTn id="419" dur="3000" fill="hold"/>
                                        <p:tgtEl>
                                          <p:spTgt spid="73"/>
                                        </p:tgtEl>
                                        <p:attrNameLst>
                                          <p:attrName>ppt_y</p:attrName>
                                        </p:attrNameLst>
                                      </p:cBhvr>
                                      <p:tavLst>
                                        <p:tav tm="0">
                                          <p:val>
                                            <p:strVal val="#ppt_y+#ppt_h/2"/>
                                          </p:val>
                                        </p:tav>
                                        <p:tav tm="100000">
                                          <p:val>
                                            <p:strVal val="#ppt_y"/>
                                          </p:val>
                                        </p:tav>
                                      </p:tavLst>
                                    </p:anim>
                                    <p:anim calcmode="lin" valueType="num">
                                      <p:cBhvr>
                                        <p:cTn id="420" dur="3000" fill="hold"/>
                                        <p:tgtEl>
                                          <p:spTgt spid="73"/>
                                        </p:tgtEl>
                                        <p:attrNameLst>
                                          <p:attrName>ppt_w</p:attrName>
                                        </p:attrNameLst>
                                      </p:cBhvr>
                                      <p:tavLst>
                                        <p:tav tm="0">
                                          <p:val>
                                            <p:strVal val="#ppt_w"/>
                                          </p:val>
                                        </p:tav>
                                        <p:tav tm="100000">
                                          <p:val>
                                            <p:strVal val="#ppt_w"/>
                                          </p:val>
                                        </p:tav>
                                      </p:tavLst>
                                    </p:anim>
                                    <p:anim calcmode="lin" valueType="num">
                                      <p:cBhvr>
                                        <p:cTn id="421" dur="3000" fill="hold"/>
                                        <p:tgtEl>
                                          <p:spTgt spid="73"/>
                                        </p:tgtEl>
                                        <p:attrNameLst>
                                          <p:attrName>ppt_h</p:attrName>
                                        </p:attrNameLst>
                                      </p:cBhvr>
                                      <p:tavLst>
                                        <p:tav tm="0">
                                          <p:val>
                                            <p:fltVal val="0"/>
                                          </p:val>
                                        </p:tav>
                                        <p:tav tm="100000">
                                          <p:val>
                                            <p:strVal val="#ppt_h"/>
                                          </p:val>
                                        </p:tav>
                                      </p:tavLst>
                                    </p:anim>
                                  </p:childTnLst>
                                </p:cTn>
                              </p:par>
                              <p:par>
                                <p:cTn id="422" presetID="6" presetClass="emph" presetSubtype="0" fill="hold" nodeType="withEffect">
                                  <p:stCondLst>
                                    <p:cond delay="0"/>
                                  </p:stCondLst>
                                  <p:childTnLst>
                                    <p:animScale>
                                      <p:cBhvr>
                                        <p:cTn id="423" dur="3000" fill="hold"/>
                                        <p:tgtEl>
                                          <p:spTgt spid="73"/>
                                        </p:tgtEl>
                                      </p:cBhvr>
                                      <p:by x="400000" y="100000"/>
                                    </p:animScale>
                                  </p:childTnLst>
                                </p:cTn>
                              </p:par>
                              <p:par>
                                <p:cTn id="424" presetID="2" presetClass="exit" presetSubtype="12" fill="hold" nodeType="withEffect">
                                  <p:stCondLst>
                                    <p:cond delay="0"/>
                                  </p:stCondLst>
                                  <p:childTnLst>
                                    <p:anim calcmode="lin" valueType="num">
                                      <p:cBhvr additive="base">
                                        <p:cTn id="425" dur="4000"/>
                                        <p:tgtEl>
                                          <p:spTgt spid="73"/>
                                        </p:tgtEl>
                                        <p:attrNameLst>
                                          <p:attrName>ppt_x</p:attrName>
                                        </p:attrNameLst>
                                      </p:cBhvr>
                                      <p:tavLst>
                                        <p:tav tm="0">
                                          <p:val>
                                            <p:strVal val="ppt_x"/>
                                          </p:val>
                                        </p:tav>
                                        <p:tav tm="100000">
                                          <p:val>
                                            <p:strVal val="0-ppt_w/2"/>
                                          </p:val>
                                        </p:tav>
                                      </p:tavLst>
                                    </p:anim>
                                    <p:anim calcmode="lin" valueType="num">
                                      <p:cBhvr additive="base">
                                        <p:cTn id="426" dur="4000"/>
                                        <p:tgtEl>
                                          <p:spTgt spid="73"/>
                                        </p:tgtEl>
                                        <p:attrNameLst>
                                          <p:attrName>ppt_y</p:attrName>
                                        </p:attrNameLst>
                                      </p:cBhvr>
                                      <p:tavLst>
                                        <p:tav tm="0">
                                          <p:val>
                                            <p:strVal val="ppt_y"/>
                                          </p:val>
                                        </p:tav>
                                        <p:tav tm="100000">
                                          <p:val>
                                            <p:strVal val="1+ppt_h/2"/>
                                          </p:val>
                                        </p:tav>
                                      </p:tavLst>
                                    </p:anim>
                                    <p:set>
                                      <p:cBhvr>
                                        <p:cTn id="427" dur="1" fill="hold">
                                          <p:stCondLst>
                                            <p:cond delay="3999"/>
                                          </p:stCondLst>
                                        </p:cTn>
                                        <p:tgtEl>
                                          <p:spTgt spid="73"/>
                                        </p:tgtEl>
                                        <p:attrNameLst>
                                          <p:attrName>style.visibility</p:attrName>
                                        </p:attrNameLst>
                                      </p:cBhvr>
                                      <p:to>
                                        <p:strVal val="hidden"/>
                                      </p:to>
                                    </p:set>
                                  </p:childTnLst>
                                </p:cTn>
                              </p:par>
                              <p:par>
                                <p:cTn id="428" presetID="17" presetClass="entr" presetSubtype="4" fill="hold" nodeType="withEffect">
                                  <p:stCondLst>
                                    <p:cond delay="0"/>
                                  </p:stCondLst>
                                  <p:childTnLst>
                                    <p:set>
                                      <p:cBhvr>
                                        <p:cTn id="429" dur="1" fill="hold">
                                          <p:stCondLst>
                                            <p:cond delay="0"/>
                                          </p:stCondLst>
                                        </p:cTn>
                                        <p:tgtEl>
                                          <p:spTgt spid="74"/>
                                        </p:tgtEl>
                                        <p:attrNameLst>
                                          <p:attrName>style.visibility</p:attrName>
                                        </p:attrNameLst>
                                      </p:cBhvr>
                                      <p:to>
                                        <p:strVal val="visible"/>
                                      </p:to>
                                    </p:set>
                                    <p:anim calcmode="lin" valueType="num">
                                      <p:cBhvr>
                                        <p:cTn id="430" dur="3000" fill="hold"/>
                                        <p:tgtEl>
                                          <p:spTgt spid="74"/>
                                        </p:tgtEl>
                                        <p:attrNameLst>
                                          <p:attrName>ppt_x</p:attrName>
                                        </p:attrNameLst>
                                      </p:cBhvr>
                                      <p:tavLst>
                                        <p:tav tm="0">
                                          <p:val>
                                            <p:strVal val="#ppt_x"/>
                                          </p:val>
                                        </p:tav>
                                        <p:tav tm="100000">
                                          <p:val>
                                            <p:strVal val="#ppt_x"/>
                                          </p:val>
                                        </p:tav>
                                      </p:tavLst>
                                    </p:anim>
                                    <p:anim calcmode="lin" valueType="num">
                                      <p:cBhvr>
                                        <p:cTn id="431" dur="3000" fill="hold"/>
                                        <p:tgtEl>
                                          <p:spTgt spid="74"/>
                                        </p:tgtEl>
                                        <p:attrNameLst>
                                          <p:attrName>ppt_y</p:attrName>
                                        </p:attrNameLst>
                                      </p:cBhvr>
                                      <p:tavLst>
                                        <p:tav tm="0">
                                          <p:val>
                                            <p:strVal val="#ppt_y+#ppt_h/2"/>
                                          </p:val>
                                        </p:tav>
                                        <p:tav tm="100000">
                                          <p:val>
                                            <p:strVal val="#ppt_y"/>
                                          </p:val>
                                        </p:tav>
                                      </p:tavLst>
                                    </p:anim>
                                    <p:anim calcmode="lin" valueType="num">
                                      <p:cBhvr>
                                        <p:cTn id="432" dur="3000" fill="hold"/>
                                        <p:tgtEl>
                                          <p:spTgt spid="74"/>
                                        </p:tgtEl>
                                        <p:attrNameLst>
                                          <p:attrName>ppt_w</p:attrName>
                                        </p:attrNameLst>
                                      </p:cBhvr>
                                      <p:tavLst>
                                        <p:tav tm="0">
                                          <p:val>
                                            <p:strVal val="#ppt_w"/>
                                          </p:val>
                                        </p:tav>
                                        <p:tav tm="100000">
                                          <p:val>
                                            <p:strVal val="#ppt_w"/>
                                          </p:val>
                                        </p:tav>
                                      </p:tavLst>
                                    </p:anim>
                                    <p:anim calcmode="lin" valueType="num">
                                      <p:cBhvr>
                                        <p:cTn id="433" dur="3000" fill="hold"/>
                                        <p:tgtEl>
                                          <p:spTgt spid="74"/>
                                        </p:tgtEl>
                                        <p:attrNameLst>
                                          <p:attrName>ppt_h</p:attrName>
                                        </p:attrNameLst>
                                      </p:cBhvr>
                                      <p:tavLst>
                                        <p:tav tm="0">
                                          <p:val>
                                            <p:fltVal val="0"/>
                                          </p:val>
                                        </p:tav>
                                        <p:tav tm="100000">
                                          <p:val>
                                            <p:strVal val="#ppt_h"/>
                                          </p:val>
                                        </p:tav>
                                      </p:tavLst>
                                    </p:anim>
                                  </p:childTnLst>
                                </p:cTn>
                              </p:par>
                              <p:par>
                                <p:cTn id="434" presetID="6" presetClass="emph" presetSubtype="0" fill="hold" nodeType="withEffect">
                                  <p:stCondLst>
                                    <p:cond delay="0"/>
                                  </p:stCondLst>
                                  <p:childTnLst>
                                    <p:animScale>
                                      <p:cBhvr>
                                        <p:cTn id="435" dur="3000" fill="hold"/>
                                        <p:tgtEl>
                                          <p:spTgt spid="74"/>
                                        </p:tgtEl>
                                      </p:cBhvr>
                                      <p:by x="400000" y="100000"/>
                                    </p:animScale>
                                  </p:childTnLst>
                                </p:cTn>
                              </p:par>
                              <p:par>
                                <p:cTn id="436" presetID="2" presetClass="exit" presetSubtype="12" fill="hold" nodeType="withEffect">
                                  <p:stCondLst>
                                    <p:cond delay="0"/>
                                  </p:stCondLst>
                                  <p:childTnLst>
                                    <p:anim calcmode="lin" valueType="num">
                                      <p:cBhvr additive="base">
                                        <p:cTn id="437" dur="4000"/>
                                        <p:tgtEl>
                                          <p:spTgt spid="74"/>
                                        </p:tgtEl>
                                        <p:attrNameLst>
                                          <p:attrName>ppt_x</p:attrName>
                                        </p:attrNameLst>
                                      </p:cBhvr>
                                      <p:tavLst>
                                        <p:tav tm="0">
                                          <p:val>
                                            <p:strVal val="ppt_x"/>
                                          </p:val>
                                        </p:tav>
                                        <p:tav tm="100000">
                                          <p:val>
                                            <p:strVal val="0-ppt_w/2"/>
                                          </p:val>
                                        </p:tav>
                                      </p:tavLst>
                                    </p:anim>
                                    <p:anim calcmode="lin" valueType="num">
                                      <p:cBhvr additive="base">
                                        <p:cTn id="438" dur="4000"/>
                                        <p:tgtEl>
                                          <p:spTgt spid="74"/>
                                        </p:tgtEl>
                                        <p:attrNameLst>
                                          <p:attrName>ppt_y</p:attrName>
                                        </p:attrNameLst>
                                      </p:cBhvr>
                                      <p:tavLst>
                                        <p:tav tm="0">
                                          <p:val>
                                            <p:strVal val="ppt_y"/>
                                          </p:val>
                                        </p:tav>
                                        <p:tav tm="100000">
                                          <p:val>
                                            <p:strVal val="1+ppt_h/2"/>
                                          </p:val>
                                        </p:tav>
                                      </p:tavLst>
                                    </p:anim>
                                    <p:set>
                                      <p:cBhvr>
                                        <p:cTn id="439" dur="1" fill="hold">
                                          <p:stCondLst>
                                            <p:cond delay="3999"/>
                                          </p:stCondLst>
                                        </p:cTn>
                                        <p:tgtEl>
                                          <p:spTgt spid="74"/>
                                        </p:tgtEl>
                                        <p:attrNameLst>
                                          <p:attrName>style.visibility</p:attrName>
                                        </p:attrNameLst>
                                      </p:cBhvr>
                                      <p:to>
                                        <p:strVal val="hidden"/>
                                      </p:to>
                                    </p:set>
                                  </p:childTnLst>
                                </p:cTn>
                              </p:par>
                              <p:par>
                                <p:cTn id="440" presetID="17" presetClass="entr" presetSubtype="4" fill="hold" nodeType="withEffect">
                                  <p:stCondLst>
                                    <p:cond delay="0"/>
                                  </p:stCondLst>
                                  <p:childTnLst>
                                    <p:set>
                                      <p:cBhvr>
                                        <p:cTn id="441" dur="1" fill="hold">
                                          <p:stCondLst>
                                            <p:cond delay="0"/>
                                          </p:stCondLst>
                                        </p:cTn>
                                        <p:tgtEl>
                                          <p:spTgt spid="75"/>
                                        </p:tgtEl>
                                        <p:attrNameLst>
                                          <p:attrName>style.visibility</p:attrName>
                                        </p:attrNameLst>
                                      </p:cBhvr>
                                      <p:to>
                                        <p:strVal val="visible"/>
                                      </p:to>
                                    </p:set>
                                    <p:anim calcmode="lin" valueType="num">
                                      <p:cBhvr>
                                        <p:cTn id="442" dur="3000" fill="hold"/>
                                        <p:tgtEl>
                                          <p:spTgt spid="75"/>
                                        </p:tgtEl>
                                        <p:attrNameLst>
                                          <p:attrName>ppt_x</p:attrName>
                                        </p:attrNameLst>
                                      </p:cBhvr>
                                      <p:tavLst>
                                        <p:tav tm="0">
                                          <p:val>
                                            <p:strVal val="#ppt_x"/>
                                          </p:val>
                                        </p:tav>
                                        <p:tav tm="100000">
                                          <p:val>
                                            <p:strVal val="#ppt_x"/>
                                          </p:val>
                                        </p:tav>
                                      </p:tavLst>
                                    </p:anim>
                                    <p:anim calcmode="lin" valueType="num">
                                      <p:cBhvr>
                                        <p:cTn id="443" dur="3000" fill="hold"/>
                                        <p:tgtEl>
                                          <p:spTgt spid="75"/>
                                        </p:tgtEl>
                                        <p:attrNameLst>
                                          <p:attrName>ppt_y</p:attrName>
                                        </p:attrNameLst>
                                      </p:cBhvr>
                                      <p:tavLst>
                                        <p:tav tm="0">
                                          <p:val>
                                            <p:strVal val="#ppt_y+#ppt_h/2"/>
                                          </p:val>
                                        </p:tav>
                                        <p:tav tm="100000">
                                          <p:val>
                                            <p:strVal val="#ppt_y"/>
                                          </p:val>
                                        </p:tav>
                                      </p:tavLst>
                                    </p:anim>
                                    <p:anim calcmode="lin" valueType="num">
                                      <p:cBhvr>
                                        <p:cTn id="444" dur="3000" fill="hold"/>
                                        <p:tgtEl>
                                          <p:spTgt spid="75"/>
                                        </p:tgtEl>
                                        <p:attrNameLst>
                                          <p:attrName>ppt_w</p:attrName>
                                        </p:attrNameLst>
                                      </p:cBhvr>
                                      <p:tavLst>
                                        <p:tav tm="0">
                                          <p:val>
                                            <p:strVal val="#ppt_w"/>
                                          </p:val>
                                        </p:tav>
                                        <p:tav tm="100000">
                                          <p:val>
                                            <p:strVal val="#ppt_w"/>
                                          </p:val>
                                        </p:tav>
                                      </p:tavLst>
                                    </p:anim>
                                    <p:anim calcmode="lin" valueType="num">
                                      <p:cBhvr>
                                        <p:cTn id="445" dur="3000" fill="hold"/>
                                        <p:tgtEl>
                                          <p:spTgt spid="75"/>
                                        </p:tgtEl>
                                        <p:attrNameLst>
                                          <p:attrName>ppt_h</p:attrName>
                                        </p:attrNameLst>
                                      </p:cBhvr>
                                      <p:tavLst>
                                        <p:tav tm="0">
                                          <p:val>
                                            <p:fltVal val="0"/>
                                          </p:val>
                                        </p:tav>
                                        <p:tav tm="100000">
                                          <p:val>
                                            <p:strVal val="#ppt_h"/>
                                          </p:val>
                                        </p:tav>
                                      </p:tavLst>
                                    </p:anim>
                                  </p:childTnLst>
                                </p:cTn>
                              </p:par>
                              <p:par>
                                <p:cTn id="446" presetID="6" presetClass="emph" presetSubtype="0" fill="hold" nodeType="withEffect">
                                  <p:stCondLst>
                                    <p:cond delay="0"/>
                                  </p:stCondLst>
                                  <p:childTnLst>
                                    <p:animScale>
                                      <p:cBhvr>
                                        <p:cTn id="447" dur="3000" fill="hold"/>
                                        <p:tgtEl>
                                          <p:spTgt spid="75"/>
                                        </p:tgtEl>
                                      </p:cBhvr>
                                      <p:by x="400000" y="100000"/>
                                    </p:animScale>
                                  </p:childTnLst>
                                </p:cTn>
                              </p:par>
                              <p:par>
                                <p:cTn id="448" presetID="2" presetClass="exit" presetSubtype="12" fill="hold" nodeType="withEffect">
                                  <p:stCondLst>
                                    <p:cond delay="0"/>
                                  </p:stCondLst>
                                  <p:childTnLst>
                                    <p:anim calcmode="lin" valueType="num">
                                      <p:cBhvr additive="base">
                                        <p:cTn id="449" dur="4000"/>
                                        <p:tgtEl>
                                          <p:spTgt spid="75"/>
                                        </p:tgtEl>
                                        <p:attrNameLst>
                                          <p:attrName>ppt_x</p:attrName>
                                        </p:attrNameLst>
                                      </p:cBhvr>
                                      <p:tavLst>
                                        <p:tav tm="0">
                                          <p:val>
                                            <p:strVal val="ppt_x"/>
                                          </p:val>
                                        </p:tav>
                                        <p:tav tm="100000">
                                          <p:val>
                                            <p:strVal val="0-ppt_w/2"/>
                                          </p:val>
                                        </p:tav>
                                      </p:tavLst>
                                    </p:anim>
                                    <p:anim calcmode="lin" valueType="num">
                                      <p:cBhvr additive="base">
                                        <p:cTn id="450" dur="4000"/>
                                        <p:tgtEl>
                                          <p:spTgt spid="75"/>
                                        </p:tgtEl>
                                        <p:attrNameLst>
                                          <p:attrName>ppt_y</p:attrName>
                                        </p:attrNameLst>
                                      </p:cBhvr>
                                      <p:tavLst>
                                        <p:tav tm="0">
                                          <p:val>
                                            <p:strVal val="ppt_y"/>
                                          </p:val>
                                        </p:tav>
                                        <p:tav tm="100000">
                                          <p:val>
                                            <p:strVal val="1+ppt_h/2"/>
                                          </p:val>
                                        </p:tav>
                                      </p:tavLst>
                                    </p:anim>
                                    <p:set>
                                      <p:cBhvr>
                                        <p:cTn id="451" dur="1" fill="hold">
                                          <p:stCondLst>
                                            <p:cond delay="3999"/>
                                          </p:stCondLst>
                                        </p:cTn>
                                        <p:tgtEl>
                                          <p:spTgt spid="75"/>
                                        </p:tgtEl>
                                        <p:attrNameLst>
                                          <p:attrName>style.visibility</p:attrName>
                                        </p:attrNameLst>
                                      </p:cBhvr>
                                      <p:to>
                                        <p:strVal val="hidden"/>
                                      </p:to>
                                    </p:set>
                                  </p:childTnLst>
                                </p:cTn>
                              </p:par>
                              <p:par>
                                <p:cTn id="452" presetID="17" presetClass="entr" presetSubtype="4" fill="hold" nodeType="withEffect">
                                  <p:stCondLst>
                                    <p:cond delay="0"/>
                                  </p:stCondLst>
                                  <p:childTnLst>
                                    <p:set>
                                      <p:cBhvr>
                                        <p:cTn id="453" dur="1" fill="hold">
                                          <p:stCondLst>
                                            <p:cond delay="0"/>
                                          </p:stCondLst>
                                        </p:cTn>
                                        <p:tgtEl>
                                          <p:spTgt spid="76"/>
                                        </p:tgtEl>
                                        <p:attrNameLst>
                                          <p:attrName>style.visibility</p:attrName>
                                        </p:attrNameLst>
                                      </p:cBhvr>
                                      <p:to>
                                        <p:strVal val="visible"/>
                                      </p:to>
                                    </p:set>
                                    <p:anim calcmode="lin" valueType="num">
                                      <p:cBhvr>
                                        <p:cTn id="454" dur="3000" fill="hold"/>
                                        <p:tgtEl>
                                          <p:spTgt spid="76"/>
                                        </p:tgtEl>
                                        <p:attrNameLst>
                                          <p:attrName>ppt_x</p:attrName>
                                        </p:attrNameLst>
                                      </p:cBhvr>
                                      <p:tavLst>
                                        <p:tav tm="0">
                                          <p:val>
                                            <p:strVal val="#ppt_x"/>
                                          </p:val>
                                        </p:tav>
                                        <p:tav tm="100000">
                                          <p:val>
                                            <p:strVal val="#ppt_x"/>
                                          </p:val>
                                        </p:tav>
                                      </p:tavLst>
                                    </p:anim>
                                    <p:anim calcmode="lin" valueType="num">
                                      <p:cBhvr>
                                        <p:cTn id="455" dur="3000" fill="hold"/>
                                        <p:tgtEl>
                                          <p:spTgt spid="76"/>
                                        </p:tgtEl>
                                        <p:attrNameLst>
                                          <p:attrName>ppt_y</p:attrName>
                                        </p:attrNameLst>
                                      </p:cBhvr>
                                      <p:tavLst>
                                        <p:tav tm="0">
                                          <p:val>
                                            <p:strVal val="#ppt_y+#ppt_h/2"/>
                                          </p:val>
                                        </p:tav>
                                        <p:tav tm="100000">
                                          <p:val>
                                            <p:strVal val="#ppt_y"/>
                                          </p:val>
                                        </p:tav>
                                      </p:tavLst>
                                    </p:anim>
                                    <p:anim calcmode="lin" valueType="num">
                                      <p:cBhvr>
                                        <p:cTn id="456" dur="3000" fill="hold"/>
                                        <p:tgtEl>
                                          <p:spTgt spid="76"/>
                                        </p:tgtEl>
                                        <p:attrNameLst>
                                          <p:attrName>ppt_w</p:attrName>
                                        </p:attrNameLst>
                                      </p:cBhvr>
                                      <p:tavLst>
                                        <p:tav tm="0">
                                          <p:val>
                                            <p:strVal val="#ppt_w"/>
                                          </p:val>
                                        </p:tav>
                                        <p:tav tm="100000">
                                          <p:val>
                                            <p:strVal val="#ppt_w"/>
                                          </p:val>
                                        </p:tav>
                                      </p:tavLst>
                                    </p:anim>
                                    <p:anim calcmode="lin" valueType="num">
                                      <p:cBhvr>
                                        <p:cTn id="457" dur="3000" fill="hold"/>
                                        <p:tgtEl>
                                          <p:spTgt spid="76"/>
                                        </p:tgtEl>
                                        <p:attrNameLst>
                                          <p:attrName>ppt_h</p:attrName>
                                        </p:attrNameLst>
                                      </p:cBhvr>
                                      <p:tavLst>
                                        <p:tav tm="0">
                                          <p:val>
                                            <p:fltVal val="0"/>
                                          </p:val>
                                        </p:tav>
                                        <p:tav tm="100000">
                                          <p:val>
                                            <p:strVal val="#ppt_h"/>
                                          </p:val>
                                        </p:tav>
                                      </p:tavLst>
                                    </p:anim>
                                  </p:childTnLst>
                                </p:cTn>
                              </p:par>
                              <p:par>
                                <p:cTn id="458" presetID="6" presetClass="emph" presetSubtype="0" fill="hold" nodeType="withEffect">
                                  <p:stCondLst>
                                    <p:cond delay="0"/>
                                  </p:stCondLst>
                                  <p:childTnLst>
                                    <p:animScale>
                                      <p:cBhvr>
                                        <p:cTn id="459" dur="3000" fill="hold"/>
                                        <p:tgtEl>
                                          <p:spTgt spid="76"/>
                                        </p:tgtEl>
                                      </p:cBhvr>
                                      <p:by x="400000" y="100000"/>
                                    </p:animScale>
                                  </p:childTnLst>
                                </p:cTn>
                              </p:par>
                              <p:par>
                                <p:cTn id="460" presetID="2" presetClass="exit" presetSubtype="12" fill="hold" nodeType="withEffect">
                                  <p:stCondLst>
                                    <p:cond delay="0"/>
                                  </p:stCondLst>
                                  <p:childTnLst>
                                    <p:anim calcmode="lin" valueType="num">
                                      <p:cBhvr additive="base">
                                        <p:cTn id="461" dur="4000"/>
                                        <p:tgtEl>
                                          <p:spTgt spid="76"/>
                                        </p:tgtEl>
                                        <p:attrNameLst>
                                          <p:attrName>ppt_x</p:attrName>
                                        </p:attrNameLst>
                                      </p:cBhvr>
                                      <p:tavLst>
                                        <p:tav tm="0">
                                          <p:val>
                                            <p:strVal val="ppt_x"/>
                                          </p:val>
                                        </p:tav>
                                        <p:tav tm="100000">
                                          <p:val>
                                            <p:strVal val="0-ppt_w/2"/>
                                          </p:val>
                                        </p:tav>
                                      </p:tavLst>
                                    </p:anim>
                                    <p:anim calcmode="lin" valueType="num">
                                      <p:cBhvr additive="base">
                                        <p:cTn id="462" dur="4000"/>
                                        <p:tgtEl>
                                          <p:spTgt spid="76"/>
                                        </p:tgtEl>
                                        <p:attrNameLst>
                                          <p:attrName>ppt_y</p:attrName>
                                        </p:attrNameLst>
                                      </p:cBhvr>
                                      <p:tavLst>
                                        <p:tav tm="0">
                                          <p:val>
                                            <p:strVal val="ppt_y"/>
                                          </p:val>
                                        </p:tav>
                                        <p:tav tm="100000">
                                          <p:val>
                                            <p:strVal val="1+ppt_h/2"/>
                                          </p:val>
                                        </p:tav>
                                      </p:tavLst>
                                    </p:anim>
                                    <p:set>
                                      <p:cBhvr>
                                        <p:cTn id="463" dur="1" fill="hold">
                                          <p:stCondLst>
                                            <p:cond delay="3999"/>
                                          </p:stCondLst>
                                        </p:cTn>
                                        <p:tgtEl>
                                          <p:spTgt spid="76"/>
                                        </p:tgtEl>
                                        <p:attrNameLst>
                                          <p:attrName>style.visibility</p:attrName>
                                        </p:attrNameLst>
                                      </p:cBhvr>
                                      <p:to>
                                        <p:strVal val="hidden"/>
                                      </p:to>
                                    </p:set>
                                  </p:childTnLst>
                                </p:cTn>
                              </p:par>
                              <p:par>
                                <p:cTn id="464" presetID="17" presetClass="entr" presetSubtype="4" fill="hold" nodeType="withEffect">
                                  <p:stCondLst>
                                    <p:cond delay="0"/>
                                  </p:stCondLst>
                                  <p:childTnLst>
                                    <p:set>
                                      <p:cBhvr>
                                        <p:cTn id="465" dur="1" fill="hold">
                                          <p:stCondLst>
                                            <p:cond delay="0"/>
                                          </p:stCondLst>
                                        </p:cTn>
                                        <p:tgtEl>
                                          <p:spTgt spid="77"/>
                                        </p:tgtEl>
                                        <p:attrNameLst>
                                          <p:attrName>style.visibility</p:attrName>
                                        </p:attrNameLst>
                                      </p:cBhvr>
                                      <p:to>
                                        <p:strVal val="visible"/>
                                      </p:to>
                                    </p:set>
                                    <p:anim calcmode="lin" valueType="num">
                                      <p:cBhvr>
                                        <p:cTn id="466" dur="3000" fill="hold"/>
                                        <p:tgtEl>
                                          <p:spTgt spid="77"/>
                                        </p:tgtEl>
                                        <p:attrNameLst>
                                          <p:attrName>ppt_x</p:attrName>
                                        </p:attrNameLst>
                                      </p:cBhvr>
                                      <p:tavLst>
                                        <p:tav tm="0">
                                          <p:val>
                                            <p:strVal val="#ppt_x"/>
                                          </p:val>
                                        </p:tav>
                                        <p:tav tm="100000">
                                          <p:val>
                                            <p:strVal val="#ppt_x"/>
                                          </p:val>
                                        </p:tav>
                                      </p:tavLst>
                                    </p:anim>
                                    <p:anim calcmode="lin" valueType="num">
                                      <p:cBhvr>
                                        <p:cTn id="467" dur="3000" fill="hold"/>
                                        <p:tgtEl>
                                          <p:spTgt spid="77"/>
                                        </p:tgtEl>
                                        <p:attrNameLst>
                                          <p:attrName>ppt_y</p:attrName>
                                        </p:attrNameLst>
                                      </p:cBhvr>
                                      <p:tavLst>
                                        <p:tav tm="0">
                                          <p:val>
                                            <p:strVal val="#ppt_y+#ppt_h/2"/>
                                          </p:val>
                                        </p:tav>
                                        <p:tav tm="100000">
                                          <p:val>
                                            <p:strVal val="#ppt_y"/>
                                          </p:val>
                                        </p:tav>
                                      </p:tavLst>
                                    </p:anim>
                                    <p:anim calcmode="lin" valueType="num">
                                      <p:cBhvr>
                                        <p:cTn id="468" dur="3000" fill="hold"/>
                                        <p:tgtEl>
                                          <p:spTgt spid="77"/>
                                        </p:tgtEl>
                                        <p:attrNameLst>
                                          <p:attrName>ppt_w</p:attrName>
                                        </p:attrNameLst>
                                      </p:cBhvr>
                                      <p:tavLst>
                                        <p:tav tm="0">
                                          <p:val>
                                            <p:strVal val="#ppt_w"/>
                                          </p:val>
                                        </p:tav>
                                        <p:tav tm="100000">
                                          <p:val>
                                            <p:strVal val="#ppt_w"/>
                                          </p:val>
                                        </p:tav>
                                      </p:tavLst>
                                    </p:anim>
                                    <p:anim calcmode="lin" valueType="num">
                                      <p:cBhvr>
                                        <p:cTn id="469" dur="3000" fill="hold"/>
                                        <p:tgtEl>
                                          <p:spTgt spid="77"/>
                                        </p:tgtEl>
                                        <p:attrNameLst>
                                          <p:attrName>ppt_h</p:attrName>
                                        </p:attrNameLst>
                                      </p:cBhvr>
                                      <p:tavLst>
                                        <p:tav tm="0">
                                          <p:val>
                                            <p:fltVal val="0"/>
                                          </p:val>
                                        </p:tav>
                                        <p:tav tm="100000">
                                          <p:val>
                                            <p:strVal val="#ppt_h"/>
                                          </p:val>
                                        </p:tav>
                                      </p:tavLst>
                                    </p:anim>
                                  </p:childTnLst>
                                </p:cTn>
                              </p:par>
                              <p:par>
                                <p:cTn id="470" presetID="6" presetClass="emph" presetSubtype="0" fill="hold" nodeType="withEffect">
                                  <p:stCondLst>
                                    <p:cond delay="0"/>
                                  </p:stCondLst>
                                  <p:childTnLst>
                                    <p:animScale>
                                      <p:cBhvr>
                                        <p:cTn id="471" dur="3000" fill="hold"/>
                                        <p:tgtEl>
                                          <p:spTgt spid="77"/>
                                        </p:tgtEl>
                                      </p:cBhvr>
                                      <p:by x="400000" y="100000"/>
                                    </p:animScale>
                                  </p:childTnLst>
                                </p:cTn>
                              </p:par>
                              <p:par>
                                <p:cTn id="472" presetID="2" presetClass="exit" presetSubtype="12" fill="hold" nodeType="withEffect">
                                  <p:stCondLst>
                                    <p:cond delay="0"/>
                                  </p:stCondLst>
                                  <p:childTnLst>
                                    <p:anim calcmode="lin" valueType="num">
                                      <p:cBhvr additive="base">
                                        <p:cTn id="473" dur="4000"/>
                                        <p:tgtEl>
                                          <p:spTgt spid="77"/>
                                        </p:tgtEl>
                                        <p:attrNameLst>
                                          <p:attrName>ppt_x</p:attrName>
                                        </p:attrNameLst>
                                      </p:cBhvr>
                                      <p:tavLst>
                                        <p:tav tm="0">
                                          <p:val>
                                            <p:strVal val="ppt_x"/>
                                          </p:val>
                                        </p:tav>
                                        <p:tav tm="100000">
                                          <p:val>
                                            <p:strVal val="0-ppt_w/2"/>
                                          </p:val>
                                        </p:tav>
                                      </p:tavLst>
                                    </p:anim>
                                    <p:anim calcmode="lin" valueType="num">
                                      <p:cBhvr additive="base">
                                        <p:cTn id="474" dur="4000"/>
                                        <p:tgtEl>
                                          <p:spTgt spid="77"/>
                                        </p:tgtEl>
                                        <p:attrNameLst>
                                          <p:attrName>ppt_y</p:attrName>
                                        </p:attrNameLst>
                                      </p:cBhvr>
                                      <p:tavLst>
                                        <p:tav tm="0">
                                          <p:val>
                                            <p:strVal val="ppt_y"/>
                                          </p:val>
                                        </p:tav>
                                        <p:tav tm="100000">
                                          <p:val>
                                            <p:strVal val="1+ppt_h/2"/>
                                          </p:val>
                                        </p:tav>
                                      </p:tavLst>
                                    </p:anim>
                                    <p:set>
                                      <p:cBhvr>
                                        <p:cTn id="475" dur="1" fill="hold">
                                          <p:stCondLst>
                                            <p:cond delay="3999"/>
                                          </p:stCondLst>
                                        </p:cTn>
                                        <p:tgtEl>
                                          <p:spTgt spid="77"/>
                                        </p:tgtEl>
                                        <p:attrNameLst>
                                          <p:attrName>style.visibility</p:attrName>
                                        </p:attrNameLst>
                                      </p:cBhvr>
                                      <p:to>
                                        <p:strVal val="hidden"/>
                                      </p:to>
                                    </p:set>
                                  </p:childTnLst>
                                </p:cTn>
                              </p:par>
                              <p:par>
                                <p:cTn id="476" presetID="17" presetClass="entr" presetSubtype="4" fill="hold" nodeType="withEffect">
                                  <p:stCondLst>
                                    <p:cond delay="0"/>
                                  </p:stCondLst>
                                  <p:childTnLst>
                                    <p:set>
                                      <p:cBhvr>
                                        <p:cTn id="477" dur="1" fill="hold">
                                          <p:stCondLst>
                                            <p:cond delay="0"/>
                                          </p:stCondLst>
                                        </p:cTn>
                                        <p:tgtEl>
                                          <p:spTgt spid="78"/>
                                        </p:tgtEl>
                                        <p:attrNameLst>
                                          <p:attrName>style.visibility</p:attrName>
                                        </p:attrNameLst>
                                      </p:cBhvr>
                                      <p:to>
                                        <p:strVal val="visible"/>
                                      </p:to>
                                    </p:set>
                                    <p:anim calcmode="lin" valueType="num">
                                      <p:cBhvr>
                                        <p:cTn id="478" dur="3000" fill="hold"/>
                                        <p:tgtEl>
                                          <p:spTgt spid="78"/>
                                        </p:tgtEl>
                                        <p:attrNameLst>
                                          <p:attrName>ppt_x</p:attrName>
                                        </p:attrNameLst>
                                      </p:cBhvr>
                                      <p:tavLst>
                                        <p:tav tm="0">
                                          <p:val>
                                            <p:strVal val="#ppt_x"/>
                                          </p:val>
                                        </p:tav>
                                        <p:tav tm="100000">
                                          <p:val>
                                            <p:strVal val="#ppt_x"/>
                                          </p:val>
                                        </p:tav>
                                      </p:tavLst>
                                    </p:anim>
                                    <p:anim calcmode="lin" valueType="num">
                                      <p:cBhvr>
                                        <p:cTn id="479" dur="3000" fill="hold"/>
                                        <p:tgtEl>
                                          <p:spTgt spid="78"/>
                                        </p:tgtEl>
                                        <p:attrNameLst>
                                          <p:attrName>ppt_y</p:attrName>
                                        </p:attrNameLst>
                                      </p:cBhvr>
                                      <p:tavLst>
                                        <p:tav tm="0">
                                          <p:val>
                                            <p:strVal val="#ppt_y+#ppt_h/2"/>
                                          </p:val>
                                        </p:tav>
                                        <p:tav tm="100000">
                                          <p:val>
                                            <p:strVal val="#ppt_y"/>
                                          </p:val>
                                        </p:tav>
                                      </p:tavLst>
                                    </p:anim>
                                    <p:anim calcmode="lin" valueType="num">
                                      <p:cBhvr>
                                        <p:cTn id="480" dur="3000" fill="hold"/>
                                        <p:tgtEl>
                                          <p:spTgt spid="78"/>
                                        </p:tgtEl>
                                        <p:attrNameLst>
                                          <p:attrName>ppt_w</p:attrName>
                                        </p:attrNameLst>
                                      </p:cBhvr>
                                      <p:tavLst>
                                        <p:tav tm="0">
                                          <p:val>
                                            <p:strVal val="#ppt_w"/>
                                          </p:val>
                                        </p:tav>
                                        <p:tav tm="100000">
                                          <p:val>
                                            <p:strVal val="#ppt_w"/>
                                          </p:val>
                                        </p:tav>
                                      </p:tavLst>
                                    </p:anim>
                                    <p:anim calcmode="lin" valueType="num">
                                      <p:cBhvr>
                                        <p:cTn id="481" dur="3000" fill="hold"/>
                                        <p:tgtEl>
                                          <p:spTgt spid="78"/>
                                        </p:tgtEl>
                                        <p:attrNameLst>
                                          <p:attrName>ppt_h</p:attrName>
                                        </p:attrNameLst>
                                      </p:cBhvr>
                                      <p:tavLst>
                                        <p:tav tm="0">
                                          <p:val>
                                            <p:fltVal val="0"/>
                                          </p:val>
                                        </p:tav>
                                        <p:tav tm="100000">
                                          <p:val>
                                            <p:strVal val="#ppt_h"/>
                                          </p:val>
                                        </p:tav>
                                      </p:tavLst>
                                    </p:anim>
                                  </p:childTnLst>
                                </p:cTn>
                              </p:par>
                              <p:par>
                                <p:cTn id="482" presetID="6" presetClass="emph" presetSubtype="0" fill="hold" nodeType="withEffect">
                                  <p:stCondLst>
                                    <p:cond delay="0"/>
                                  </p:stCondLst>
                                  <p:childTnLst>
                                    <p:animScale>
                                      <p:cBhvr>
                                        <p:cTn id="483" dur="3000" fill="hold"/>
                                        <p:tgtEl>
                                          <p:spTgt spid="78"/>
                                        </p:tgtEl>
                                      </p:cBhvr>
                                      <p:by x="400000" y="100000"/>
                                    </p:animScale>
                                  </p:childTnLst>
                                </p:cTn>
                              </p:par>
                              <p:par>
                                <p:cTn id="484" presetID="2" presetClass="exit" presetSubtype="12" fill="hold" nodeType="withEffect">
                                  <p:stCondLst>
                                    <p:cond delay="0"/>
                                  </p:stCondLst>
                                  <p:childTnLst>
                                    <p:anim calcmode="lin" valueType="num">
                                      <p:cBhvr additive="base">
                                        <p:cTn id="485" dur="4000"/>
                                        <p:tgtEl>
                                          <p:spTgt spid="78"/>
                                        </p:tgtEl>
                                        <p:attrNameLst>
                                          <p:attrName>ppt_x</p:attrName>
                                        </p:attrNameLst>
                                      </p:cBhvr>
                                      <p:tavLst>
                                        <p:tav tm="0">
                                          <p:val>
                                            <p:strVal val="ppt_x"/>
                                          </p:val>
                                        </p:tav>
                                        <p:tav tm="100000">
                                          <p:val>
                                            <p:strVal val="0-ppt_w/2"/>
                                          </p:val>
                                        </p:tav>
                                      </p:tavLst>
                                    </p:anim>
                                    <p:anim calcmode="lin" valueType="num">
                                      <p:cBhvr additive="base">
                                        <p:cTn id="486" dur="4000"/>
                                        <p:tgtEl>
                                          <p:spTgt spid="78"/>
                                        </p:tgtEl>
                                        <p:attrNameLst>
                                          <p:attrName>ppt_y</p:attrName>
                                        </p:attrNameLst>
                                      </p:cBhvr>
                                      <p:tavLst>
                                        <p:tav tm="0">
                                          <p:val>
                                            <p:strVal val="ppt_y"/>
                                          </p:val>
                                        </p:tav>
                                        <p:tav tm="100000">
                                          <p:val>
                                            <p:strVal val="1+ppt_h/2"/>
                                          </p:val>
                                        </p:tav>
                                      </p:tavLst>
                                    </p:anim>
                                    <p:set>
                                      <p:cBhvr>
                                        <p:cTn id="487" dur="1" fill="hold">
                                          <p:stCondLst>
                                            <p:cond delay="3999"/>
                                          </p:stCondLst>
                                        </p:cTn>
                                        <p:tgtEl>
                                          <p:spTgt spid="78"/>
                                        </p:tgtEl>
                                        <p:attrNameLst>
                                          <p:attrName>style.visibility</p:attrName>
                                        </p:attrNameLst>
                                      </p:cBhvr>
                                      <p:to>
                                        <p:strVal val="hidden"/>
                                      </p:to>
                                    </p:set>
                                  </p:childTnLst>
                                </p:cTn>
                              </p:par>
                              <p:par>
                                <p:cTn id="488" presetID="17" presetClass="entr" presetSubtype="4" fill="hold" nodeType="withEffect">
                                  <p:stCondLst>
                                    <p:cond delay="0"/>
                                  </p:stCondLst>
                                  <p:childTnLst>
                                    <p:set>
                                      <p:cBhvr>
                                        <p:cTn id="489" dur="1" fill="hold">
                                          <p:stCondLst>
                                            <p:cond delay="0"/>
                                          </p:stCondLst>
                                        </p:cTn>
                                        <p:tgtEl>
                                          <p:spTgt spid="79"/>
                                        </p:tgtEl>
                                        <p:attrNameLst>
                                          <p:attrName>style.visibility</p:attrName>
                                        </p:attrNameLst>
                                      </p:cBhvr>
                                      <p:to>
                                        <p:strVal val="visible"/>
                                      </p:to>
                                    </p:set>
                                    <p:anim calcmode="lin" valueType="num">
                                      <p:cBhvr>
                                        <p:cTn id="490" dur="3000" fill="hold"/>
                                        <p:tgtEl>
                                          <p:spTgt spid="79"/>
                                        </p:tgtEl>
                                        <p:attrNameLst>
                                          <p:attrName>ppt_x</p:attrName>
                                        </p:attrNameLst>
                                      </p:cBhvr>
                                      <p:tavLst>
                                        <p:tav tm="0">
                                          <p:val>
                                            <p:strVal val="#ppt_x"/>
                                          </p:val>
                                        </p:tav>
                                        <p:tav tm="100000">
                                          <p:val>
                                            <p:strVal val="#ppt_x"/>
                                          </p:val>
                                        </p:tav>
                                      </p:tavLst>
                                    </p:anim>
                                    <p:anim calcmode="lin" valueType="num">
                                      <p:cBhvr>
                                        <p:cTn id="491" dur="3000" fill="hold"/>
                                        <p:tgtEl>
                                          <p:spTgt spid="79"/>
                                        </p:tgtEl>
                                        <p:attrNameLst>
                                          <p:attrName>ppt_y</p:attrName>
                                        </p:attrNameLst>
                                      </p:cBhvr>
                                      <p:tavLst>
                                        <p:tav tm="0">
                                          <p:val>
                                            <p:strVal val="#ppt_y+#ppt_h/2"/>
                                          </p:val>
                                        </p:tav>
                                        <p:tav tm="100000">
                                          <p:val>
                                            <p:strVal val="#ppt_y"/>
                                          </p:val>
                                        </p:tav>
                                      </p:tavLst>
                                    </p:anim>
                                    <p:anim calcmode="lin" valueType="num">
                                      <p:cBhvr>
                                        <p:cTn id="492" dur="3000" fill="hold"/>
                                        <p:tgtEl>
                                          <p:spTgt spid="79"/>
                                        </p:tgtEl>
                                        <p:attrNameLst>
                                          <p:attrName>ppt_w</p:attrName>
                                        </p:attrNameLst>
                                      </p:cBhvr>
                                      <p:tavLst>
                                        <p:tav tm="0">
                                          <p:val>
                                            <p:strVal val="#ppt_w"/>
                                          </p:val>
                                        </p:tav>
                                        <p:tav tm="100000">
                                          <p:val>
                                            <p:strVal val="#ppt_w"/>
                                          </p:val>
                                        </p:tav>
                                      </p:tavLst>
                                    </p:anim>
                                    <p:anim calcmode="lin" valueType="num">
                                      <p:cBhvr>
                                        <p:cTn id="493" dur="3000" fill="hold"/>
                                        <p:tgtEl>
                                          <p:spTgt spid="79"/>
                                        </p:tgtEl>
                                        <p:attrNameLst>
                                          <p:attrName>ppt_h</p:attrName>
                                        </p:attrNameLst>
                                      </p:cBhvr>
                                      <p:tavLst>
                                        <p:tav tm="0">
                                          <p:val>
                                            <p:fltVal val="0"/>
                                          </p:val>
                                        </p:tav>
                                        <p:tav tm="100000">
                                          <p:val>
                                            <p:strVal val="#ppt_h"/>
                                          </p:val>
                                        </p:tav>
                                      </p:tavLst>
                                    </p:anim>
                                  </p:childTnLst>
                                </p:cTn>
                              </p:par>
                              <p:par>
                                <p:cTn id="494" presetID="6" presetClass="emph" presetSubtype="0" fill="hold" nodeType="withEffect">
                                  <p:stCondLst>
                                    <p:cond delay="0"/>
                                  </p:stCondLst>
                                  <p:childTnLst>
                                    <p:animScale>
                                      <p:cBhvr>
                                        <p:cTn id="495" dur="3000" fill="hold"/>
                                        <p:tgtEl>
                                          <p:spTgt spid="79"/>
                                        </p:tgtEl>
                                      </p:cBhvr>
                                      <p:by x="400000" y="100000"/>
                                    </p:animScale>
                                  </p:childTnLst>
                                </p:cTn>
                              </p:par>
                              <p:par>
                                <p:cTn id="496" presetID="2" presetClass="exit" presetSubtype="12" fill="hold" nodeType="withEffect">
                                  <p:stCondLst>
                                    <p:cond delay="0"/>
                                  </p:stCondLst>
                                  <p:childTnLst>
                                    <p:anim calcmode="lin" valueType="num">
                                      <p:cBhvr additive="base">
                                        <p:cTn id="497" dur="4000"/>
                                        <p:tgtEl>
                                          <p:spTgt spid="79"/>
                                        </p:tgtEl>
                                        <p:attrNameLst>
                                          <p:attrName>ppt_x</p:attrName>
                                        </p:attrNameLst>
                                      </p:cBhvr>
                                      <p:tavLst>
                                        <p:tav tm="0">
                                          <p:val>
                                            <p:strVal val="ppt_x"/>
                                          </p:val>
                                        </p:tav>
                                        <p:tav tm="100000">
                                          <p:val>
                                            <p:strVal val="0-ppt_w/2"/>
                                          </p:val>
                                        </p:tav>
                                      </p:tavLst>
                                    </p:anim>
                                    <p:anim calcmode="lin" valueType="num">
                                      <p:cBhvr additive="base">
                                        <p:cTn id="498" dur="4000"/>
                                        <p:tgtEl>
                                          <p:spTgt spid="79"/>
                                        </p:tgtEl>
                                        <p:attrNameLst>
                                          <p:attrName>ppt_y</p:attrName>
                                        </p:attrNameLst>
                                      </p:cBhvr>
                                      <p:tavLst>
                                        <p:tav tm="0">
                                          <p:val>
                                            <p:strVal val="ppt_y"/>
                                          </p:val>
                                        </p:tav>
                                        <p:tav tm="100000">
                                          <p:val>
                                            <p:strVal val="1+ppt_h/2"/>
                                          </p:val>
                                        </p:tav>
                                      </p:tavLst>
                                    </p:anim>
                                    <p:set>
                                      <p:cBhvr>
                                        <p:cTn id="499" dur="1" fill="hold">
                                          <p:stCondLst>
                                            <p:cond delay="3999"/>
                                          </p:stCondLst>
                                        </p:cTn>
                                        <p:tgtEl>
                                          <p:spTgt spid="79"/>
                                        </p:tgtEl>
                                        <p:attrNameLst>
                                          <p:attrName>style.visibility</p:attrName>
                                        </p:attrNameLst>
                                      </p:cBhvr>
                                      <p:to>
                                        <p:strVal val="hidden"/>
                                      </p:to>
                                    </p:set>
                                  </p:childTnLst>
                                </p:cTn>
                              </p:par>
                              <p:par>
                                <p:cTn id="500" presetID="17" presetClass="entr" presetSubtype="4" fill="hold" nodeType="withEffect">
                                  <p:stCondLst>
                                    <p:cond delay="0"/>
                                  </p:stCondLst>
                                  <p:childTnLst>
                                    <p:set>
                                      <p:cBhvr>
                                        <p:cTn id="501" dur="1" fill="hold">
                                          <p:stCondLst>
                                            <p:cond delay="0"/>
                                          </p:stCondLst>
                                        </p:cTn>
                                        <p:tgtEl>
                                          <p:spTgt spid="80"/>
                                        </p:tgtEl>
                                        <p:attrNameLst>
                                          <p:attrName>style.visibility</p:attrName>
                                        </p:attrNameLst>
                                      </p:cBhvr>
                                      <p:to>
                                        <p:strVal val="visible"/>
                                      </p:to>
                                    </p:set>
                                    <p:anim calcmode="lin" valueType="num">
                                      <p:cBhvr>
                                        <p:cTn id="502" dur="3000" fill="hold"/>
                                        <p:tgtEl>
                                          <p:spTgt spid="80"/>
                                        </p:tgtEl>
                                        <p:attrNameLst>
                                          <p:attrName>ppt_x</p:attrName>
                                        </p:attrNameLst>
                                      </p:cBhvr>
                                      <p:tavLst>
                                        <p:tav tm="0">
                                          <p:val>
                                            <p:strVal val="#ppt_x"/>
                                          </p:val>
                                        </p:tav>
                                        <p:tav tm="100000">
                                          <p:val>
                                            <p:strVal val="#ppt_x"/>
                                          </p:val>
                                        </p:tav>
                                      </p:tavLst>
                                    </p:anim>
                                    <p:anim calcmode="lin" valueType="num">
                                      <p:cBhvr>
                                        <p:cTn id="503" dur="3000" fill="hold"/>
                                        <p:tgtEl>
                                          <p:spTgt spid="80"/>
                                        </p:tgtEl>
                                        <p:attrNameLst>
                                          <p:attrName>ppt_y</p:attrName>
                                        </p:attrNameLst>
                                      </p:cBhvr>
                                      <p:tavLst>
                                        <p:tav tm="0">
                                          <p:val>
                                            <p:strVal val="#ppt_y+#ppt_h/2"/>
                                          </p:val>
                                        </p:tav>
                                        <p:tav tm="100000">
                                          <p:val>
                                            <p:strVal val="#ppt_y"/>
                                          </p:val>
                                        </p:tav>
                                      </p:tavLst>
                                    </p:anim>
                                    <p:anim calcmode="lin" valueType="num">
                                      <p:cBhvr>
                                        <p:cTn id="504" dur="3000" fill="hold"/>
                                        <p:tgtEl>
                                          <p:spTgt spid="80"/>
                                        </p:tgtEl>
                                        <p:attrNameLst>
                                          <p:attrName>ppt_w</p:attrName>
                                        </p:attrNameLst>
                                      </p:cBhvr>
                                      <p:tavLst>
                                        <p:tav tm="0">
                                          <p:val>
                                            <p:strVal val="#ppt_w"/>
                                          </p:val>
                                        </p:tav>
                                        <p:tav tm="100000">
                                          <p:val>
                                            <p:strVal val="#ppt_w"/>
                                          </p:val>
                                        </p:tav>
                                      </p:tavLst>
                                    </p:anim>
                                    <p:anim calcmode="lin" valueType="num">
                                      <p:cBhvr>
                                        <p:cTn id="505" dur="3000" fill="hold"/>
                                        <p:tgtEl>
                                          <p:spTgt spid="80"/>
                                        </p:tgtEl>
                                        <p:attrNameLst>
                                          <p:attrName>ppt_h</p:attrName>
                                        </p:attrNameLst>
                                      </p:cBhvr>
                                      <p:tavLst>
                                        <p:tav tm="0">
                                          <p:val>
                                            <p:fltVal val="0"/>
                                          </p:val>
                                        </p:tav>
                                        <p:tav tm="100000">
                                          <p:val>
                                            <p:strVal val="#ppt_h"/>
                                          </p:val>
                                        </p:tav>
                                      </p:tavLst>
                                    </p:anim>
                                  </p:childTnLst>
                                </p:cTn>
                              </p:par>
                              <p:par>
                                <p:cTn id="506" presetID="6" presetClass="emph" presetSubtype="0" fill="hold" nodeType="withEffect">
                                  <p:stCondLst>
                                    <p:cond delay="0"/>
                                  </p:stCondLst>
                                  <p:childTnLst>
                                    <p:animScale>
                                      <p:cBhvr>
                                        <p:cTn id="507" dur="3000" fill="hold"/>
                                        <p:tgtEl>
                                          <p:spTgt spid="80"/>
                                        </p:tgtEl>
                                      </p:cBhvr>
                                      <p:by x="400000" y="100000"/>
                                    </p:animScale>
                                  </p:childTnLst>
                                </p:cTn>
                              </p:par>
                              <p:par>
                                <p:cTn id="508" presetID="2" presetClass="exit" presetSubtype="12" fill="hold" nodeType="withEffect">
                                  <p:stCondLst>
                                    <p:cond delay="0"/>
                                  </p:stCondLst>
                                  <p:childTnLst>
                                    <p:anim calcmode="lin" valueType="num">
                                      <p:cBhvr additive="base">
                                        <p:cTn id="509" dur="4000"/>
                                        <p:tgtEl>
                                          <p:spTgt spid="80"/>
                                        </p:tgtEl>
                                        <p:attrNameLst>
                                          <p:attrName>ppt_x</p:attrName>
                                        </p:attrNameLst>
                                      </p:cBhvr>
                                      <p:tavLst>
                                        <p:tav tm="0">
                                          <p:val>
                                            <p:strVal val="ppt_x"/>
                                          </p:val>
                                        </p:tav>
                                        <p:tav tm="100000">
                                          <p:val>
                                            <p:strVal val="0-ppt_w/2"/>
                                          </p:val>
                                        </p:tav>
                                      </p:tavLst>
                                    </p:anim>
                                    <p:anim calcmode="lin" valueType="num">
                                      <p:cBhvr additive="base">
                                        <p:cTn id="510" dur="4000"/>
                                        <p:tgtEl>
                                          <p:spTgt spid="80"/>
                                        </p:tgtEl>
                                        <p:attrNameLst>
                                          <p:attrName>ppt_y</p:attrName>
                                        </p:attrNameLst>
                                      </p:cBhvr>
                                      <p:tavLst>
                                        <p:tav tm="0">
                                          <p:val>
                                            <p:strVal val="ppt_y"/>
                                          </p:val>
                                        </p:tav>
                                        <p:tav tm="100000">
                                          <p:val>
                                            <p:strVal val="1+ppt_h/2"/>
                                          </p:val>
                                        </p:tav>
                                      </p:tavLst>
                                    </p:anim>
                                    <p:set>
                                      <p:cBhvr>
                                        <p:cTn id="511" dur="1" fill="hold">
                                          <p:stCondLst>
                                            <p:cond delay="3999"/>
                                          </p:stCondLst>
                                        </p:cTn>
                                        <p:tgtEl>
                                          <p:spTgt spid="80"/>
                                        </p:tgtEl>
                                        <p:attrNameLst>
                                          <p:attrName>style.visibility</p:attrName>
                                        </p:attrNameLst>
                                      </p:cBhvr>
                                      <p:to>
                                        <p:strVal val="hidden"/>
                                      </p:to>
                                    </p:set>
                                  </p:childTnLst>
                                </p:cTn>
                              </p:par>
                              <p:par>
                                <p:cTn id="512" presetID="17" presetClass="entr" presetSubtype="4" fill="hold" nodeType="withEffect">
                                  <p:stCondLst>
                                    <p:cond delay="0"/>
                                  </p:stCondLst>
                                  <p:childTnLst>
                                    <p:set>
                                      <p:cBhvr>
                                        <p:cTn id="513" dur="1" fill="hold">
                                          <p:stCondLst>
                                            <p:cond delay="0"/>
                                          </p:stCondLst>
                                        </p:cTn>
                                        <p:tgtEl>
                                          <p:spTgt spid="81"/>
                                        </p:tgtEl>
                                        <p:attrNameLst>
                                          <p:attrName>style.visibility</p:attrName>
                                        </p:attrNameLst>
                                      </p:cBhvr>
                                      <p:to>
                                        <p:strVal val="visible"/>
                                      </p:to>
                                    </p:set>
                                    <p:anim calcmode="lin" valueType="num">
                                      <p:cBhvr>
                                        <p:cTn id="514" dur="3000" fill="hold"/>
                                        <p:tgtEl>
                                          <p:spTgt spid="81"/>
                                        </p:tgtEl>
                                        <p:attrNameLst>
                                          <p:attrName>ppt_x</p:attrName>
                                        </p:attrNameLst>
                                      </p:cBhvr>
                                      <p:tavLst>
                                        <p:tav tm="0">
                                          <p:val>
                                            <p:strVal val="#ppt_x"/>
                                          </p:val>
                                        </p:tav>
                                        <p:tav tm="100000">
                                          <p:val>
                                            <p:strVal val="#ppt_x"/>
                                          </p:val>
                                        </p:tav>
                                      </p:tavLst>
                                    </p:anim>
                                    <p:anim calcmode="lin" valueType="num">
                                      <p:cBhvr>
                                        <p:cTn id="515" dur="3000" fill="hold"/>
                                        <p:tgtEl>
                                          <p:spTgt spid="81"/>
                                        </p:tgtEl>
                                        <p:attrNameLst>
                                          <p:attrName>ppt_y</p:attrName>
                                        </p:attrNameLst>
                                      </p:cBhvr>
                                      <p:tavLst>
                                        <p:tav tm="0">
                                          <p:val>
                                            <p:strVal val="#ppt_y+#ppt_h/2"/>
                                          </p:val>
                                        </p:tav>
                                        <p:tav tm="100000">
                                          <p:val>
                                            <p:strVal val="#ppt_y"/>
                                          </p:val>
                                        </p:tav>
                                      </p:tavLst>
                                    </p:anim>
                                    <p:anim calcmode="lin" valueType="num">
                                      <p:cBhvr>
                                        <p:cTn id="516" dur="3000" fill="hold"/>
                                        <p:tgtEl>
                                          <p:spTgt spid="81"/>
                                        </p:tgtEl>
                                        <p:attrNameLst>
                                          <p:attrName>ppt_w</p:attrName>
                                        </p:attrNameLst>
                                      </p:cBhvr>
                                      <p:tavLst>
                                        <p:tav tm="0">
                                          <p:val>
                                            <p:strVal val="#ppt_w"/>
                                          </p:val>
                                        </p:tav>
                                        <p:tav tm="100000">
                                          <p:val>
                                            <p:strVal val="#ppt_w"/>
                                          </p:val>
                                        </p:tav>
                                      </p:tavLst>
                                    </p:anim>
                                    <p:anim calcmode="lin" valueType="num">
                                      <p:cBhvr>
                                        <p:cTn id="517" dur="3000" fill="hold"/>
                                        <p:tgtEl>
                                          <p:spTgt spid="81"/>
                                        </p:tgtEl>
                                        <p:attrNameLst>
                                          <p:attrName>ppt_h</p:attrName>
                                        </p:attrNameLst>
                                      </p:cBhvr>
                                      <p:tavLst>
                                        <p:tav tm="0">
                                          <p:val>
                                            <p:fltVal val="0"/>
                                          </p:val>
                                        </p:tav>
                                        <p:tav tm="100000">
                                          <p:val>
                                            <p:strVal val="#ppt_h"/>
                                          </p:val>
                                        </p:tav>
                                      </p:tavLst>
                                    </p:anim>
                                  </p:childTnLst>
                                </p:cTn>
                              </p:par>
                              <p:par>
                                <p:cTn id="518" presetID="6" presetClass="emph" presetSubtype="0" fill="hold" nodeType="withEffect">
                                  <p:stCondLst>
                                    <p:cond delay="0"/>
                                  </p:stCondLst>
                                  <p:childTnLst>
                                    <p:animScale>
                                      <p:cBhvr>
                                        <p:cTn id="519" dur="3000" fill="hold"/>
                                        <p:tgtEl>
                                          <p:spTgt spid="81"/>
                                        </p:tgtEl>
                                      </p:cBhvr>
                                      <p:by x="400000" y="100000"/>
                                    </p:animScale>
                                  </p:childTnLst>
                                </p:cTn>
                              </p:par>
                              <p:par>
                                <p:cTn id="520" presetID="2" presetClass="exit" presetSubtype="12" fill="hold" nodeType="withEffect">
                                  <p:stCondLst>
                                    <p:cond delay="0"/>
                                  </p:stCondLst>
                                  <p:childTnLst>
                                    <p:anim calcmode="lin" valueType="num">
                                      <p:cBhvr additive="base">
                                        <p:cTn id="521" dur="4000"/>
                                        <p:tgtEl>
                                          <p:spTgt spid="81"/>
                                        </p:tgtEl>
                                        <p:attrNameLst>
                                          <p:attrName>ppt_x</p:attrName>
                                        </p:attrNameLst>
                                      </p:cBhvr>
                                      <p:tavLst>
                                        <p:tav tm="0">
                                          <p:val>
                                            <p:strVal val="ppt_x"/>
                                          </p:val>
                                        </p:tav>
                                        <p:tav tm="100000">
                                          <p:val>
                                            <p:strVal val="0-ppt_w/2"/>
                                          </p:val>
                                        </p:tav>
                                      </p:tavLst>
                                    </p:anim>
                                    <p:anim calcmode="lin" valueType="num">
                                      <p:cBhvr additive="base">
                                        <p:cTn id="522" dur="4000"/>
                                        <p:tgtEl>
                                          <p:spTgt spid="81"/>
                                        </p:tgtEl>
                                        <p:attrNameLst>
                                          <p:attrName>ppt_y</p:attrName>
                                        </p:attrNameLst>
                                      </p:cBhvr>
                                      <p:tavLst>
                                        <p:tav tm="0">
                                          <p:val>
                                            <p:strVal val="ppt_y"/>
                                          </p:val>
                                        </p:tav>
                                        <p:tav tm="100000">
                                          <p:val>
                                            <p:strVal val="1+ppt_h/2"/>
                                          </p:val>
                                        </p:tav>
                                      </p:tavLst>
                                    </p:anim>
                                    <p:set>
                                      <p:cBhvr>
                                        <p:cTn id="523" dur="1" fill="hold">
                                          <p:stCondLst>
                                            <p:cond delay="3999"/>
                                          </p:stCondLst>
                                        </p:cTn>
                                        <p:tgtEl>
                                          <p:spTgt spid="81"/>
                                        </p:tgtEl>
                                        <p:attrNameLst>
                                          <p:attrName>style.visibility</p:attrName>
                                        </p:attrNameLst>
                                      </p:cBhvr>
                                      <p:to>
                                        <p:strVal val="hidden"/>
                                      </p:to>
                                    </p:set>
                                  </p:childTnLst>
                                </p:cTn>
                              </p:par>
                              <p:par>
                                <p:cTn id="524" presetID="17" presetClass="entr" presetSubtype="4" fill="hold" nodeType="withEffect">
                                  <p:stCondLst>
                                    <p:cond delay="0"/>
                                  </p:stCondLst>
                                  <p:childTnLst>
                                    <p:set>
                                      <p:cBhvr>
                                        <p:cTn id="525" dur="1" fill="hold">
                                          <p:stCondLst>
                                            <p:cond delay="0"/>
                                          </p:stCondLst>
                                        </p:cTn>
                                        <p:tgtEl>
                                          <p:spTgt spid="82"/>
                                        </p:tgtEl>
                                        <p:attrNameLst>
                                          <p:attrName>style.visibility</p:attrName>
                                        </p:attrNameLst>
                                      </p:cBhvr>
                                      <p:to>
                                        <p:strVal val="visible"/>
                                      </p:to>
                                    </p:set>
                                    <p:anim calcmode="lin" valueType="num">
                                      <p:cBhvr>
                                        <p:cTn id="526" dur="3000" fill="hold"/>
                                        <p:tgtEl>
                                          <p:spTgt spid="82"/>
                                        </p:tgtEl>
                                        <p:attrNameLst>
                                          <p:attrName>ppt_x</p:attrName>
                                        </p:attrNameLst>
                                      </p:cBhvr>
                                      <p:tavLst>
                                        <p:tav tm="0">
                                          <p:val>
                                            <p:strVal val="#ppt_x"/>
                                          </p:val>
                                        </p:tav>
                                        <p:tav tm="100000">
                                          <p:val>
                                            <p:strVal val="#ppt_x"/>
                                          </p:val>
                                        </p:tav>
                                      </p:tavLst>
                                    </p:anim>
                                    <p:anim calcmode="lin" valueType="num">
                                      <p:cBhvr>
                                        <p:cTn id="527" dur="3000" fill="hold"/>
                                        <p:tgtEl>
                                          <p:spTgt spid="82"/>
                                        </p:tgtEl>
                                        <p:attrNameLst>
                                          <p:attrName>ppt_y</p:attrName>
                                        </p:attrNameLst>
                                      </p:cBhvr>
                                      <p:tavLst>
                                        <p:tav tm="0">
                                          <p:val>
                                            <p:strVal val="#ppt_y+#ppt_h/2"/>
                                          </p:val>
                                        </p:tav>
                                        <p:tav tm="100000">
                                          <p:val>
                                            <p:strVal val="#ppt_y"/>
                                          </p:val>
                                        </p:tav>
                                      </p:tavLst>
                                    </p:anim>
                                    <p:anim calcmode="lin" valueType="num">
                                      <p:cBhvr>
                                        <p:cTn id="528" dur="3000" fill="hold"/>
                                        <p:tgtEl>
                                          <p:spTgt spid="82"/>
                                        </p:tgtEl>
                                        <p:attrNameLst>
                                          <p:attrName>ppt_w</p:attrName>
                                        </p:attrNameLst>
                                      </p:cBhvr>
                                      <p:tavLst>
                                        <p:tav tm="0">
                                          <p:val>
                                            <p:strVal val="#ppt_w"/>
                                          </p:val>
                                        </p:tav>
                                        <p:tav tm="100000">
                                          <p:val>
                                            <p:strVal val="#ppt_w"/>
                                          </p:val>
                                        </p:tav>
                                      </p:tavLst>
                                    </p:anim>
                                    <p:anim calcmode="lin" valueType="num">
                                      <p:cBhvr>
                                        <p:cTn id="529" dur="3000" fill="hold"/>
                                        <p:tgtEl>
                                          <p:spTgt spid="82"/>
                                        </p:tgtEl>
                                        <p:attrNameLst>
                                          <p:attrName>ppt_h</p:attrName>
                                        </p:attrNameLst>
                                      </p:cBhvr>
                                      <p:tavLst>
                                        <p:tav tm="0">
                                          <p:val>
                                            <p:fltVal val="0"/>
                                          </p:val>
                                        </p:tav>
                                        <p:tav tm="100000">
                                          <p:val>
                                            <p:strVal val="#ppt_h"/>
                                          </p:val>
                                        </p:tav>
                                      </p:tavLst>
                                    </p:anim>
                                  </p:childTnLst>
                                </p:cTn>
                              </p:par>
                              <p:par>
                                <p:cTn id="530" presetID="6" presetClass="emph" presetSubtype="0" fill="hold" nodeType="withEffect">
                                  <p:stCondLst>
                                    <p:cond delay="0"/>
                                  </p:stCondLst>
                                  <p:childTnLst>
                                    <p:animScale>
                                      <p:cBhvr>
                                        <p:cTn id="531" dur="3000" fill="hold"/>
                                        <p:tgtEl>
                                          <p:spTgt spid="82"/>
                                        </p:tgtEl>
                                      </p:cBhvr>
                                      <p:by x="400000" y="100000"/>
                                    </p:animScale>
                                  </p:childTnLst>
                                </p:cTn>
                              </p:par>
                              <p:par>
                                <p:cTn id="532" presetID="2" presetClass="exit" presetSubtype="12" fill="hold" nodeType="withEffect">
                                  <p:stCondLst>
                                    <p:cond delay="0"/>
                                  </p:stCondLst>
                                  <p:childTnLst>
                                    <p:anim calcmode="lin" valueType="num">
                                      <p:cBhvr additive="base">
                                        <p:cTn id="533" dur="4000"/>
                                        <p:tgtEl>
                                          <p:spTgt spid="82"/>
                                        </p:tgtEl>
                                        <p:attrNameLst>
                                          <p:attrName>ppt_x</p:attrName>
                                        </p:attrNameLst>
                                      </p:cBhvr>
                                      <p:tavLst>
                                        <p:tav tm="0">
                                          <p:val>
                                            <p:strVal val="ppt_x"/>
                                          </p:val>
                                        </p:tav>
                                        <p:tav tm="100000">
                                          <p:val>
                                            <p:strVal val="0-ppt_w/2"/>
                                          </p:val>
                                        </p:tav>
                                      </p:tavLst>
                                    </p:anim>
                                    <p:anim calcmode="lin" valueType="num">
                                      <p:cBhvr additive="base">
                                        <p:cTn id="534" dur="4000"/>
                                        <p:tgtEl>
                                          <p:spTgt spid="82"/>
                                        </p:tgtEl>
                                        <p:attrNameLst>
                                          <p:attrName>ppt_y</p:attrName>
                                        </p:attrNameLst>
                                      </p:cBhvr>
                                      <p:tavLst>
                                        <p:tav tm="0">
                                          <p:val>
                                            <p:strVal val="ppt_y"/>
                                          </p:val>
                                        </p:tav>
                                        <p:tav tm="100000">
                                          <p:val>
                                            <p:strVal val="1+ppt_h/2"/>
                                          </p:val>
                                        </p:tav>
                                      </p:tavLst>
                                    </p:anim>
                                    <p:set>
                                      <p:cBhvr>
                                        <p:cTn id="535" dur="1" fill="hold">
                                          <p:stCondLst>
                                            <p:cond delay="3999"/>
                                          </p:stCondLst>
                                        </p:cTn>
                                        <p:tgtEl>
                                          <p:spTgt spid="82"/>
                                        </p:tgtEl>
                                        <p:attrNameLst>
                                          <p:attrName>style.visibility</p:attrName>
                                        </p:attrNameLst>
                                      </p:cBhvr>
                                      <p:to>
                                        <p:strVal val="hidden"/>
                                      </p:to>
                                    </p:set>
                                  </p:childTnLst>
                                </p:cTn>
                              </p:par>
                              <p:par>
                                <p:cTn id="536" presetID="17" presetClass="entr" presetSubtype="4" fill="hold" nodeType="withEffect">
                                  <p:stCondLst>
                                    <p:cond delay="0"/>
                                  </p:stCondLst>
                                  <p:childTnLst>
                                    <p:set>
                                      <p:cBhvr>
                                        <p:cTn id="537" dur="1" fill="hold">
                                          <p:stCondLst>
                                            <p:cond delay="0"/>
                                          </p:stCondLst>
                                        </p:cTn>
                                        <p:tgtEl>
                                          <p:spTgt spid="83"/>
                                        </p:tgtEl>
                                        <p:attrNameLst>
                                          <p:attrName>style.visibility</p:attrName>
                                        </p:attrNameLst>
                                      </p:cBhvr>
                                      <p:to>
                                        <p:strVal val="visible"/>
                                      </p:to>
                                    </p:set>
                                    <p:anim calcmode="lin" valueType="num">
                                      <p:cBhvr>
                                        <p:cTn id="538" dur="3000" fill="hold"/>
                                        <p:tgtEl>
                                          <p:spTgt spid="83"/>
                                        </p:tgtEl>
                                        <p:attrNameLst>
                                          <p:attrName>ppt_x</p:attrName>
                                        </p:attrNameLst>
                                      </p:cBhvr>
                                      <p:tavLst>
                                        <p:tav tm="0">
                                          <p:val>
                                            <p:strVal val="#ppt_x"/>
                                          </p:val>
                                        </p:tav>
                                        <p:tav tm="100000">
                                          <p:val>
                                            <p:strVal val="#ppt_x"/>
                                          </p:val>
                                        </p:tav>
                                      </p:tavLst>
                                    </p:anim>
                                    <p:anim calcmode="lin" valueType="num">
                                      <p:cBhvr>
                                        <p:cTn id="539" dur="3000" fill="hold"/>
                                        <p:tgtEl>
                                          <p:spTgt spid="83"/>
                                        </p:tgtEl>
                                        <p:attrNameLst>
                                          <p:attrName>ppt_y</p:attrName>
                                        </p:attrNameLst>
                                      </p:cBhvr>
                                      <p:tavLst>
                                        <p:tav tm="0">
                                          <p:val>
                                            <p:strVal val="#ppt_y+#ppt_h/2"/>
                                          </p:val>
                                        </p:tav>
                                        <p:tav tm="100000">
                                          <p:val>
                                            <p:strVal val="#ppt_y"/>
                                          </p:val>
                                        </p:tav>
                                      </p:tavLst>
                                    </p:anim>
                                    <p:anim calcmode="lin" valueType="num">
                                      <p:cBhvr>
                                        <p:cTn id="540" dur="3000" fill="hold"/>
                                        <p:tgtEl>
                                          <p:spTgt spid="83"/>
                                        </p:tgtEl>
                                        <p:attrNameLst>
                                          <p:attrName>ppt_w</p:attrName>
                                        </p:attrNameLst>
                                      </p:cBhvr>
                                      <p:tavLst>
                                        <p:tav tm="0">
                                          <p:val>
                                            <p:strVal val="#ppt_w"/>
                                          </p:val>
                                        </p:tav>
                                        <p:tav tm="100000">
                                          <p:val>
                                            <p:strVal val="#ppt_w"/>
                                          </p:val>
                                        </p:tav>
                                      </p:tavLst>
                                    </p:anim>
                                    <p:anim calcmode="lin" valueType="num">
                                      <p:cBhvr>
                                        <p:cTn id="541" dur="3000" fill="hold"/>
                                        <p:tgtEl>
                                          <p:spTgt spid="83"/>
                                        </p:tgtEl>
                                        <p:attrNameLst>
                                          <p:attrName>ppt_h</p:attrName>
                                        </p:attrNameLst>
                                      </p:cBhvr>
                                      <p:tavLst>
                                        <p:tav tm="0">
                                          <p:val>
                                            <p:fltVal val="0"/>
                                          </p:val>
                                        </p:tav>
                                        <p:tav tm="100000">
                                          <p:val>
                                            <p:strVal val="#ppt_h"/>
                                          </p:val>
                                        </p:tav>
                                      </p:tavLst>
                                    </p:anim>
                                  </p:childTnLst>
                                </p:cTn>
                              </p:par>
                              <p:par>
                                <p:cTn id="542" presetID="6" presetClass="emph" presetSubtype="0" fill="hold" nodeType="withEffect">
                                  <p:stCondLst>
                                    <p:cond delay="0"/>
                                  </p:stCondLst>
                                  <p:childTnLst>
                                    <p:animScale>
                                      <p:cBhvr>
                                        <p:cTn id="543" dur="3000" fill="hold"/>
                                        <p:tgtEl>
                                          <p:spTgt spid="83"/>
                                        </p:tgtEl>
                                      </p:cBhvr>
                                      <p:by x="400000" y="100000"/>
                                    </p:animScale>
                                  </p:childTnLst>
                                </p:cTn>
                              </p:par>
                              <p:par>
                                <p:cTn id="544" presetID="2" presetClass="exit" presetSubtype="12" fill="hold" nodeType="withEffect">
                                  <p:stCondLst>
                                    <p:cond delay="0"/>
                                  </p:stCondLst>
                                  <p:childTnLst>
                                    <p:anim calcmode="lin" valueType="num">
                                      <p:cBhvr additive="base">
                                        <p:cTn id="545" dur="4000"/>
                                        <p:tgtEl>
                                          <p:spTgt spid="83"/>
                                        </p:tgtEl>
                                        <p:attrNameLst>
                                          <p:attrName>ppt_x</p:attrName>
                                        </p:attrNameLst>
                                      </p:cBhvr>
                                      <p:tavLst>
                                        <p:tav tm="0">
                                          <p:val>
                                            <p:strVal val="ppt_x"/>
                                          </p:val>
                                        </p:tav>
                                        <p:tav tm="100000">
                                          <p:val>
                                            <p:strVal val="0-ppt_w/2"/>
                                          </p:val>
                                        </p:tav>
                                      </p:tavLst>
                                    </p:anim>
                                    <p:anim calcmode="lin" valueType="num">
                                      <p:cBhvr additive="base">
                                        <p:cTn id="546" dur="4000"/>
                                        <p:tgtEl>
                                          <p:spTgt spid="83"/>
                                        </p:tgtEl>
                                        <p:attrNameLst>
                                          <p:attrName>ppt_y</p:attrName>
                                        </p:attrNameLst>
                                      </p:cBhvr>
                                      <p:tavLst>
                                        <p:tav tm="0">
                                          <p:val>
                                            <p:strVal val="ppt_y"/>
                                          </p:val>
                                        </p:tav>
                                        <p:tav tm="100000">
                                          <p:val>
                                            <p:strVal val="1+ppt_h/2"/>
                                          </p:val>
                                        </p:tav>
                                      </p:tavLst>
                                    </p:anim>
                                    <p:set>
                                      <p:cBhvr>
                                        <p:cTn id="547" dur="1" fill="hold">
                                          <p:stCondLst>
                                            <p:cond delay="3999"/>
                                          </p:stCondLst>
                                        </p:cTn>
                                        <p:tgtEl>
                                          <p:spTgt spid="83"/>
                                        </p:tgtEl>
                                        <p:attrNameLst>
                                          <p:attrName>style.visibility</p:attrName>
                                        </p:attrNameLst>
                                      </p:cBhvr>
                                      <p:to>
                                        <p:strVal val="hidden"/>
                                      </p:to>
                                    </p:set>
                                  </p:childTnLst>
                                </p:cTn>
                              </p:par>
                              <p:par>
                                <p:cTn id="548" presetID="17" presetClass="entr" presetSubtype="4" fill="hold" nodeType="withEffect">
                                  <p:stCondLst>
                                    <p:cond delay="0"/>
                                  </p:stCondLst>
                                  <p:childTnLst>
                                    <p:set>
                                      <p:cBhvr>
                                        <p:cTn id="549" dur="1" fill="hold">
                                          <p:stCondLst>
                                            <p:cond delay="0"/>
                                          </p:stCondLst>
                                        </p:cTn>
                                        <p:tgtEl>
                                          <p:spTgt spid="84"/>
                                        </p:tgtEl>
                                        <p:attrNameLst>
                                          <p:attrName>style.visibility</p:attrName>
                                        </p:attrNameLst>
                                      </p:cBhvr>
                                      <p:to>
                                        <p:strVal val="visible"/>
                                      </p:to>
                                    </p:set>
                                    <p:anim calcmode="lin" valueType="num">
                                      <p:cBhvr>
                                        <p:cTn id="550" dur="3000" fill="hold"/>
                                        <p:tgtEl>
                                          <p:spTgt spid="84"/>
                                        </p:tgtEl>
                                        <p:attrNameLst>
                                          <p:attrName>ppt_x</p:attrName>
                                        </p:attrNameLst>
                                      </p:cBhvr>
                                      <p:tavLst>
                                        <p:tav tm="0">
                                          <p:val>
                                            <p:strVal val="#ppt_x"/>
                                          </p:val>
                                        </p:tav>
                                        <p:tav tm="100000">
                                          <p:val>
                                            <p:strVal val="#ppt_x"/>
                                          </p:val>
                                        </p:tav>
                                      </p:tavLst>
                                    </p:anim>
                                    <p:anim calcmode="lin" valueType="num">
                                      <p:cBhvr>
                                        <p:cTn id="551" dur="3000" fill="hold"/>
                                        <p:tgtEl>
                                          <p:spTgt spid="84"/>
                                        </p:tgtEl>
                                        <p:attrNameLst>
                                          <p:attrName>ppt_y</p:attrName>
                                        </p:attrNameLst>
                                      </p:cBhvr>
                                      <p:tavLst>
                                        <p:tav tm="0">
                                          <p:val>
                                            <p:strVal val="#ppt_y+#ppt_h/2"/>
                                          </p:val>
                                        </p:tav>
                                        <p:tav tm="100000">
                                          <p:val>
                                            <p:strVal val="#ppt_y"/>
                                          </p:val>
                                        </p:tav>
                                      </p:tavLst>
                                    </p:anim>
                                    <p:anim calcmode="lin" valueType="num">
                                      <p:cBhvr>
                                        <p:cTn id="552" dur="3000" fill="hold"/>
                                        <p:tgtEl>
                                          <p:spTgt spid="84"/>
                                        </p:tgtEl>
                                        <p:attrNameLst>
                                          <p:attrName>ppt_w</p:attrName>
                                        </p:attrNameLst>
                                      </p:cBhvr>
                                      <p:tavLst>
                                        <p:tav tm="0">
                                          <p:val>
                                            <p:strVal val="#ppt_w"/>
                                          </p:val>
                                        </p:tav>
                                        <p:tav tm="100000">
                                          <p:val>
                                            <p:strVal val="#ppt_w"/>
                                          </p:val>
                                        </p:tav>
                                      </p:tavLst>
                                    </p:anim>
                                    <p:anim calcmode="lin" valueType="num">
                                      <p:cBhvr>
                                        <p:cTn id="553" dur="3000" fill="hold"/>
                                        <p:tgtEl>
                                          <p:spTgt spid="84"/>
                                        </p:tgtEl>
                                        <p:attrNameLst>
                                          <p:attrName>ppt_h</p:attrName>
                                        </p:attrNameLst>
                                      </p:cBhvr>
                                      <p:tavLst>
                                        <p:tav tm="0">
                                          <p:val>
                                            <p:fltVal val="0"/>
                                          </p:val>
                                        </p:tav>
                                        <p:tav tm="100000">
                                          <p:val>
                                            <p:strVal val="#ppt_h"/>
                                          </p:val>
                                        </p:tav>
                                      </p:tavLst>
                                    </p:anim>
                                  </p:childTnLst>
                                </p:cTn>
                              </p:par>
                              <p:par>
                                <p:cTn id="554" presetID="6" presetClass="emph" presetSubtype="0" fill="hold" nodeType="withEffect">
                                  <p:stCondLst>
                                    <p:cond delay="0"/>
                                  </p:stCondLst>
                                  <p:childTnLst>
                                    <p:animScale>
                                      <p:cBhvr>
                                        <p:cTn id="555" dur="3000" fill="hold"/>
                                        <p:tgtEl>
                                          <p:spTgt spid="84"/>
                                        </p:tgtEl>
                                      </p:cBhvr>
                                      <p:by x="400000" y="100000"/>
                                    </p:animScale>
                                  </p:childTnLst>
                                </p:cTn>
                              </p:par>
                              <p:par>
                                <p:cTn id="556" presetID="2" presetClass="exit" presetSubtype="12" fill="hold" nodeType="withEffect">
                                  <p:stCondLst>
                                    <p:cond delay="0"/>
                                  </p:stCondLst>
                                  <p:childTnLst>
                                    <p:anim calcmode="lin" valueType="num">
                                      <p:cBhvr additive="base">
                                        <p:cTn id="557" dur="4000"/>
                                        <p:tgtEl>
                                          <p:spTgt spid="84"/>
                                        </p:tgtEl>
                                        <p:attrNameLst>
                                          <p:attrName>ppt_x</p:attrName>
                                        </p:attrNameLst>
                                      </p:cBhvr>
                                      <p:tavLst>
                                        <p:tav tm="0">
                                          <p:val>
                                            <p:strVal val="ppt_x"/>
                                          </p:val>
                                        </p:tav>
                                        <p:tav tm="100000">
                                          <p:val>
                                            <p:strVal val="0-ppt_w/2"/>
                                          </p:val>
                                        </p:tav>
                                      </p:tavLst>
                                    </p:anim>
                                    <p:anim calcmode="lin" valueType="num">
                                      <p:cBhvr additive="base">
                                        <p:cTn id="558" dur="4000"/>
                                        <p:tgtEl>
                                          <p:spTgt spid="84"/>
                                        </p:tgtEl>
                                        <p:attrNameLst>
                                          <p:attrName>ppt_y</p:attrName>
                                        </p:attrNameLst>
                                      </p:cBhvr>
                                      <p:tavLst>
                                        <p:tav tm="0">
                                          <p:val>
                                            <p:strVal val="ppt_y"/>
                                          </p:val>
                                        </p:tav>
                                        <p:tav tm="100000">
                                          <p:val>
                                            <p:strVal val="1+ppt_h/2"/>
                                          </p:val>
                                        </p:tav>
                                      </p:tavLst>
                                    </p:anim>
                                    <p:set>
                                      <p:cBhvr>
                                        <p:cTn id="559" dur="1" fill="hold">
                                          <p:stCondLst>
                                            <p:cond delay="3999"/>
                                          </p:stCondLst>
                                        </p:cTn>
                                        <p:tgtEl>
                                          <p:spTgt spid="84"/>
                                        </p:tgtEl>
                                        <p:attrNameLst>
                                          <p:attrName>style.visibility</p:attrName>
                                        </p:attrNameLst>
                                      </p:cBhvr>
                                      <p:to>
                                        <p:strVal val="hidden"/>
                                      </p:to>
                                    </p:set>
                                  </p:childTnLst>
                                </p:cTn>
                              </p:par>
                              <p:par>
                                <p:cTn id="560" presetID="17" presetClass="entr" presetSubtype="4" fill="hold" nodeType="withEffect">
                                  <p:stCondLst>
                                    <p:cond delay="0"/>
                                  </p:stCondLst>
                                  <p:childTnLst>
                                    <p:set>
                                      <p:cBhvr>
                                        <p:cTn id="561" dur="1" fill="hold">
                                          <p:stCondLst>
                                            <p:cond delay="0"/>
                                          </p:stCondLst>
                                        </p:cTn>
                                        <p:tgtEl>
                                          <p:spTgt spid="85"/>
                                        </p:tgtEl>
                                        <p:attrNameLst>
                                          <p:attrName>style.visibility</p:attrName>
                                        </p:attrNameLst>
                                      </p:cBhvr>
                                      <p:to>
                                        <p:strVal val="visible"/>
                                      </p:to>
                                    </p:set>
                                    <p:anim calcmode="lin" valueType="num">
                                      <p:cBhvr>
                                        <p:cTn id="562" dur="3000" fill="hold"/>
                                        <p:tgtEl>
                                          <p:spTgt spid="85"/>
                                        </p:tgtEl>
                                        <p:attrNameLst>
                                          <p:attrName>ppt_x</p:attrName>
                                        </p:attrNameLst>
                                      </p:cBhvr>
                                      <p:tavLst>
                                        <p:tav tm="0">
                                          <p:val>
                                            <p:strVal val="#ppt_x"/>
                                          </p:val>
                                        </p:tav>
                                        <p:tav tm="100000">
                                          <p:val>
                                            <p:strVal val="#ppt_x"/>
                                          </p:val>
                                        </p:tav>
                                      </p:tavLst>
                                    </p:anim>
                                    <p:anim calcmode="lin" valueType="num">
                                      <p:cBhvr>
                                        <p:cTn id="563" dur="3000" fill="hold"/>
                                        <p:tgtEl>
                                          <p:spTgt spid="85"/>
                                        </p:tgtEl>
                                        <p:attrNameLst>
                                          <p:attrName>ppt_y</p:attrName>
                                        </p:attrNameLst>
                                      </p:cBhvr>
                                      <p:tavLst>
                                        <p:tav tm="0">
                                          <p:val>
                                            <p:strVal val="#ppt_y+#ppt_h/2"/>
                                          </p:val>
                                        </p:tav>
                                        <p:tav tm="100000">
                                          <p:val>
                                            <p:strVal val="#ppt_y"/>
                                          </p:val>
                                        </p:tav>
                                      </p:tavLst>
                                    </p:anim>
                                    <p:anim calcmode="lin" valueType="num">
                                      <p:cBhvr>
                                        <p:cTn id="564" dur="3000" fill="hold"/>
                                        <p:tgtEl>
                                          <p:spTgt spid="85"/>
                                        </p:tgtEl>
                                        <p:attrNameLst>
                                          <p:attrName>ppt_w</p:attrName>
                                        </p:attrNameLst>
                                      </p:cBhvr>
                                      <p:tavLst>
                                        <p:tav tm="0">
                                          <p:val>
                                            <p:strVal val="#ppt_w"/>
                                          </p:val>
                                        </p:tav>
                                        <p:tav tm="100000">
                                          <p:val>
                                            <p:strVal val="#ppt_w"/>
                                          </p:val>
                                        </p:tav>
                                      </p:tavLst>
                                    </p:anim>
                                    <p:anim calcmode="lin" valueType="num">
                                      <p:cBhvr>
                                        <p:cTn id="565" dur="3000" fill="hold"/>
                                        <p:tgtEl>
                                          <p:spTgt spid="85"/>
                                        </p:tgtEl>
                                        <p:attrNameLst>
                                          <p:attrName>ppt_h</p:attrName>
                                        </p:attrNameLst>
                                      </p:cBhvr>
                                      <p:tavLst>
                                        <p:tav tm="0">
                                          <p:val>
                                            <p:fltVal val="0"/>
                                          </p:val>
                                        </p:tav>
                                        <p:tav tm="100000">
                                          <p:val>
                                            <p:strVal val="#ppt_h"/>
                                          </p:val>
                                        </p:tav>
                                      </p:tavLst>
                                    </p:anim>
                                  </p:childTnLst>
                                </p:cTn>
                              </p:par>
                              <p:par>
                                <p:cTn id="566" presetID="6" presetClass="emph" presetSubtype="0" fill="hold" nodeType="withEffect">
                                  <p:stCondLst>
                                    <p:cond delay="0"/>
                                  </p:stCondLst>
                                  <p:childTnLst>
                                    <p:animScale>
                                      <p:cBhvr>
                                        <p:cTn id="567" dur="3000" fill="hold"/>
                                        <p:tgtEl>
                                          <p:spTgt spid="85"/>
                                        </p:tgtEl>
                                      </p:cBhvr>
                                      <p:by x="400000" y="100000"/>
                                    </p:animScale>
                                  </p:childTnLst>
                                </p:cTn>
                              </p:par>
                              <p:par>
                                <p:cTn id="568" presetID="2" presetClass="exit" presetSubtype="12" fill="hold" nodeType="withEffect">
                                  <p:stCondLst>
                                    <p:cond delay="0"/>
                                  </p:stCondLst>
                                  <p:childTnLst>
                                    <p:anim calcmode="lin" valueType="num">
                                      <p:cBhvr additive="base">
                                        <p:cTn id="569" dur="4000"/>
                                        <p:tgtEl>
                                          <p:spTgt spid="85"/>
                                        </p:tgtEl>
                                        <p:attrNameLst>
                                          <p:attrName>ppt_x</p:attrName>
                                        </p:attrNameLst>
                                      </p:cBhvr>
                                      <p:tavLst>
                                        <p:tav tm="0">
                                          <p:val>
                                            <p:strVal val="ppt_x"/>
                                          </p:val>
                                        </p:tav>
                                        <p:tav tm="100000">
                                          <p:val>
                                            <p:strVal val="0-ppt_w/2"/>
                                          </p:val>
                                        </p:tav>
                                      </p:tavLst>
                                    </p:anim>
                                    <p:anim calcmode="lin" valueType="num">
                                      <p:cBhvr additive="base">
                                        <p:cTn id="570" dur="4000"/>
                                        <p:tgtEl>
                                          <p:spTgt spid="85"/>
                                        </p:tgtEl>
                                        <p:attrNameLst>
                                          <p:attrName>ppt_y</p:attrName>
                                        </p:attrNameLst>
                                      </p:cBhvr>
                                      <p:tavLst>
                                        <p:tav tm="0">
                                          <p:val>
                                            <p:strVal val="ppt_y"/>
                                          </p:val>
                                        </p:tav>
                                        <p:tav tm="100000">
                                          <p:val>
                                            <p:strVal val="1+ppt_h/2"/>
                                          </p:val>
                                        </p:tav>
                                      </p:tavLst>
                                    </p:anim>
                                    <p:set>
                                      <p:cBhvr>
                                        <p:cTn id="571" dur="1" fill="hold">
                                          <p:stCondLst>
                                            <p:cond delay="3999"/>
                                          </p:stCondLst>
                                        </p:cTn>
                                        <p:tgtEl>
                                          <p:spTgt spid="85"/>
                                        </p:tgtEl>
                                        <p:attrNameLst>
                                          <p:attrName>style.visibility</p:attrName>
                                        </p:attrNameLst>
                                      </p:cBhvr>
                                      <p:to>
                                        <p:strVal val="hidden"/>
                                      </p:to>
                                    </p:set>
                                  </p:childTnLst>
                                </p:cTn>
                              </p:par>
                              <p:par>
                                <p:cTn id="572" presetID="17" presetClass="entr" presetSubtype="4" fill="hold" nodeType="withEffect">
                                  <p:stCondLst>
                                    <p:cond delay="0"/>
                                  </p:stCondLst>
                                  <p:childTnLst>
                                    <p:set>
                                      <p:cBhvr>
                                        <p:cTn id="573" dur="1" fill="hold">
                                          <p:stCondLst>
                                            <p:cond delay="0"/>
                                          </p:stCondLst>
                                        </p:cTn>
                                        <p:tgtEl>
                                          <p:spTgt spid="86"/>
                                        </p:tgtEl>
                                        <p:attrNameLst>
                                          <p:attrName>style.visibility</p:attrName>
                                        </p:attrNameLst>
                                      </p:cBhvr>
                                      <p:to>
                                        <p:strVal val="visible"/>
                                      </p:to>
                                    </p:set>
                                    <p:anim calcmode="lin" valueType="num">
                                      <p:cBhvr>
                                        <p:cTn id="574" dur="3000" fill="hold"/>
                                        <p:tgtEl>
                                          <p:spTgt spid="86"/>
                                        </p:tgtEl>
                                        <p:attrNameLst>
                                          <p:attrName>ppt_x</p:attrName>
                                        </p:attrNameLst>
                                      </p:cBhvr>
                                      <p:tavLst>
                                        <p:tav tm="0">
                                          <p:val>
                                            <p:strVal val="#ppt_x"/>
                                          </p:val>
                                        </p:tav>
                                        <p:tav tm="100000">
                                          <p:val>
                                            <p:strVal val="#ppt_x"/>
                                          </p:val>
                                        </p:tav>
                                      </p:tavLst>
                                    </p:anim>
                                    <p:anim calcmode="lin" valueType="num">
                                      <p:cBhvr>
                                        <p:cTn id="575" dur="3000" fill="hold"/>
                                        <p:tgtEl>
                                          <p:spTgt spid="86"/>
                                        </p:tgtEl>
                                        <p:attrNameLst>
                                          <p:attrName>ppt_y</p:attrName>
                                        </p:attrNameLst>
                                      </p:cBhvr>
                                      <p:tavLst>
                                        <p:tav tm="0">
                                          <p:val>
                                            <p:strVal val="#ppt_y+#ppt_h/2"/>
                                          </p:val>
                                        </p:tav>
                                        <p:tav tm="100000">
                                          <p:val>
                                            <p:strVal val="#ppt_y"/>
                                          </p:val>
                                        </p:tav>
                                      </p:tavLst>
                                    </p:anim>
                                    <p:anim calcmode="lin" valueType="num">
                                      <p:cBhvr>
                                        <p:cTn id="576" dur="3000" fill="hold"/>
                                        <p:tgtEl>
                                          <p:spTgt spid="86"/>
                                        </p:tgtEl>
                                        <p:attrNameLst>
                                          <p:attrName>ppt_w</p:attrName>
                                        </p:attrNameLst>
                                      </p:cBhvr>
                                      <p:tavLst>
                                        <p:tav tm="0">
                                          <p:val>
                                            <p:strVal val="#ppt_w"/>
                                          </p:val>
                                        </p:tav>
                                        <p:tav tm="100000">
                                          <p:val>
                                            <p:strVal val="#ppt_w"/>
                                          </p:val>
                                        </p:tav>
                                      </p:tavLst>
                                    </p:anim>
                                    <p:anim calcmode="lin" valueType="num">
                                      <p:cBhvr>
                                        <p:cTn id="577" dur="3000" fill="hold"/>
                                        <p:tgtEl>
                                          <p:spTgt spid="86"/>
                                        </p:tgtEl>
                                        <p:attrNameLst>
                                          <p:attrName>ppt_h</p:attrName>
                                        </p:attrNameLst>
                                      </p:cBhvr>
                                      <p:tavLst>
                                        <p:tav tm="0">
                                          <p:val>
                                            <p:fltVal val="0"/>
                                          </p:val>
                                        </p:tav>
                                        <p:tav tm="100000">
                                          <p:val>
                                            <p:strVal val="#ppt_h"/>
                                          </p:val>
                                        </p:tav>
                                      </p:tavLst>
                                    </p:anim>
                                  </p:childTnLst>
                                </p:cTn>
                              </p:par>
                              <p:par>
                                <p:cTn id="578" presetID="6" presetClass="emph" presetSubtype="0" fill="hold" nodeType="withEffect">
                                  <p:stCondLst>
                                    <p:cond delay="0"/>
                                  </p:stCondLst>
                                  <p:childTnLst>
                                    <p:animScale>
                                      <p:cBhvr>
                                        <p:cTn id="579" dur="3000" fill="hold"/>
                                        <p:tgtEl>
                                          <p:spTgt spid="86"/>
                                        </p:tgtEl>
                                      </p:cBhvr>
                                      <p:by x="400000" y="100000"/>
                                    </p:animScale>
                                  </p:childTnLst>
                                </p:cTn>
                              </p:par>
                              <p:par>
                                <p:cTn id="580" presetID="2" presetClass="exit" presetSubtype="12" fill="hold" nodeType="withEffect">
                                  <p:stCondLst>
                                    <p:cond delay="0"/>
                                  </p:stCondLst>
                                  <p:childTnLst>
                                    <p:anim calcmode="lin" valueType="num">
                                      <p:cBhvr additive="base">
                                        <p:cTn id="581" dur="4000"/>
                                        <p:tgtEl>
                                          <p:spTgt spid="86"/>
                                        </p:tgtEl>
                                        <p:attrNameLst>
                                          <p:attrName>ppt_x</p:attrName>
                                        </p:attrNameLst>
                                      </p:cBhvr>
                                      <p:tavLst>
                                        <p:tav tm="0">
                                          <p:val>
                                            <p:strVal val="ppt_x"/>
                                          </p:val>
                                        </p:tav>
                                        <p:tav tm="100000">
                                          <p:val>
                                            <p:strVal val="0-ppt_w/2"/>
                                          </p:val>
                                        </p:tav>
                                      </p:tavLst>
                                    </p:anim>
                                    <p:anim calcmode="lin" valueType="num">
                                      <p:cBhvr additive="base">
                                        <p:cTn id="582" dur="4000"/>
                                        <p:tgtEl>
                                          <p:spTgt spid="86"/>
                                        </p:tgtEl>
                                        <p:attrNameLst>
                                          <p:attrName>ppt_y</p:attrName>
                                        </p:attrNameLst>
                                      </p:cBhvr>
                                      <p:tavLst>
                                        <p:tav tm="0">
                                          <p:val>
                                            <p:strVal val="ppt_y"/>
                                          </p:val>
                                        </p:tav>
                                        <p:tav tm="100000">
                                          <p:val>
                                            <p:strVal val="1+ppt_h/2"/>
                                          </p:val>
                                        </p:tav>
                                      </p:tavLst>
                                    </p:anim>
                                    <p:set>
                                      <p:cBhvr>
                                        <p:cTn id="583" dur="1" fill="hold">
                                          <p:stCondLst>
                                            <p:cond delay="3999"/>
                                          </p:stCondLst>
                                        </p:cTn>
                                        <p:tgtEl>
                                          <p:spTgt spid="86"/>
                                        </p:tgtEl>
                                        <p:attrNameLst>
                                          <p:attrName>style.visibility</p:attrName>
                                        </p:attrNameLst>
                                      </p:cBhvr>
                                      <p:to>
                                        <p:strVal val="hidden"/>
                                      </p:to>
                                    </p:set>
                                  </p:childTnLst>
                                </p:cTn>
                              </p:par>
                              <p:par>
                                <p:cTn id="584" presetID="17" presetClass="entr" presetSubtype="4" fill="hold" nodeType="withEffect">
                                  <p:stCondLst>
                                    <p:cond delay="0"/>
                                  </p:stCondLst>
                                  <p:childTnLst>
                                    <p:set>
                                      <p:cBhvr>
                                        <p:cTn id="585" dur="1" fill="hold">
                                          <p:stCondLst>
                                            <p:cond delay="0"/>
                                          </p:stCondLst>
                                        </p:cTn>
                                        <p:tgtEl>
                                          <p:spTgt spid="87"/>
                                        </p:tgtEl>
                                        <p:attrNameLst>
                                          <p:attrName>style.visibility</p:attrName>
                                        </p:attrNameLst>
                                      </p:cBhvr>
                                      <p:to>
                                        <p:strVal val="visible"/>
                                      </p:to>
                                    </p:set>
                                    <p:anim calcmode="lin" valueType="num">
                                      <p:cBhvr>
                                        <p:cTn id="586" dur="3000" fill="hold"/>
                                        <p:tgtEl>
                                          <p:spTgt spid="87"/>
                                        </p:tgtEl>
                                        <p:attrNameLst>
                                          <p:attrName>ppt_x</p:attrName>
                                        </p:attrNameLst>
                                      </p:cBhvr>
                                      <p:tavLst>
                                        <p:tav tm="0">
                                          <p:val>
                                            <p:strVal val="#ppt_x"/>
                                          </p:val>
                                        </p:tav>
                                        <p:tav tm="100000">
                                          <p:val>
                                            <p:strVal val="#ppt_x"/>
                                          </p:val>
                                        </p:tav>
                                      </p:tavLst>
                                    </p:anim>
                                    <p:anim calcmode="lin" valueType="num">
                                      <p:cBhvr>
                                        <p:cTn id="587" dur="3000" fill="hold"/>
                                        <p:tgtEl>
                                          <p:spTgt spid="87"/>
                                        </p:tgtEl>
                                        <p:attrNameLst>
                                          <p:attrName>ppt_y</p:attrName>
                                        </p:attrNameLst>
                                      </p:cBhvr>
                                      <p:tavLst>
                                        <p:tav tm="0">
                                          <p:val>
                                            <p:strVal val="#ppt_y+#ppt_h/2"/>
                                          </p:val>
                                        </p:tav>
                                        <p:tav tm="100000">
                                          <p:val>
                                            <p:strVal val="#ppt_y"/>
                                          </p:val>
                                        </p:tav>
                                      </p:tavLst>
                                    </p:anim>
                                    <p:anim calcmode="lin" valueType="num">
                                      <p:cBhvr>
                                        <p:cTn id="588" dur="3000" fill="hold"/>
                                        <p:tgtEl>
                                          <p:spTgt spid="87"/>
                                        </p:tgtEl>
                                        <p:attrNameLst>
                                          <p:attrName>ppt_w</p:attrName>
                                        </p:attrNameLst>
                                      </p:cBhvr>
                                      <p:tavLst>
                                        <p:tav tm="0">
                                          <p:val>
                                            <p:strVal val="#ppt_w"/>
                                          </p:val>
                                        </p:tav>
                                        <p:tav tm="100000">
                                          <p:val>
                                            <p:strVal val="#ppt_w"/>
                                          </p:val>
                                        </p:tav>
                                      </p:tavLst>
                                    </p:anim>
                                    <p:anim calcmode="lin" valueType="num">
                                      <p:cBhvr>
                                        <p:cTn id="589" dur="3000" fill="hold"/>
                                        <p:tgtEl>
                                          <p:spTgt spid="87"/>
                                        </p:tgtEl>
                                        <p:attrNameLst>
                                          <p:attrName>ppt_h</p:attrName>
                                        </p:attrNameLst>
                                      </p:cBhvr>
                                      <p:tavLst>
                                        <p:tav tm="0">
                                          <p:val>
                                            <p:fltVal val="0"/>
                                          </p:val>
                                        </p:tav>
                                        <p:tav tm="100000">
                                          <p:val>
                                            <p:strVal val="#ppt_h"/>
                                          </p:val>
                                        </p:tav>
                                      </p:tavLst>
                                    </p:anim>
                                  </p:childTnLst>
                                </p:cTn>
                              </p:par>
                              <p:par>
                                <p:cTn id="590" presetID="6" presetClass="emph" presetSubtype="0" fill="hold" nodeType="withEffect">
                                  <p:stCondLst>
                                    <p:cond delay="0"/>
                                  </p:stCondLst>
                                  <p:childTnLst>
                                    <p:animScale>
                                      <p:cBhvr>
                                        <p:cTn id="591" dur="3000" fill="hold"/>
                                        <p:tgtEl>
                                          <p:spTgt spid="87"/>
                                        </p:tgtEl>
                                      </p:cBhvr>
                                      <p:by x="400000" y="100000"/>
                                    </p:animScale>
                                  </p:childTnLst>
                                </p:cTn>
                              </p:par>
                              <p:par>
                                <p:cTn id="592" presetID="2" presetClass="exit" presetSubtype="12" fill="hold" nodeType="withEffect">
                                  <p:stCondLst>
                                    <p:cond delay="0"/>
                                  </p:stCondLst>
                                  <p:childTnLst>
                                    <p:anim calcmode="lin" valueType="num">
                                      <p:cBhvr additive="base">
                                        <p:cTn id="593" dur="4000"/>
                                        <p:tgtEl>
                                          <p:spTgt spid="87"/>
                                        </p:tgtEl>
                                        <p:attrNameLst>
                                          <p:attrName>ppt_x</p:attrName>
                                        </p:attrNameLst>
                                      </p:cBhvr>
                                      <p:tavLst>
                                        <p:tav tm="0">
                                          <p:val>
                                            <p:strVal val="ppt_x"/>
                                          </p:val>
                                        </p:tav>
                                        <p:tav tm="100000">
                                          <p:val>
                                            <p:strVal val="0-ppt_w/2"/>
                                          </p:val>
                                        </p:tav>
                                      </p:tavLst>
                                    </p:anim>
                                    <p:anim calcmode="lin" valueType="num">
                                      <p:cBhvr additive="base">
                                        <p:cTn id="594" dur="4000"/>
                                        <p:tgtEl>
                                          <p:spTgt spid="87"/>
                                        </p:tgtEl>
                                        <p:attrNameLst>
                                          <p:attrName>ppt_y</p:attrName>
                                        </p:attrNameLst>
                                      </p:cBhvr>
                                      <p:tavLst>
                                        <p:tav tm="0">
                                          <p:val>
                                            <p:strVal val="ppt_y"/>
                                          </p:val>
                                        </p:tav>
                                        <p:tav tm="100000">
                                          <p:val>
                                            <p:strVal val="1+ppt_h/2"/>
                                          </p:val>
                                        </p:tav>
                                      </p:tavLst>
                                    </p:anim>
                                    <p:set>
                                      <p:cBhvr>
                                        <p:cTn id="595" dur="1" fill="hold">
                                          <p:stCondLst>
                                            <p:cond delay="3999"/>
                                          </p:stCondLst>
                                        </p:cTn>
                                        <p:tgtEl>
                                          <p:spTgt spid="87"/>
                                        </p:tgtEl>
                                        <p:attrNameLst>
                                          <p:attrName>style.visibility</p:attrName>
                                        </p:attrNameLst>
                                      </p:cBhvr>
                                      <p:to>
                                        <p:strVal val="hidden"/>
                                      </p:to>
                                    </p:set>
                                  </p:childTnLst>
                                </p:cTn>
                              </p:par>
                              <p:par>
                                <p:cTn id="596" presetID="17" presetClass="entr" presetSubtype="4" fill="hold" nodeType="withEffect">
                                  <p:stCondLst>
                                    <p:cond delay="0"/>
                                  </p:stCondLst>
                                  <p:childTnLst>
                                    <p:set>
                                      <p:cBhvr>
                                        <p:cTn id="597" dur="1" fill="hold">
                                          <p:stCondLst>
                                            <p:cond delay="0"/>
                                          </p:stCondLst>
                                        </p:cTn>
                                        <p:tgtEl>
                                          <p:spTgt spid="88"/>
                                        </p:tgtEl>
                                        <p:attrNameLst>
                                          <p:attrName>style.visibility</p:attrName>
                                        </p:attrNameLst>
                                      </p:cBhvr>
                                      <p:to>
                                        <p:strVal val="visible"/>
                                      </p:to>
                                    </p:set>
                                    <p:anim calcmode="lin" valueType="num">
                                      <p:cBhvr>
                                        <p:cTn id="598" dur="3000" fill="hold"/>
                                        <p:tgtEl>
                                          <p:spTgt spid="88"/>
                                        </p:tgtEl>
                                        <p:attrNameLst>
                                          <p:attrName>ppt_x</p:attrName>
                                        </p:attrNameLst>
                                      </p:cBhvr>
                                      <p:tavLst>
                                        <p:tav tm="0">
                                          <p:val>
                                            <p:strVal val="#ppt_x"/>
                                          </p:val>
                                        </p:tav>
                                        <p:tav tm="100000">
                                          <p:val>
                                            <p:strVal val="#ppt_x"/>
                                          </p:val>
                                        </p:tav>
                                      </p:tavLst>
                                    </p:anim>
                                    <p:anim calcmode="lin" valueType="num">
                                      <p:cBhvr>
                                        <p:cTn id="599" dur="3000" fill="hold"/>
                                        <p:tgtEl>
                                          <p:spTgt spid="88"/>
                                        </p:tgtEl>
                                        <p:attrNameLst>
                                          <p:attrName>ppt_y</p:attrName>
                                        </p:attrNameLst>
                                      </p:cBhvr>
                                      <p:tavLst>
                                        <p:tav tm="0">
                                          <p:val>
                                            <p:strVal val="#ppt_y+#ppt_h/2"/>
                                          </p:val>
                                        </p:tav>
                                        <p:tav tm="100000">
                                          <p:val>
                                            <p:strVal val="#ppt_y"/>
                                          </p:val>
                                        </p:tav>
                                      </p:tavLst>
                                    </p:anim>
                                    <p:anim calcmode="lin" valueType="num">
                                      <p:cBhvr>
                                        <p:cTn id="600" dur="3000" fill="hold"/>
                                        <p:tgtEl>
                                          <p:spTgt spid="88"/>
                                        </p:tgtEl>
                                        <p:attrNameLst>
                                          <p:attrName>ppt_w</p:attrName>
                                        </p:attrNameLst>
                                      </p:cBhvr>
                                      <p:tavLst>
                                        <p:tav tm="0">
                                          <p:val>
                                            <p:strVal val="#ppt_w"/>
                                          </p:val>
                                        </p:tav>
                                        <p:tav tm="100000">
                                          <p:val>
                                            <p:strVal val="#ppt_w"/>
                                          </p:val>
                                        </p:tav>
                                      </p:tavLst>
                                    </p:anim>
                                    <p:anim calcmode="lin" valueType="num">
                                      <p:cBhvr>
                                        <p:cTn id="601" dur="3000" fill="hold"/>
                                        <p:tgtEl>
                                          <p:spTgt spid="88"/>
                                        </p:tgtEl>
                                        <p:attrNameLst>
                                          <p:attrName>ppt_h</p:attrName>
                                        </p:attrNameLst>
                                      </p:cBhvr>
                                      <p:tavLst>
                                        <p:tav tm="0">
                                          <p:val>
                                            <p:fltVal val="0"/>
                                          </p:val>
                                        </p:tav>
                                        <p:tav tm="100000">
                                          <p:val>
                                            <p:strVal val="#ppt_h"/>
                                          </p:val>
                                        </p:tav>
                                      </p:tavLst>
                                    </p:anim>
                                  </p:childTnLst>
                                </p:cTn>
                              </p:par>
                              <p:par>
                                <p:cTn id="602" presetID="6" presetClass="emph" presetSubtype="0" fill="hold" nodeType="withEffect">
                                  <p:stCondLst>
                                    <p:cond delay="0"/>
                                  </p:stCondLst>
                                  <p:childTnLst>
                                    <p:animScale>
                                      <p:cBhvr>
                                        <p:cTn id="603" dur="3000" fill="hold"/>
                                        <p:tgtEl>
                                          <p:spTgt spid="88"/>
                                        </p:tgtEl>
                                      </p:cBhvr>
                                      <p:by x="400000" y="100000"/>
                                    </p:animScale>
                                  </p:childTnLst>
                                </p:cTn>
                              </p:par>
                              <p:par>
                                <p:cTn id="604" presetID="2" presetClass="exit" presetSubtype="12" fill="hold" nodeType="withEffect">
                                  <p:stCondLst>
                                    <p:cond delay="0"/>
                                  </p:stCondLst>
                                  <p:childTnLst>
                                    <p:anim calcmode="lin" valueType="num">
                                      <p:cBhvr additive="base">
                                        <p:cTn id="605" dur="4000"/>
                                        <p:tgtEl>
                                          <p:spTgt spid="88"/>
                                        </p:tgtEl>
                                        <p:attrNameLst>
                                          <p:attrName>ppt_x</p:attrName>
                                        </p:attrNameLst>
                                      </p:cBhvr>
                                      <p:tavLst>
                                        <p:tav tm="0">
                                          <p:val>
                                            <p:strVal val="ppt_x"/>
                                          </p:val>
                                        </p:tav>
                                        <p:tav tm="100000">
                                          <p:val>
                                            <p:strVal val="0-ppt_w/2"/>
                                          </p:val>
                                        </p:tav>
                                      </p:tavLst>
                                    </p:anim>
                                    <p:anim calcmode="lin" valueType="num">
                                      <p:cBhvr additive="base">
                                        <p:cTn id="606" dur="4000"/>
                                        <p:tgtEl>
                                          <p:spTgt spid="88"/>
                                        </p:tgtEl>
                                        <p:attrNameLst>
                                          <p:attrName>ppt_y</p:attrName>
                                        </p:attrNameLst>
                                      </p:cBhvr>
                                      <p:tavLst>
                                        <p:tav tm="0">
                                          <p:val>
                                            <p:strVal val="ppt_y"/>
                                          </p:val>
                                        </p:tav>
                                        <p:tav tm="100000">
                                          <p:val>
                                            <p:strVal val="1+ppt_h/2"/>
                                          </p:val>
                                        </p:tav>
                                      </p:tavLst>
                                    </p:anim>
                                    <p:set>
                                      <p:cBhvr>
                                        <p:cTn id="607" dur="1" fill="hold">
                                          <p:stCondLst>
                                            <p:cond delay="3999"/>
                                          </p:stCondLst>
                                        </p:cTn>
                                        <p:tgtEl>
                                          <p:spTgt spid="88"/>
                                        </p:tgtEl>
                                        <p:attrNameLst>
                                          <p:attrName>style.visibility</p:attrName>
                                        </p:attrNameLst>
                                      </p:cBhvr>
                                      <p:to>
                                        <p:strVal val="hidden"/>
                                      </p:to>
                                    </p:set>
                                  </p:childTnLst>
                                </p:cTn>
                              </p:par>
                              <p:par>
                                <p:cTn id="608" presetID="17" presetClass="entr" presetSubtype="4" fill="hold" nodeType="withEffect">
                                  <p:stCondLst>
                                    <p:cond delay="0"/>
                                  </p:stCondLst>
                                  <p:childTnLst>
                                    <p:set>
                                      <p:cBhvr>
                                        <p:cTn id="609" dur="1" fill="hold">
                                          <p:stCondLst>
                                            <p:cond delay="0"/>
                                          </p:stCondLst>
                                        </p:cTn>
                                        <p:tgtEl>
                                          <p:spTgt spid="89"/>
                                        </p:tgtEl>
                                        <p:attrNameLst>
                                          <p:attrName>style.visibility</p:attrName>
                                        </p:attrNameLst>
                                      </p:cBhvr>
                                      <p:to>
                                        <p:strVal val="visible"/>
                                      </p:to>
                                    </p:set>
                                    <p:anim calcmode="lin" valueType="num">
                                      <p:cBhvr>
                                        <p:cTn id="610" dur="3000" fill="hold"/>
                                        <p:tgtEl>
                                          <p:spTgt spid="89"/>
                                        </p:tgtEl>
                                        <p:attrNameLst>
                                          <p:attrName>ppt_x</p:attrName>
                                        </p:attrNameLst>
                                      </p:cBhvr>
                                      <p:tavLst>
                                        <p:tav tm="0">
                                          <p:val>
                                            <p:strVal val="#ppt_x"/>
                                          </p:val>
                                        </p:tav>
                                        <p:tav tm="100000">
                                          <p:val>
                                            <p:strVal val="#ppt_x"/>
                                          </p:val>
                                        </p:tav>
                                      </p:tavLst>
                                    </p:anim>
                                    <p:anim calcmode="lin" valueType="num">
                                      <p:cBhvr>
                                        <p:cTn id="611" dur="3000" fill="hold"/>
                                        <p:tgtEl>
                                          <p:spTgt spid="89"/>
                                        </p:tgtEl>
                                        <p:attrNameLst>
                                          <p:attrName>ppt_y</p:attrName>
                                        </p:attrNameLst>
                                      </p:cBhvr>
                                      <p:tavLst>
                                        <p:tav tm="0">
                                          <p:val>
                                            <p:strVal val="#ppt_y+#ppt_h/2"/>
                                          </p:val>
                                        </p:tav>
                                        <p:tav tm="100000">
                                          <p:val>
                                            <p:strVal val="#ppt_y"/>
                                          </p:val>
                                        </p:tav>
                                      </p:tavLst>
                                    </p:anim>
                                    <p:anim calcmode="lin" valueType="num">
                                      <p:cBhvr>
                                        <p:cTn id="612" dur="3000" fill="hold"/>
                                        <p:tgtEl>
                                          <p:spTgt spid="89"/>
                                        </p:tgtEl>
                                        <p:attrNameLst>
                                          <p:attrName>ppt_w</p:attrName>
                                        </p:attrNameLst>
                                      </p:cBhvr>
                                      <p:tavLst>
                                        <p:tav tm="0">
                                          <p:val>
                                            <p:strVal val="#ppt_w"/>
                                          </p:val>
                                        </p:tav>
                                        <p:tav tm="100000">
                                          <p:val>
                                            <p:strVal val="#ppt_w"/>
                                          </p:val>
                                        </p:tav>
                                      </p:tavLst>
                                    </p:anim>
                                    <p:anim calcmode="lin" valueType="num">
                                      <p:cBhvr>
                                        <p:cTn id="613" dur="3000" fill="hold"/>
                                        <p:tgtEl>
                                          <p:spTgt spid="89"/>
                                        </p:tgtEl>
                                        <p:attrNameLst>
                                          <p:attrName>ppt_h</p:attrName>
                                        </p:attrNameLst>
                                      </p:cBhvr>
                                      <p:tavLst>
                                        <p:tav tm="0">
                                          <p:val>
                                            <p:fltVal val="0"/>
                                          </p:val>
                                        </p:tav>
                                        <p:tav tm="100000">
                                          <p:val>
                                            <p:strVal val="#ppt_h"/>
                                          </p:val>
                                        </p:tav>
                                      </p:tavLst>
                                    </p:anim>
                                  </p:childTnLst>
                                </p:cTn>
                              </p:par>
                              <p:par>
                                <p:cTn id="614" presetID="6" presetClass="emph" presetSubtype="0" fill="hold" nodeType="withEffect">
                                  <p:stCondLst>
                                    <p:cond delay="0"/>
                                  </p:stCondLst>
                                  <p:childTnLst>
                                    <p:animScale>
                                      <p:cBhvr>
                                        <p:cTn id="615" dur="3000" fill="hold"/>
                                        <p:tgtEl>
                                          <p:spTgt spid="89"/>
                                        </p:tgtEl>
                                      </p:cBhvr>
                                      <p:by x="400000" y="100000"/>
                                    </p:animScale>
                                  </p:childTnLst>
                                </p:cTn>
                              </p:par>
                              <p:par>
                                <p:cTn id="616" presetID="2" presetClass="exit" presetSubtype="12" fill="hold" nodeType="withEffect">
                                  <p:stCondLst>
                                    <p:cond delay="0"/>
                                  </p:stCondLst>
                                  <p:childTnLst>
                                    <p:anim calcmode="lin" valueType="num">
                                      <p:cBhvr additive="base">
                                        <p:cTn id="617" dur="4000"/>
                                        <p:tgtEl>
                                          <p:spTgt spid="89"/>
                                        </p:tgtEl>
                                        <p:attrNameLst>
                                          <p:attrName>ppt_x</p:attrName>
                                        </p:attrNameLst>
                                      </p:cBhvr>
                                      <p:tavLst>
                                        <p:tav tm="0">
                                          <p:val>
                                            <p:strVal val="ppt_x"/>
                                          </p:val>
                                        </p:tav>
                                        <p:tav tm="100000">
                                          <p:val>
                                            <p:strVal val="0-ppt_w/2"/>
                                          </p:val>
                                        </p:tav>
                                      </p:tavLst>
                                    </p:anim>
                                    <p:anim calcmode="lin" valueType="num">
                                      <p:cBhvr additive="base">
                                        <p:cTn id="618" dur="4000"/>
                                        <p:tgtEl>
                                          <p:spTgt spid="89"/>
                                        </p:tgtEl>
                                        <p:attrNameLst>
                                          <p:attrName>ppt_y</p:attrName>
                                        </p:attrNameLst>
                                      </p:cBhvr>
                                      <p:tavLst>
                                        <p:tav tm="0">
                                          <p:val>
                                            <p:strVal val="ppt_y"/>
                                          </p:val>
                                        </p:tav>
                                        <p:tav tm="100000">
                                          <p:val>
                                            <p:strVal val="1+ppt_h/2"/>
                                          </p:val>
                                        </p:tav>
                                      </p:tavLst>
                                    </p:anim>
                                    <p:set>
                                      <p:cBhvr>
                                        <p:cTn id="619" dur="1" fill="hold">
                                          <p:stCondLst>
                                            <p:cond delay="3999"/>
                                          </p:stCondLst>
                                        </p:cTn>
                                        <p:tgtEl>
                                          <p:spTgt spid="89"/>
                                        </p:tgtEl>
                                        <p:attrNameLst>
                                          <p:attrName>style.visibility</p:attrName>
                                        </p:attrNameLst>
                                      </p:cBhvr>
                                      <p:to>
                                        <p:strVal val="hidden"/>
                                      </p:to>
                                    </p:set>
                                  </p:childTnLst>
                                </p:cTn>
                              </p:par>
                              <p:par>
                                <p:cTn id="620" presetID="17" presetClass="entr" presetSubtype="4" fill="hold" nodeType="withEffect">
                                  <p:stCondLst>
                                    <p:cond delay="0"/>
                                  </p:stCondLst>
                                  <p:childTnLst>
                                    <p:set>
                                      <p:cBhvr>
                                        <p:cTn id="621" dur="1" fill="hold">
                                          <p:stCondLst>
                                            <p:cond delay="0"/>
                                          </p:stCondLst>
                                        </p:cTn>
                                        <p:tgtEl>
                                          <p:spTgt spid="90"/>
                                        </p:tgtEl>
                                        <p:attrNameLst>
                                          <p:attrName>style.visibility</p:attrName>
                                        </p:attrNameLst>
                                      </p:cBhvr>
                                      <p:to>
                                        <p:strVal val="visible"/>
                                      </p:to>
                                    </p:set>
                                    <p:anim calcmode="lin" valueType="num">
                                      <p:cBhvr>
                                        <p:cTn id="622" dur="3000" fill="hold"/>
                                        <p:tgtEl>
                                          <p:spTgt spid="90"/>
                                        </p:tgtEl>
                                        <p:attrNameLst>
                                          <p:attrName>ppt_x</p:attrName>
                                        </p:attrNameLst>
                                      </p:cBhvr>
                                      <p:tavLst>
                                        <p:tav tm="0">
                                          <p:val>
                                            <p:strVal val="#ppt_x"/>
                                          </p:val>
                                        </p:tav>
                                        <p:tav tm="100000">
                                          <p:val>
                                            <p:strVal val="#ppt_x"/>
                                          </p:val>
                                        </p:tav>
                                      </p:tavLst>
                                    </p:anim>
                                    <p:anim calcmode="lin" valueType="num">
                                      <p:cBhvr>
                                        <p:cTn id="623" dur="3000" fill="hold"/>
                                        <p:tgtEl>
                                          <p:spTgt spid="90"/>
                                        </p:tgtEl>
                                        <p:attrNameLst>
                                          <p:attrName>ppt_y</p:attrName>
                                        </p:attrNameLst>
                                      </p:cBhvr>
                                      <p:tavLst>
                                        <p:tav tm="0">
                                          <p:val>
                                            <p:strVal val="#ppt_y+#ppt_h/2"/>
                                          </p:val>
                                        </p:tav>
                                        <p:tav tm="100000">
                                          <p:val>
                                            <p:strVal val="#ppt_y"/>
                                          </p:val>
                                        </p:tav>
                                      </p:tavLst>
                                    </p:anim>
                                    <p:anim calcmode="lin" valueType="num">
                                      <p:cBhvr>
                                        <p:cTn id="624" dur="3000" fill="hold"/>
                                        <p:tgtEl>
                                          <p:spTgt spid="90"/>
                                        </p:tgtEl>
                                        <p:attrNameLst>
                                          <p:attrName>ppt_w</p:attrName>
                                        </p:attrNameLst>
                                      </p:cBhvr>
                                      <p:tavLst>
                                        <p:tav tm="0">
                                          <p:val>
                                            <p:strVal val="#ppt_w"/>
                                          </p:val>
                                        </p:tav>
                                        <p:tav tm="100000">
                                          <p:val>
                                            <p:strVal val="#ppt_w"/>
                                          </p:val>
                                        </p:tav>
                                      </p:tavLst>
                                    </p:anim>
                                    <p:anim calcmode="lin" valueType="num">
                                      <p:cBhvr>
                                        <p:cTn id="625" dur="3000" fill="hold"/>
                                        <p:tgtEl>
                                          <p:spTgt spid="90"/>
                                        </p:tgtEl>
                                        <p:attrNameLst>
                                          <p:attrName>ppt_h</p:attrName>
                                        </p:attrNameLst>
                                      </p:cBhvr>
                                      <p:tavLst>
                                        <p:tav tm="0">
                                          <p:val>
                                            <p:fltVal val="0"/>
                                          </p:val>
                                        </p:tav>
                                        <p:tav tm="100000">
                                          <p:val>
                                            <p:strVal val="#ppt_h"/>
                                          </p:val>
                                        </p:tav>
                                      </p:tavLst>
                                    </p:anim>
                                  </p:childTnLst>
                                </p:cTn>
                              </p:par>
                              <p:par>
                                <p:cTn id="626" presetID="6" presetClass="emph" presetSubtype="0" fill="hold" nodeType="withEffect">
                                  <p:stCondLst>
                                    <p:cond delay="0"/>
                                  </p:stCondLst>
                                  <p:childTnLst>
                                    <p:animScale>
                                      <p:cBhvr>
                                        <p:cTn id="627" dur="3000" fill="hold"/>
                                        <p:tgtEl>
                                          <p:spTgt spid="90"/>
                                        </p:tgtEl>
                                      </p:cBhvr>
                                      <p:by x="400000" y="100000"/>
                                    </p:animScale>
                                  </p:childTnLst>
                                </p:cTn>
                              </p:par>
                              <p:par>
                                <p:cTn id="628" presetID="2" presetClass="exit" presetSubtype="12" fill="hold" nodeType="withEffect">
                                  <p:stCondLst>
                                    <p:cond delay="0"/>
                                  </p:stCondLst>
                                  <p:childTnLst>
                                    <p:anim calcmode="lin" valueType="num">
                                      <p:cBhvr additive="base">
                                        <p:cTn id="629" dur="4000"/>
                                        <p:tgtEl>
                                          <p:spTgt spid="90"/>
                                        </p:tgtEl>
                                        <p:attrNameLst>
                                          <p:attrName>ppt_x</p:attrName>
                                        </p:attrNameLst>
                                      </p:cBhvr>
                                      <p:tavLst>
                                        <p:tav tm="0">
                                          <p:val>
                                            <p:strVal val="ppt_x"/>
                                          </p:val>
                                        </p:tav>
                                        <p:tav tm="100000">
                                          <p:val>
                                            <p:strVal val="0-ppt_w/2"/>
                                          </p:val>
                                        </p:tav>
                                      </p:tavLst>
                                    </p:anim>
                                    <p:anim calcmode="lin" valueType="num">
                                      <p:cBhvr additive="base">
                                        <p:cTn id="630" dur="4000"/>
                                        <p:tgtEl>
                                          <p:spTgt spid="90"/>
                                        </p:tgtEl>
                                        <p:attrNameLst>
                                          <p:attrName>ppt_y</p:attrName>
                                        </p:attrNameLst>
                                      </p:cBhvr>
                                      <p:tavLst>
                                        <p:tav tm="0">
                                          <p:val>
                                            <p:strVal val="ppt_y"/>
                                          </p:val>
                                        </p:tav>
                                        <p:tav tm="100000">
                                          <p:val>
                                            <p:strVal val="1+ppt_h/2"/>
                                          </p:val>
                                        </p:tav>
                                      </p:tavLst>
                                    </p:anim>
                                    <p:set>
                                      <p:cBhvr>
                                        <p:cTn id="631" dur="1" fill="hold">
                                          <p:stCondLst>
                                            <p:cond delay="3999"/>
                                          </p:stCondLst>
                                        </p:cTn>
                                        <p:tgtEl>
                                          <p:spTgt spid="90"/>
                                        </p:tgtEl>
                                        <p:attrNameLst>
                                          <p:attrName>style.visibility</p:attrName>
                                        </p:attrNameLst>
                                      </p:cBhvr>
                                      <p:to>
                                        <p:strVal val="hidden"/>
                                      </p:to>
                                    </p:set>
                                  </p:childTnLst>
                                </p:cTn>
                              </p:par>
                              <p:par>
                                <p:cTn id="632" presetID="17" presetClass="entr" presetSubtype="4" fill="hold" nodeType="withEffect">
                                  <p:stCondLst>
                                    <p:cond delay="0"/>
                                  </p:stCondLst>
                                  <p:childTnLst>
                                    <p:set>
                                      <p:cBhvr>
                                        <p:cTn id="633" dur="1" fill="hold">
                                          <p:stCondLst>
                                            <p:cond delay="0"/>
                                          </p:stCondLst>
                                        </p:cTn>
                                        <p:tgtEl>
                                          <p:spTgt spid="91"/>
                                        </p:tgtEl>
                                        <p:attrNameLst>
                                          <p:attrName>style.visibility</p:attrName>
                                        </p:attrNameLst>
                                      </p:cBhvr>
                                      <p:to>
                                        <p:strVal val="visible"/>
                                      </p:to>
                                    </p:set>
                                    <p:anim calcmode="lin" valueType="num">
                                      <p:cBhvr>
                                        <p:cTn id="634" dur="3000" fill="hold"/>
                                        <p:tgtEl>
                                          <p:spTgt spid="91"/>
                                        </p:tgtEl>
                                        <p:attrNameLst>
                                          <p:attrName>ppt_x</p:attrName>
                                        </p:attrNameLst>
                                      </p:cBhvr>
                                      <p:tavLst>
                                        <p:tav tm="0">
                                          <p:val>
                                            <p:strVal val="#ppt_x"/>
                                          </p:val>
                                        </p:tav>
                                        <p:tav tm="100000">
                                          <p:val>
                                            <p:strVal val="#ppt_x"/>
                                          </p:val>
                                        </p:tav>
                                      </p:tavLst>
                                    </p:anim>
                                    <p:anim calcmode="lin" valueType="num">
                                      <p:cBhvr>
                                        <p:cTn id="635" dur="3000" fill="hold"/>
                                        <p:tgtEl>
                                          <p:spTgt spid="91"/>
                                        </p:tgtEl>
                                        <p:attrNameLst>
                                          <p:attrName>ppt_y</p:attrName>
                                        </p:attrNameLst>
                                      </p:cBhvr>
                                      <p:tavLst>
                                        <p:tav tm="0">
                                          <p:val>
                                            <p:strVal val="#ppt_y+#ppt_h/2"/>
                                          </p:val>
                                        </p:tav>
                                        <p:tav tm="100000">
                                          <p:val>
                                            <p:strVal val="#ppt_y"/>
                                          </p:val>
                                        </p:tav>
                                      </p:tavLst>
                                    </p:anim>
                                    <p:anim calcmode="lin" valueType="num">
                                      <p:cBhvr>
                                        <p:cTn id="636" dur="3000" fill="hold"/>
                                        <p:tgtEl>
                                          <p:spTgt spid="91"/>
                                        </p:tgtEl>
                                        <p:attrNameLst>
                                          <p:attrName>ppt_w</p:attrName>
                                        </p:attrNameLst>
                                      </p:cBhvr>
                                      <p:tavLst>
                                        <p:tav tm="0">
                                          <p:val>
                                            <p:strVal val="#ppt_w"/>
                                          </p:val>
                                        </p:tav>
                                        <p:tav tm="100000">
                                          <p:val>
                                            <p:strVal val="#ppt_w"/>
                                          </p:val>
                                        </p:tav>
                                      </p:tavLst>
                                    </p:anim>
                                    <p:anim calcmode="lin" valueType="num">
                                      <p:cBhvr>
                                        <p:cTn id="637" dur="3000" fill="hold"/>
                                        <p:tgtEl>
                                          <p:spTgt spid="91"/>
                                        </p:tgtEl>
                                        <p:attrNameLst>
                                          <p:attrName>ppt_h</p:attrName>
                                        </p:attrNameLst>
                                      </p:cBhvr>
                                      <p:tavLst>
                                        <p:tav tm="0">
                                          <p:val>
                                            <p:fltVal val="0"/>
                                          </p:val>
                                        </p:tav>
                                        <p:tav tm="100000">
                                          <p:val>
                                            <p:strVal val="#ppt_h"/>
                                          </p:val>
                                        </p:tav>
                                      </p:tavLst>
                                    </p:anim>
                                  </p:childTnLst>
                                </p:cTn>
                              </p:par>
                              <p:par>
                                <p:cTn id="638" presetID="6" presetClass="emph" presetSubtype="0" fill="hold" nodeType="withEffect">
                                  <p:stCondLst>
                                    <p:cond delay="0"/>
                                  </p:stCondLst>
                                  <p:childTnLst>
                                    <p:animScale>
                                      <p:cBhvr>
                                        <p:cTn id="639" dur="3000" fill="hold"/>
                                        <p:tgtEl>
                                          <p:spTgt spid="91"/>
                                        </p:tgtEl>
                                      </p:cBhvr>
                                      <p:by x="400000" y="100000"/>
                                    </p:animScale>
                                  </p:childTnLst>
                                </p:cTn>
                              </p:par>
                              <p:par>
                                <p:cTn id="640" presetID="2" presetClass="exit" presetSubtype="12" fill="hold" nodeType="withEffect">
                                  <p:stCondLst>
                                    <p:cond delay="0"/>
                                  </p:stCondLst>
                                  <p:childTnLst>
                                    <p:anim calcmode="lin" valueType="num">
                                      <p:cBhvr additive="base">
                                        <p:cTn id="641" dur="4000"/>
                                        <p:tgtEl>
                                          <p:spTgt spid="91"/>
                                        </p:tgtEl>
                                        <p:attrNameLst>
                                          <p:attrName>ppt_x</p:attrName>
                                        </p:attrNameLst>
                                      </p:cBhvr>
                                      <p:tavLst>
                                        <p:tav tm="0">
                                          <p:val>
                                            <p:strVal val="ppt_x"/>
                                          </p:val>
                                        </p:tav>
                                        <p:tav tm="100000">
                                          <p:val>
                                            <p:strVal val="0-ppt_w/2"/>
                                          </p:val>
                                        </p:tav>
                                      </p:tavLst>
                                    </p:anim>
                                    <p:anim calcmode="lin" valueType="num">
                                      <p:cBhvr additive="base">
                                        <p:cTn id="642" dur="4000"/>
                                        <p:tgtEl>
                                          <p:spTgt spid="91"/>
                                        </p:tgtEl>
                                        <p:attrNameLst>
                                          <p:attrName>ppt_y</p:attrName>
                                        </p:attrNameLst>
                                      </p:cBhvr>
                                      <p:tavLst>
                                        <p:tav tm="0">
                                          <p:val>
                                            <p:strVal val="ppt_y"/>
                                          </p:val>
                                        </p:tav>
                                        <p:tav tm="100000">
                                          <p:val>
                                            <p:strVal val="1+ppt_h/2"/>
                                          </p:val>
                                        </p:tav>
                                      </p:tavLst>
                                    </p:anim>
                                    <p:set>
                                      <p:cBhvr>
                                        <p:cTn id="643" dur="1" fill="hold">
                                          <p:stCondLst>
                                            <p:cond delay="3999"/>
                                          </p:stCondLst>
                                        </p:cTn>
                                        <p:tgtEl>
                                          <p:spTgt spid="91"/>
                                        </p:tgtEl>
                                        <p:attrNameLst>
                                          <p:attrName>style.visibility</p:attrName>
                                        </p:attrNameLst>
                                      </p:cBhvr>
                                      <p:to>
                                        <p:strVal val="hidden"/>
                                      </p:to>
                                    </p:set>
                                  </p:childTnLst>
                                </p:cTn>
                              </p:par>
                              <p:par>
                                <p:cTn id="644" presetID="17" presetClass="entr" presetSubtype="4" fill="hold" nodeType="withEffect">
                                  <p:stCondLst>
                                    <p:cond delay="0"/>
                                  </p:stCondLst>
                                  <p:childTnLst>
                                    <p:set>
                                      <p:cBhvr>
                                        <p:cTn id="645" dur="1" fill="hold">
                                          <p:stCondLst>
                                            <p:cond delay="0"/>
                                          </p:stCondLst>
                                        </p:cTn>
                                        <p:tgtEl>
                                          <p:spTgt spid="92"/>
                                        </p:tgtEl>
                                        <p:attrNameLst>
                                          <p:attrName>style.visibility</p:attrName>
                                        </p:attrNameLst>
                                      </p:cBhvr>
                                      <p:to>
                                        <p:strVal val="visible"/>
                                      </p:to>
                                    </p:set>
                                    <p:anim calcmode="lin" valueType="num">
                                      <p:cBhvr>
                                        <p:cTn id="646" dur="3000" fill="hold"/>
                                        <p:tgtEl>
                                          <p:spTgt spid="92"/>
                                        </p:tgtEl>
                                        <p:attrNameLst>
                                          <p:attrName>ppt_x</p:attrName>
                                        </p:attrNameLst>
                                      </p:cBhvr>
                                      <p:tavLst>
                                        <p:tav tm="0">
                                          <p:val>
                                            <p:strVal val="#ppt_x"/>
                                          </p:val>
                                        </p:tav>
                                        <p:tav tm="100000">
                                          <p:val>
                                            <p:strVal val="#ppt_x"/>
                                          </p:val>
                                        </p:tav>
                                      </p:tavLst>
                                    </p:anim>
                                    <p:anim calcmode="lin" valueType="num">
                                      <p:cBhvr>
                                        <p:cTn id="647" dur="3000" fill="hold"/>
                                        <p:tgtEl>
                                          <p:spTgt spid="92"/>
                                        </p:tgtEl>
                                        <p:attrNameLst>
                                          <p:attrName>ppt_y</p:attrName>
                                        </p:attrNameLst>
                                      </p:cBhvr>
                                      <p:tavLst>
                                        <p:tav tm="0">
                                          <p:val>
                                            <p:strVal val="#ppt_y+#ppt_h/2"/>
                                          </p:val>
                                        </p:tav>
                                        <p:tav tm="100000">
                                          <p:val>
                                            <p:strVal val="#ppt_y"/>
                                          </p:val>
                                        </p:tav>
                                      </p:tavLst>
                                    </p:anim>
                                    <p:anim calcmode="lin" valueType="num">
                                      <p:cBhvr>
                                        <p:cTn id="648" dur="3000" fill="hold"/>
                                        <p:tgtEl>
                                          <p:spTgt spid="92"/>
                                        </p:tgtEl>
                                        <p:attrNameLst>
                                          <p:attrName>ppt_w</p:attrName>
                                        </p:attrNameLst>
                                      </p:cBhvr>
                                      <p:tavLst>
                                        <p:tav tm="0">
                                          <p:val>
                                            <p:strVal val="#ppt_w"/>
                                          </p:val>
                                        </p:tav>
                                        <p:tav tm="100000">
                                          <p:val>
                                            <p:strVal val="#ppt_w"/>
                                          </p:val>
                                        </p:tav>
                                      </p:tavLst>
                                    </p:anim>
                                    <p:anim calcmode="lin" valueType="num">
                                      <p:cBhvr>
                                        <p:cTn id="649" dur="3000" fill="hold"/>
                                        <p:tgtEl>
                                          <p:spTgt spid="92"/>
                                        </p:tgtEl>
                                        <p:attrNameLst>
                                          <p:attrName>ppt_h</p:attrName>
                                        </p:attrNameLst>
                                      </p:cBhvr>
                                      <p:tavLst>
                                        <p:tav tm="0">
                                          <p:val>
                                            <p:fltVal val="0"/>
                                          </p:val>
                                        </p:tav>
                                        <p:tav tm="100000">
                                          <p:val>
                                            <p:strVal val="#ppt_h"/>
                                          </p:val>
                                        </p:tav>
                                      </p:tavLst>
                                    </p:anim>
                                  </p:childTnLst>
                                </p:cTn>
                              </p:par>
                              <p:par>
                                <p:cTn id="650" presetID="6" presetClass="emph" presetSubtype="0" fill="hold" nodeType="withEffect">
                                  <p:stCondLst>
                                    <p:cond delay="0"/>
                                  </p:stCondLst>
                                  <p:childTnLst>
                                    <p:animScale>
                                      <p:cBhvr>
                                        <p:cTn id="651" dur="3000" fill="hold"/>
                                        <p:tgtEl>
                                          <p:spTgt spid="92"/>
                                        </p:tgtEl>
                                      </p:cBhvr>
                                      <p:by x="400000" y="100000"/>
                                    </p:animScale>
                                  </p:childTnLst>
                                </p:cTn>
                              </p:par>
                              <p:par>
                                <p:cTn id="652" presetID="2" presetClass="exit" presetSubtype="12" fill="hold" nodeType="withEffect">
                                  <p:stCondLst>
                                    <p:cond delay="0"/>
                                  </p:stCondLst>
                                  <p:childTnLst>
                                    <p:anim calcmode="lin" valueType="num">
                                      <p:cBhvr additive="base">
                                        <p:cTn id="653" dur="4000"/>
                                        <p:tgtEl>
                                          <p:spTgt spid="92"/>
                                        </p:tgtEl>
                                        <p:attrNameLst>
                                          <p:attrName>ppt_x</p:attrName>
                                        </p:attrNameLst>
                                      </p:cBhvr>
                                      <p:tavLst>
                                        <p:tav tm="0">
                                          <p:val>
                                            <p:strVal val="ppt_x"/>
                                          </p:val>
                                        </p:tav>
                                        <p:tav tm="100000">
                                          <p:val>
                                            <p:strVal val="0-ppt_w/2"/>
                                          </p:val>
                                        </p:tav>
                                      </p:tavLst>
                                    </p:anim>
                                    <p:anim calcmode="lin" valueType="num">
                                      <p:cBhvr additive="base">
                                        <p:cTn id="654" dur="4000"/>
                                        <p:tgtEl>
                                          <p:spTgt spid="92"/>
                                        </p:tgtEl>
                                        <p:attrNameLst>
                                          <p:attrName>ppt_y</p:attrName>
                                        </p:attrNameLst>
                                      </p:cBhvr>
                                      <p:tavLst>
                                        <p:tav tm="0">
                                          <p:val>
                                            <p:strVal val="ppt_y"/>
                                          </p:val>
                                        </p:tav>
                                        <p:tav tm="100000">
                                          <p:val>
                                            <p:strVal val="1+ppt_h/2"/>
                                          </p:val>
                                        </p:tav>
                                      </p:tavLst>
                                    </p:anim>
                                    <p:set>
                                      <p:cBhvr>
                                        <p:cTn id="655" dur="1" fill="hold">
                                          <p:stCondLst>
                                            <p:cond delay="3999"/>
                                          </p:stCondLst>
                                        </p:cTn>
                                        <p:tgtEl>
                                          <p:spTgt spid="92"/>
                                        </p:tgtEl>
                                        <p:attrNameLst>
                                          <p:attrName>style.visibility</p:attrName>
                                        </p:attrNameLst>
                                      </p:cBhvr>
                                      <p:to>
                                        <p:strVal val="hidden"/>
                                      </p:to>
                                    </p:set>
                                  </p:childTnLst>
                                </p:cTn>
                              </p:par>
                              <p:par>
                                <p:cTn id="656" presetID="17" presetClass="entr" presetSubtype="4" fill="hold" nodeType="withEffect">
                                  <p:stCondLst>
                                    <p:cond delay="0"/>
                                  </p:stCondLst>
                                  <p:childTnLst>
                                    <p:set>
                                      <p:cBhvr>
                                        <p:cTn id="657" dur="1" fill="hold">
                                          <p:stCondLst>
                                            <p:cond delay="0"/>
                                          </p:stCondLst>
                                        </p:cTn>
                                        <p:tgtEl>
                                          <p:spTgt spid="67"/>
                                        </p:tgtEl>
                                        <p:attrNameLst>
                                          <p:attrName>style.visibility</p:attrName>
                                        </p:attrNameLst>
                                      </p:cBhvr>
                                      <p:to>
                                        <p:strVal val="visible"/>
                                      </p:to>
                                    </p:set>
                                    <p:anim calcmode="lin" valueType="num">
                                      <p:cBhvr>
                                        <p:cTn id="658" dur="3000" fill="hold"/>
                                        <p:tgtEl>
                                          <p:spTgt spid="67"/>
                                        </p:tgtEl>
                                        <p:attrNameLst>
                                          <p:attrName>ppt_x</p:attrName>
                                        </p:attrNameLst>
                                      </p:cBhvr>
                                      <p:tavLst>
                                        <p:tav tm="0">
                                          <p:val>
                                            <p:strVal val="#ppt_x"/>
                                          </p:val>
                                        </p:tav>
                                        <p:tav tm="100000">
                                          <p:val>
                                            <p:strVal val="#ppt_x"/>
                                          </p:val>
                                        </p:tav>
                                      </p:tavLst>
                                    </p:anim>
                                    <p:anim calcmode="lin" valueType="num">
                                      <p:cBhvr>
                                        <p:cTn id="659" dur="3000" fill="hold"/>
                                        <p:tgtEl>
                                          <p:spTgt spid="67"/>
                                        </p:tgtEl>
                                        <p:attrNameLst>
                                          <p:attrName>ppt_y</p:attrName>
                                        </p:attrNameLst>
                                      </p:cBhvr>
                                      <p:tavLst>
                                        <p:tav tm="0">
                                          <p:val>
                                            <p:strVal val="#ppt_y+#ppt_h/2"/>
                                          </p:val>
                                        </p:tav>
                                        <p:tav tm="100000">
                                          <p:val>
                                            <p:strVal val="#ppt_y"/>
                                          </p:val>
                                        </p:tav>
                                      </p:tavLst>
                                    </p:anim>
                                    <p:anim calcmode="lin" valueType="num">
                                      <p:cBhvr>
                                        <p:cTn id="660" dur="3000" fill="hold"/>
                                        <p:tgtEl>
                                          <p:spTgt spid="67"/>
                                        </p:tgtEl>
                                        <p:attrNameLst>
                                          <p:attrName>ppt_w</p:attrName>
                                        </p:attrNameLst>
                                      </p:cBhvr>
                                      <p:tavLst>
                                        <p:tav tm="0">
                                          <p:val>
                                            <p:strVal val="#ppt_w"/>
                                          </p:val>
                                        </p:tav>
                                        <p:tav tm="100000">
                                          <p:val>
                                            <p:strVal val="#ppt_w"/>
                                          </p:val>
                                        </p:tav>
                                      </p:tavLst>
                                    </p:anim>
                                    <p:anim calcmode="lin" valueType="num">
                                      <p:cBhvr>
                                        <p:cTn id="661" dur="3000" fill="hold"/>
                                        <p:tgtEl>
                                          <p:spTgt spid="67"/>
                                        </p:tgtEl>
                                        <p:attrNameLst>
                                          <p:attrName>ppt_h</p:attrName>
                                        </p:attrNameLst>
                                      </p:cBhvr>
                                      <p:tavLst>
                                        <p:tav tm="0">
                                          <p:val>
                                            <p:fltVal val="0"/>
                                          </p:val>
                                        </p:tav>
                                        <p:tav tm="100000">
                                          <p:val>
                                            <p:strVal val="#ppt_h"/>
                                          </p:val>
                                        </p:tav>
                                      </p:tavLst>
                                    </p:anim>
                                  </p:childTnLst>
                                </p:cTn>
                              </p:par>
                              <p:par>
                                <p:cTn id="662" presetID="6" presetClass="emph" presetSubtype="0" fill="hold" nodeType="withEffect">
                                  <p:stCondLst>
                                    <p:cond delay="0"/>
                                  </p:stCondLst>
                                  <p:childTnLst>
                                    <p:animScale>
                                      <p:cBhvr>
                                        <p:cTn id="663" dur="3000" fill="hold"/>
                                        <p:tgtEl>
                                          <p:spTgt spid="67"/>
                                        </p:tgtEl>
                                      </p:cBhvr>
                                      <p:by x="400000" y="100000"/>
                                    </p:animScale>
                                  </p:childTnLst>
                                </p:cTn>
                              </p:par>
                              <p:par>
                                <p:cTn id="664" presetID="2" presetClass="exit" presetSubtype="12" fill="hold" nodeType="withEffect">
                                  <p:stCondLst>
                                    <p:cond delay="0"/>
                                  </p:stCondLst>
                                  <p:childTnLst>
                                    <p:anim calcmode="lin" valueType="num">
                                      <p:cBhvr additive="base">
                                        <p:cTn id="665" dur="4000"/>
                                        <p:tgtEl>
                                          <p:spTgt spid="67"/>
                                        </p:tgtEl>
                                        <p:attrNameLst>
                                          <p:attrName>ppt_x</p:attrName>
                                        </p:attrNameLst>
                                      </p:cBhvr>
                                      <p:tavLst>
                                        <p:tav tm="0">
                                          <p:val>
                                            <p:strVal val="ppt_x"/>
                                          </p:val>
                                        </p:tav>
                                        <p:tav tm="100000">
                                          <p:val>
                                            <p:strVal val="0-ppt_w/2"/>
                                          </p:val>
                                        </p:tav>
                                      </p:tavLst>
                                    </p:anim>
                                    <p:anim calcmode="lin" valueType="num">
                                      <p:cBhvr additive="base">
                                        <p:cTn id="666" dur="4000"/>
                                        <p:tgtEl>
                                          <p:spTgt spid="67"/>
                                        </p:tgtEl>
                                        <p:attrNameLst>
                                          <p:attrName>ppt_y</p:attrName>
                                        </p:attrNameLst>
                                      </p:cBhvr>
                                      <p:tavLst>
                                        <p:tav tm="0">
                                          <p:val>
                                            <p:strVal val="ppt_y"/>
                                          </p:val>
                                        </p:tav>
                                        <p:tav tm="100000">
                                          <p:val>
                                            <p:strVal val="1+ppt_h/2"/>
                                          </p:val>
                                        </p:tav>
                                      </p:tavLst>
                                    </p:anim>
                                    <p:set>
                                      <p:cBhvr>
                                        <p:cTn id="667" dur="1" fill="hold">
                                          <p:stCondLst>
                                            <p:cond delay="3999"/>
                                          </p:stCondLst>
                                        </p:cTn>
                                        <p:tgtEl>
                                          <p:spTgt spid="67"/>
                                        </p:tgtEl>
                                        <p:attrNameLst>
                                          <p:attrName>style.visibility</p:attrName>
                                        </p:attrNameLst>
                                      </p:cBhvr>
                                      <p:to>
                                        <p:strVal val="hidden"/>
                                      </p:to>
                                    </p:set>
                                  </p:childTnLst>
                                </p:cTn>
                              </p:par>
                              <p:par>
                                <p:cTn id="668" presetID="17" presetClass="entr" presetSubtype="4" fill="hold" nodeType="withEffect">
                                  <p:stCondLst>
                                    <p:cond delay="0"/>
                                  </p:stCondLst>
                                  <p:childTnLst>
                                    <p:set>
                                      <p:cBhvr>
                                        <p:cTn id="669" dur="1" fill="hold">
                                          <p:stCondLst>
                                            <p:cond delay="0"/>
                                          </p:stCondLst>
                                        </p:cTn>
                                        <p:tgtEl>
                                          <p:spTgt spid="66"/>
                                        </p:tgtEl>
                                        <p:attrNameLst>
                                          <p:attrName>style.visibility</p:attrName>
                                        </p:attrNameLst>
                                      </p:cBhvr>
                                      <p:to>
                                        <p:strVal val="visible"/>
                                      </p:to>
                                    </p:set>
                                    <p:anim calcmode="lin" valueType="num">
                                      <p:cBhvr>
                                        <p:cTn id="670" dur="3000" fill="hold"/>
                                        <p:tgtEl>
                                          <p:spTgt spid="66"/>
                                        </p:tgtEl>
                                        <p:attrNameLst>
                                          <p:attrName>ppt_x</p:attrName>
                                        </p:attrNameLst>
                                      </p:cBhvr>
                                      <p:tavLst>
                                        <p:tav tm="0">
                                          <p:val>
                                            <p:strVal val="#ppt_x"/>
                                          </p:val>
                                        </p:tav>
                                        <p:tav tm="100000">
                                          <p:val>
                                            <p:strVal val="#ppt_x"/>
                                          </p:val>
                                        </p:tav>
                                      </p:tavLst>
                                    </p:anim>
                                    <p:anim calcmode="lin" valueType="num">
                                      <p:cBhvr>
                                        <p:cTn id="671" dur="3000" fill="hold"/>
                                        <p:tgtEl>
                                          <p:spTgt spid="66"/>
                                        </p:tgtEl>
                                        <p:attrNameLst>
                                          <p:attrName>ppt_y</p:attrName>
                                        </p:attrNameLst>
                                      </p:cBhvr>
                                      <p:tavLst>
                                        <p:tav tm="0">
                                          <p:val>
                                            <p:strVal val="#ppt_y+#ppt_h/2"/>
                                          </p:val>
                                        </p:tav>
                                        <p:tav tm="100000">
                                          <p:val>
                                            <p:strVal val="#ppt_y"/>
                                          </p:val>
                                        </p:tav>
                                      </p:tavLst>
                                    </p:anim>
                                    <p:anim calcmode="lin" valueType="num">
                                      <p:cBhvr>
                                        <p:cTn id="672" dur="3000" fill="hold"/>
                                        <p:tgtEl>
                                          <p:spTgt spid="66"/>
                                        </p:tgtEl>
                                        <p:attrNameLst>
                                          <p:attrName>ppt_w</p:attrName>
                                        </p:attrNameLst>
                                      </p:cBhvr>
                                      <p:tavLst>
                                        <p:tav tm="0">
                                          <p:val>
                                            <p:strVal val="#ppt_w"/>
                                          </p:val>
                                        </p:tav>
                                        <p:tav tm="100000">
                                          <p:val>
                                            <p:strVal val="#ppt_w"/>
                                          </p:val>
                                        </p:tav>
                                      </p:tavLst>
                                    </p:anim>
                                    <p:anim calcmode="lin" valueType="num">
                                      <p:cBhvr>
                                        <p:cTn id="673" dur="3000" fill="hold"/>
                                        <p:tgtEl>
                                          <p:spTgt spid="66"/>
                                        </p:tgtEl>
                                        <p:attrNameLst>
                                          <p:attrName>ppt_h</p:attrName>
                                        </p:attrNameLst>
                                      </p:cBhvr>
                                      <p:tavLst>
                                        <p:tav tm="0">
                                          <p:val>
                                            <p:fltVal val="0"/>
                                          </p:val>
                                        </p:tav>
                                        <p:tav tm="100000">
                                          <p:val>
                                            <p:strVal val="#ppt_h"/>
                                          </p:val>
                                        </p:tav>
                                      </p:tavLst>
                                    </p:anim>
                                  </p:childTnLst>
                                </p:cTn>
                              </p:par>
                              <p:par>
                                <p:cTn id="674" presetID="6" presetClass="emph" presetSubtype="0" fill="hold" nodeType="withEffect">
                                  <p:stCondLst>
                                    <p:cond delay="0"/>
                                  </p:stCondLst>
                                  <p:childTnLst>
                                    <p:animScale>
                                      <p:cBhvr>
                                        <p:cTn id="675" dur="3000" fill="hold"/>
                                        <p:tgtEl>
                                          <p:spTgt spid="66"/>
                                        </p:tgtEl>
                                      </p:cBhvr>
                                      <p:by x="400000" y="100000"/>
                                    </p:animScale>
                                  </p:childTnLst>
                                </p:cTn>
                              </p:par>
                              <p:par>
                                <p:cTn id="676" presetID="2" presetClass="exit" presetSubtype="12" fill="hold" nodeType="withEffect">
                                  <p:stCondLst>
                                    <p:cond delay="0"/>
                                  </p:stCondLst>
                                  <p:childTnLst>
                                    <p:anim calcmode="lin" valueType="num">
                                      <p:cBhvr additive="base">
                                        <p:cTn id="677" dur="4000"/>
                                        <p:tgtEl>
                                          <p:spTgt spid="66"/>
                                        </p:tgtEl>
                                        <p:attrNameLst>
                                          <p:attrName>ppt_x</p:attrName>
                                        </p:attrNameLst>
                                      </p:cBhvr>
                                      <p:tavLst>
                                        <p:tav tm="0">
                                          <p:val>
                                            <p:strVal val="ppt_x"/>
                                          </p:val>
                                        </p:tav>
                                        <p:tav tm="100000">
                                          <p:val>
                                            <p:strVal val="0-ppt_w/2"/>
                                          </p:val>
                                        </p:tav>
                                      </p:tavLst>
                                    </p:anim>
                                    <p:anim calcmode="lin" valueType="num">
                                      <p:cBhvr additive="base">
                                        <p:cTn id="678" dur="4000"/>
                                        <p:tgtEl>
                                          <p:spTgt spid="66"/>
                                        </p:tgtEl>
                                        <p:attrNameLst>
                                          <p:attrName>ppt_y</p:attrName>
                                        </p:attrNameLst>
                                      </p:cBhvr>
                                      <p:tavLst>
                                        <p:tav tm="0">
                                          <p:val>
                                            <p:strVal val="ppt_y"/>
                                          </p:val>
                                        </p:tav>
                                        <p:tav tm="100000">
                                          <p:val>
                                            <p:strVal val="1+ppt_h/2"/>
                                          </p:val>
                                        </p:tav>
                                      </p:tavLst>
                                    </p:anim>
                                    <p:set>
                                      <p:cBhvr>
                                        <p:cTn id="679" dur="1" fill="hold">
                                          <p:stCondLst>
                                            <p:cond delay="3999"/>
                                          </p:stCondLst>
                                        </p:cTn>
                                        <p:tgtEl>
                                          <p:spTgt spid="66"/>
                                        </p:tgtEl>
                                        <p:attrNameLst>
                                          <p:attrName>style.visibility</p:attrName>
                                        </p:attrNameLst>
                                      </p:cBhvr>
                                      <p:to>
                                        <p:strVal val="hidden"/>
                                      </p:to>
                                    </p:set>
                                  </p:childTnLst>
                                </p:cTn>
                              </p:par>
                              <p:par>
                                <p:cTn id="680" presetID="16" presetClass="entr" presetSubtype="37" fill="hold" nodeType="withEffect">
                                  <p:stCondLst>
                                    <p:cond delay="500"/>
                                  </p:stCondLst>
                                  <p:childTnLst>
                                    <p:set>
                                      <p:cBhvr>
                                        <p:cTn id="681" dur="1" fill="hold">
                                          <p:stCondLst>
                                            <p:cond delay="0"/>
                                          </p:stCondLst>
                                        </p:cTn>
                                        <p:tgtEl>
                                          <p:spTgt spid="59"/>
                                        </p:tgtEl>
                                        <p:attrNameLst>
                                          <p:attrName>style.visibility</p:attrName>
                                        </p:attrNameLst>
                                      </p:cBhvr>
                                      <p:to>
                                        <p:strVal val="visible"/>
                                      </p:to>
                                    </p:set>
                                    <p:animEffect transition="in" filter="barn(outVertical)">
                                      <p:cBhvr>
                                        <p:cTn id="682" dur="3500"/>
                                        <p:tgtEl>
                                          <p:spTgt spid="59"/>
                                        </p:tgtEl>
                                      </p:cBhvr>
                                    </p:animEffect>
                                  </p:childTnLst>
                                </p:cTn>
                              </p:par>
                              <p:par>
                                <p:cTn id="683" presetID="23" presetClass="entr" presetSubtype="272" fill="hold" nodeType="withEffect">
                                  <p:stCondLst>
                                    <p:cond delay="500"/>
                                  </p:stCondLst>
                                  <p:childTnLst>
                                    <p:set>
                                      <p:cBhvr>
                                        <p:cTn id="684" dur="1" fill="hold">
                                          <p:stCondLst>
                                            <p:cond delay="0"/>
                                          </p:stCondLst>
                                        </p:cTn>
                                        <p:tgtEl>
                                          <p:spTgt spid="59"/>
                                        </p:tgtEl>
                                        <p:attrNameLst>
                                          <p:attrName>style.visibility</p:attrName>
                                        </p:attrNameLst>
                                      </p:cBhvr>
                                      <p:to>
                                        <p:strVal val="visible"/>
                                      </p:to>
                                    </p:set>
                                    <p:anim calcmode="lin" valueType="num">
                                      <p:cBhvr>
                                        <p:cTn id="685" dur="3500" fill="hold"/>
                                        <p:tgtEl>
                                          <p:spTgt spid="59"/>
                                        </p:tgtEl>
                                        <p:attrNameLst>
                                          <p:attrName>ppt_w</p:attrName>
                                        </p:attrNameLst>
                                      </p:cBhvr>
                                      <p:tavLst>
                                        <p:tav tm="0">
                                          <p:val>
                                            <p:strVal val="2/3*#ppt_w"/>
                                          </p:val>
                                        </p:tav>
                                        <p:tav tm="100000">
                                          <p:val>
                                            <p:strVal val="#ppt_w"/>
                                          </p:val>
                                        </p:tav>
                                      </p:tavLst>
                                    </p:anim>
                                    <p:anim calcmode="lin" valueType="num">
                                      <p:cBhvr>
                                        <p:cTn id="686" dur="3500" fill="hold"/>
                                        <p:tgtEl>
                                          <p:spTgt spid="59"/>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gradFill flip="none" rotWithShape="1">
            <a:gsLst>
              <a:gs pos="98000">
                <a:srgbClr val="200D0C">
                  <a:lumMod val="12000"/>
                  <a:lumOff val="88000"/>
                </a:srgbClr>
              </a:gs>
              <a:gs pos="0">
                <a:srgbClr val="200D0C">
                  <a:lumMod val="12000"/>
                  <a:lumOff val="88000"/>
                </a:srgbClr>
              </a:gs>
              <a:gs pos="48000">
                <a:srgbClr val="200D0C">
                  <a:lumMod val="12000"/>
                  <a:lumOff val="88000"/>
                </a:srgbClr>
              </a:gs>
              <a:gs pos="54000">
                <a:srgbClr val="200D0C">
                  <a:lumMod val="12000"/>
                  <a:lumOff val="88000"/>
                </a:srgbClr>
              </a:gs>
              <a:gs pos="6000">
                <a:srgbClr val="190A09">
                  <a:lumMod val="0"/>
                </a:srgbClr>
              </a:gs>
              <a:gs pos="93000">
                <a:srgbClr val="200D0C">
                  <a:lumMod val="0"/>
                </a:srgbClr>
              </a:gs>
              <a:gs pos="35000">
                <a:srgbClr val="150807">
                  <a:lumMod val="0"/>
                </a:srgbClr>
              </a:gs>
              <a:gs pos="69000">
                <a:srgbClr val="0D0504">
                  <a:lumMod val="0"/>
                </a:srgbClr>
              </a:gs>
              <a:gs pos="52000">
                <a:schemeClr val="bg1"/>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pic>
        <p:nvPicPr>
          <p:cNvPr id="8" name="7 Imagen" descr="MUJERES DOSSSS"/>
          <p:cNvPicPr>
            <a:picLocks noGrp="1" noChangeAspect="1"/>
          </p:cNvPicPr>
          <p:nvPr isPhoto="1"/>
        </p:nvPicPr>
        <p:blipFill>
          <a:blip r:embed="rId2" cstate="print">
            <a:lum contrast="10000"/>
            <a:extLst>
              <a:ext uri="{28A0092B-C50C-407E-A947-70E740481C1C}">
                <a14:useLocalDpi xmlns:a14="http://schemas.microsoft.com/office/drawing/2010/main"/>
              </a:ext>
            </a:extLst>
          </a:blip>
          <a:stretch>
            <a:fillRect/>
          </a:stretch>
        </p:blipFill>
        <p:spPr>
          <a:xfrm>
            <a:off x="0" y="1404"/>
            <a:ext cx="9144000" cy="6858000"/>
          </a:xfrm>
          <a:prstGeom prst="rect">
            <a:avLst/>
          </a:prstGeom>
          <a:noFill/>
          <a:ln>
            <a:noFill/>
          </a:ln>
        </p:spPr>
      </p:pic>
      <p:pic>
        <p:nvPicPr>
          <p:cNvPr id="4" name="Picture 4"/>
          <p:cNvPicPr>
            <a:picLocks noChangeAspect="1" noChangeArrowheads="1"/>
          </p:cNvPicPr>
          <p:nvPr/>
        </p:nvPicPr>
        <p:blipFill rotWithShape="1">
          <a:blip r:embed="rId3" cstate="email">
            <a:lum contrast="30000"/>
            <a:extLst>
              <a:ext uri="{28A0092B-C50C-407E-A947-70E740481C1C}">
                <a14:useLocalDpi xmlns:a14="http://schemas.microsoft.com/office/drawing/2010/main"/>
              </a:ext>
            </a:extLst>
          </a:blip>
          <a:srcRect/>
          <a:stretch/>
        </p:blipFill>
        <p:spPr bwMode="auto">
          <a:xfrm flipH="1">
            <a:off x="2267744" y="1196752"/>
            <a:ext cx="2309237" cy="4392488"/>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p:cNvPicPr>
            <a:picLocks noChangeAspect="1" noChangeArrowheads="1"/>
          </p:cNvPicPr>
          <p:nvPr/>
        </p:nvPicPr>
        <p:blipFill rotWithShape="1">
          <a:blip r:embed="rId3" cstate="email">
            <a:lum contrast="20000"/>
            <a:extLst>
              <a:ext uri="{28A0092B-C50C-407E-A947-70E740481C1C}">
                <a14:useLocalDpi xmlns:a14="http://schemas.microsoft.com/office/drawing/2010/main"/>
              </a:ext>
            </a:extLst>
          </a:blip>
          <a:srcRect/>
          <a:stretch/>
        </p:blipFill>
        <p:spPr bwMode="auto">
          <a:xfrm flipH="1">
            <a:off x="8052" y="1196752"/>
            <a:ext cx="2309237" cy="4392488"/>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4"/>
          <p:cNvPicPr>
            <a:picLocks noChangeAspect="1" noChangeArrowheads="1"/>
          </p:cNvPicPr>
          <p:nvPr/>
        </p:nvPicPr>
        <p:blipFill rotWithShape="1">
          <a:blip r:embed="rId4" cstate="email">
            <a:lum contrast="30000"/>
            <a:extLst>
              <a:ext uri="{28A0092B-C50C-407E-A947-70E740481C1C}">
                <a14:useLocalDpi xmlns:a14="http://schemas.microsoft.com/office/drawing/2010/main"/>
              </a:ext>
            </a:extLst>
          </a:blip>
          <a:srcRect/>
          <a:stretch/>
        </p:blipFill>
        <p:spPr bwMode="auto">
          <a:xfrm>
            <a:off x="4572000" y="1196752"/>
            <a:ext cx="2295921" cy="4422154"/>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4"/>
          <p:cNvPicPr>
            <a:picLocks noChangeAspect="1" noChangeArrowheads="1"/>
          </p:cNvPicPr>
          <p:nvPr/>
        </p:nvPicPr>
        <p:blipFill rotWithShape="1">
          <a:blip r:embed="rId4" cstate="email">
            <a:lum contrast="30000"/>
            <a:extLst>
              <a:ext uri="{28A0092B-C50C-407E-A947-70E740481C1C}">
                <a14:useLocalDpi xmlns:a14="http://schemas.microsoft.com/office/drawing/2010/main"/>
              </a:ext>
            </a:extLst>
          </a:blip>
          <a:srcRect/>
          <a:stretch/>
        </p:blipFill>
        <p:spPr bwMode="auto">
          <a:xfrm>
            <a:off x="6883455" y="1196752"/>
            <a:ext cx="2295921" cy="4422154"/>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8 Rectángulo"/>
          <p:cNvSpPr/>
          <p:nvPr/>
        </p:nvSpPr>
        <p:spPr>
          <a:xfrm>
            <a:off x="0" y="0"/>
            <a:ext cx="9144000" cy="8782783"/>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777526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4500" fill="hold"/>
                                        <p:tgtEl>
                                          <p:spTgt spid="4"/>
                                        </p:tgtEl>
                                        <p:attrNameLst>
                                          <p:attrName>ppt_x</p:attrName>
                                        </p:attrNameLst>
                                      </p:cBhvr>
                                      <p:tavLst>
                                        <p:tav tm="0">
                                          <p:val>
                                            <p:strVal val="1+#ppt_w/2"/>
                                          </p:val>
                                        </p:tav>
                                        <p:tav tm="100000">
                                          <p:val>
                                            <p:strVal val="#ppt_x"/>
                                          </p:val>
                                        </p:tav>
                                      </p:tavLst>
                                    </p:anim>
                                    <p:anim calcmode="lin" valueType="num">
                                      <p:cBhvr additive="base">
                                        <p:cTn id="11" dur="4500" fill="hold"/>
                                        <p:tgtEl>
                                          <p:spTgt spid="4"/>
                                        </p:tgtEl>
                                        <p:attrNameLst>
                                          <p:attrName>ppt_y</p:attrName>
                                        </p:attrNameLst>
                                      </p:cBhvr>
                                      <p:tavLst>
                                        <p:tav tm="0">
                                          <p:val>
                                            <p:strVal val="#ppt_y"/>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500" fill="hold"/>
                                        <p:tgtEl>
                                          <p:spTgt spid="4"/>
                                        </p:tgtEl>
                                        <p:attrNameLst>
                                          <p:attrName>ppt_w</p:attrName>
                                        </p:attrNameLst>
                                      </p:cBhvr>
                                      <p:tavLst>
                                        <p:tav tm="0" fmla="#ppt_w*sin(2.5*pi*$)">
                                          <p:val>
                                            <p:fltVal val="0"/>
                                          </p:val>
                                        </p:tav>
                                        <p:tav tm="100000">
                                          <p:val>
                                            <p:fltVal val="1"/>
                                          </p:val>
                                        </p:tav>
                                      </p:tavLst>
                                    </p:anim>
                                    <p:anim calcmode="lin" valueType="num">
                                      <p:cBhvr>
                                        <p:cTn id="15" dur="4500" fill="hold"/>
                                        <p:tgtEl>
                                          <p:spTgt spid="4"/>
                                        </p:tgtEl>
                                        <p:attrNameLst>
                                          <p:attrName>ppt_h</p:attrName>
                                        </p:attrNameLst>
                                      </p:cBhvr>
                                      <p:tavLst>
                                        <p:tav tm="0">
                                          <p:val>
                                            <p:strVal val="#ppt_h"/>
                                          </p:val>
                                        </p:tav>
                                        <p:tav tm="100000">
                                          <p:val>
                                            <p:strVal val="#ppt_h"/>
                                          </p:val>
                                        </p:tav>
                                      </p:tavLst>
                                    </p:anim>
                                  </p:childTnLst>
                                </p:cTn>
                              </p:par>
                              <p:par>
                                <p:cTn id="16" presetID="2" presetClass="exit" presetSubtype="2" fill="hold" nodeType="withEffect">
                                  <p:stCondLst>
                                    <p:cond delay="0"/>
                                  </p:stCondLst>
                                  <p:childTnLst>
                                    <p:anim calcmode="lin" valueType="num">
                                      <p:cBhvr additive="base">
                                        <p:cTn id="17" dur="5000"/>
                                        <p:tgtEl>
                                          <p:spTgt spid="4"/>
                                        </p:tgtEl>
                                        <p:attrNameLst>
                                          <p:attrName>ppt_x</p:attrName>
                                        </p:attrNameLst>
                                      </p:cBhvr>
                                      <p:tavLst>
                                        <p:tav tm="0">
                                          <p:val>
                                            <p:strVal val="ppt_x"/>
                                          </p:val>
                                        </p:tav>
                                        <p:tav tm="100000">
                                          <p:val>
                                            <p:strVal val="1+ppt_w/2"/>
                                          </p:val>
                                        </p:tav>
                                      </p:tavLst>
                                    </p:anim>
                                    <p:anim calcmode="lin" valueType="num">
                                      <p:cBhvr additive="base">
                                        <p:cTn id="18" dur="5000"/>
                                        <p:tgtEl>
                                          <p:spTgt spid="4"/>
                                        </p:tgtEl>
                                        <p:attrNameLst>
                                          <p:attrName>ppt_y</p:attrName>
                                        </p:attrNameLst>
                                      </p:cBhvr>
                                      <p:tavLst>
                                        <p:tav tm="0">
                                          <p:val>
                                            <p:strVal val="ppt_y"/>
                                          </p:val>
                                        </p:tav>
                                        <p:tav tm="100000">
                                          <p:val>
                                            <p:strVal val="ppt_y"/>
                                          </p:val>
                                        </p:tav>
                                      </p:tavLst>
                                    </p:anim>
                                    <p:set>
                                      <p:cBhvr>
                                        <p:cTn id="19" dur="1" fill="hold">
                                          <p:stCondLst>
                                            <p:cond delay="4999"/>
                                          </p:stCondLst>
                                        </p:cTn>
                                        <p:tgtEl>
                                          <p:spTgt spid="4"/>
                                        </p:tgtEl>
                                        <p:attrNameLst>
                                          <p:attrName>style.visibility</p:attrName>
                                        </p:attrNameLst>
                                      </p:cBhvr>
                                      <p:to>
                                        <p:strVal val="hidden"/>
                                      </p:to>
                                    </p:set>
                                  </p:childTnLst>
                                </p:cTn>
                              </p:par>
                              <p:par>
                                <p:cTn id="20" presetID="2" presetClass="entr" presetSubtype="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4500" fill="hold"/>
                                        <p:tgtEl>
                                          <p:spTgt spid="5"/>
                                        </p:tgtEl>
                                        <p:attrNameLst>
                                          <p:attrName>ppt_x</p:attrName>
                                        </p:attrNameLst>
                                      </p:cBhvr>
                                      <p:tavLst>
                                        <p:tav tm="0">
                                          <p:val>
                                            <p:strVal val="1+#ppt_w/2"/>
                                          </p:val>
                                        </p:tav>
                                        <p:tav tm="100000">
                                          <p:val>
                                            <p:strVal val="#ppt_x"/>
                                          </p:val>
                                        </p:tav>
                                      </p:tavLst>
                                    </p:anim>
                                    <p:anim calcmode="lin" valueType="num">
                                      <p:cBhvr additive="base">
                                        <p:cTn id="23" dur="4500" fill="hold"/>
                                        <p:tgtEl>
                                          <p:spTgt spid="5"/>
                                        </p:tgtEl>
                                        <p:attrNameLst>
                                          <p:attrName>ppt_y</p:attrName>
                                        </p:attrNameLst>
                                      </p:cBhvr>
                                      <p:tavLst>
                                        <p:tav tm="0">
                                          <p:val>
                                            <p:strVal val="#ppt_y"/>
                                          </p:val>
                                        </p:tav>
                                        <p:tav tm="100000">
                                          <p:val>
                                            <p:strVal val="#ppt_y"/>
                                          </p:val>
                                        </p:tav>
                                      </p:tavLst>
                                    </p:anim>
                                  </p:childTnLst>
                                </p:cTn>
                              </p:par>
                              <p:par>
                                <p:cTn id="24" presetID="19" presetClass="entr" presetSubtype="10" fill="hold"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4500" fill="hold"/>
                                        <p:tgtEl>
                                          <p:spTgt spid="5"/>
                                        </p:tgtEl>
                                        <p:attrNameLst>
                                          <p:attrName>ppt_w</p:attrName>
                                        </p:attrNameLst>
                                      </p:cBhvr>
                                      <p:tavLst>
                                        <p:tav tm="0" fmla="#ppt_w*sin(2.5*pi*$)">
                                          <p:val>
                                            <p:fltVal val="0"/>
                                          </p:val>
                                        </p:tav>
                                        <p:tav tm="100000">
                                          <p:val>
                                            <p:fltVal val="1"/>
                                          </p:val>
                                        </p:tav>
                                      </p:tavLst>
                                    </p:anim>
                                    <p:anim calcmode="lin" valueType="num">
                                      <p:cBhvr>
                                        <p:cTn id="27" dur="4500" fill="hold"/>
                                        <p:tgtEl>
                                          <p:spTgt spid="5"/>
                                        </p:tgtEl>
                                        <p:attrNameLst>
                                          <p:attrName>ppt_h</p:attrName>
                                        </p:attrNameLst>
                                      </p:cBhvr>
                                      <p:tavLst>
                                        <p:tav tm="0">
                                          <p:val>
                                            <p:strVal val="#ppt_h"/>
                                          </p:val>
                                        </p:tav>
                                        <p:tav tm="100000">
                                          <p:val>
                                            <p:strVal val="#ppt_h"/>
                                          </p:val>
                                        </p:tav>
                                      </p:tavLst>
                                    </p:anim>
                                  </p:childTnLst>
                                </p:cTn>
                              </p:par>
                              <p:par>
                                <p:cTn id="28" presetID="2" presetClass="exit" presetSubtype="2" fill="hold" nodeType="withEffect">
                                  <p:stCondLst>
                                    <p:cond delay="0"/>
                                  </p:stCondLst>
                                  <p:childTnLst>
                                    <p:anim calcmode="lin" valueType="num">
                                      <p:cBhvr additive="base">
                                        <p:cTn id="29" dur="5000"/>
                                        <p:tgtEl>
                                          <p:spTgt spid="5"/>
                                        </p:tgtEl>
                                        <p:attrNameLst>
                                          <p:attrName>ppt_x</p:attrName>
                                        </p:attrNameLst>
                                      </p:cBhvr>
                                      <p:tavLst>
                                        <p:tav tm="0">
                                          <p:val>
                                            <p:strVal val="ppt_x"/>
                                          </p:val>
                                        </p:tav>
                                        <p:tav tm="100000">
                                          <p:val>
                                            <p:strVal val="1+ppt_w/2"/>
                                          </p:val>
                                        </p:tav>
                                      </p:tavLst>
                                    </p:anim>
                                    <p:anim calcmode="lin" valueType="num">
                                      <p:cBhvr additive="base">
                                        <p:cTn id="30" dur="5000"/>
                                        <p:tgtEl>
                                          <p:spTgt spid="5"/>
                                        </p:tgtEl>
                                        <p:attrNameLst>
                                          <p:attrName>ppt_y</p:attrName>
                                        </p:attrNameLst>
                                      </p:cBhvr>
                                      <p:tavLst>
                                        <p:tav tm="0">
                                          <p:val>
                                            <p:strVal val="ppt_y"/>
                                          </p:val>
                                        </p:tav>
                                        <p:tav tm="100000">
                                          <p:val>
                                            <p:strVal val="ppt_y"/>
                                          </p:val>
                                        </p:tav>
                                      </p:tavLst>
                                    </p:anim>
                                    <p:set>
                                      <p:cBhvr>
                                        <p:cTn id="31" dur="1" fill="hold">
                                          <p:stCondLst>
                                            <p:cond delay="4999"/>
                                          </p:stCondLst>
                                        </p:cTn>
                                        <p:tgtEl>
                                          <p:spTgt spid="5"/>
                                        </p:tgtEl>
                                        <p:attrNameLst>
                                          <p:attrName>style.visibility</p:attrName>
                                        </p:attrNameLst>
                                      </p:cBhvr>
                                      <p:to>
                                        <p:strVal val="hidden"/>
                                      </p:to>
                                    </p:set>
                                  </p:childTnLst>
                                </p:cTn>
                              </p:par>
                              <p:par>
                                <p:cTn id="32" presetID="2" presetClass="entr" presetSubtype="8"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4500" fill="hold"/>
                                        <p:tgtEl>
                                          <p:spTgt spid="6"/>
                                        </p:tgtEl>
                                        <p:attrNameLst>
                                          <p:attrName>ppt_x</p:attrName>
                                        </p:attrNameLst>
                                      </p:cBhvr>
                                      <p:tavLst>
                                        <p:tav tm="0">
                                          <p:val>
                                            <p:strVal val="0-#ppt_w/2"/>
                                          </p:val>
                                        </p:tav>
                                        <p:tav tm="100000">
                                          <p:val>
                                            <p:strVal val="#ppt_x"/>
                                          </p:val>
                                        </p:tav>
                                      </p:tavLst>
                                    </p:anim>
                                    <p:anim calcmode="lin" valueType="num">
                                      <p:cBhvr additive="base">
                                        <p:cTn id="35" dur="4500" fill="hold"/>
                                        <p:tgtEl>
                                          <p:spTgt spid="6"/>
                                        </p:tgtEl>
                                        <p:attrNameLst>
                                          <p:attrName>ppt_y</p:attrName>
                                        </p:attrNameLst>
                                      </p:cBhvr>
                                      <p:tavLst>
                                        <p:tav tm="0">
                                          <p:val>
                                            <p:strVal val="#ppt_y"/>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4500" fill="hold"/>
                                        <p:tgtEl>
                                          <p:spTgt spid="6"/>
                                        </p:tgtEl>
                                        <p:attrNameLst>
                                          <p:attrName>ppt_w</p:attrName>
                                        </p:attrNameLst>
                                      </p:cBhvr>
                                      <p:tavLst>
                                        <p:tav tm="0" fmla="#ppt_w*sin(2.5*pi*$)">
                                          <p:val>
                                            <p:fltVal val="0"/>
                                          </p:val>
                                        </p:tav>
                                        <p:tav tm="100000">
                                          <p:val>
                                            <p:fltVal val="1"/>
                                          </p:val>
                                        </p:tav>
                                      </p:tavLst>
                                    </p:anim>
                                    <p:anim calcmode="lin" valueType="num">
                                      <p:cBhvr>
                                        <p:cTn id="39" dur="4500" fill="hold"/>
                                        <p:tgtEl>
                                          <p:spTgt spid="6"/>
                                        </p:tgtEl>
                                        <p:attrNameLst>
                                          <p:attrName>ppt_h</p:attrName>
                                        </p:attrNameLst>
                                      </p:cBhvr>
                                      <p:tavLst>
                                        <p:tav tm="0">
                                          <p:val>
                                            <p:strVal val="#ppt_h"/>
                                          </p:val>
                                        </p:tav>
                                        <p:tav tm="100000">
                                          <p:val>
                                            <p:strVal val="#ppt_h"/>
                                          </p:val>
                                        </p:tav>
                                      </p:tavLst>
                                    </p:anim>
                                  </p:childTnLst>
                                </p:cTn>
                              </p:par>
                              <p:par>
                                <p:cTn id="40" presetID="2" presetClass="exit" presetSubtype="8" fill="hold" nodeType="withEffect">
                                  <p:stCondLst>
                                    <p:cond delay="0"/>
                                  </p:stCondLst>
                                  <p:childTnLst>
                                    <p:anim calcmode="lin" valueType="num">
                                      <p:cBhvr additive="base">
                                        <p:cTn id="41" dur="5000"/>
                                        <p:tgtEl>
                                          <p:spTgt spid="6"/>
                                        </p:tgtEl>
                                        <p:attrNameLst>
                                          <p:attrName>ppt_x</p:attrName>
                                        </p:attrNameLst>
                                      </p:cBhvr>
                                      <p:tavLst>
                                        <p:tav tm="0">
                                          <p:val>
                                            <p:strVal val="ppt_x"/>
                                          </p:val>
                                        </p:tav>
                                        <p:tav tm="100000">
                                          <p:val>
                                            <p:strVal val="0-ppt_w/2"/>
                                          </p:val>
                                        </p:tav>
                                      </p:tavLst>
                                    </p:anim>
                                    <p:anim calcmode="lin" valueType="num">
                                      <p:cBhvr additive="base">
                                        <p:cTn id="42" dur="5000"/>
                                        <p:tgtEl>
                                          <p:spTgt spid="6"/>
                                        </p:tgtEl>
                                        <p:attrNameLst>
                                          <p:attrName>ppt_y</p:attrName>
                                        </p:attrNameLst>
                                      </p:cBhvr>
                                      <p:tavLst>
                                        <p:tav tm="0">
                                          <p:val>
                                            <p:strVal val="ppt_y"/>
                                          </p:val>
                                        </p:tav>
                                        <p:tav tm="100000">
                                          <p:val>
                                            <p:strVal val="ppt_y"/>
                                          </p:val>
                                        </p:tav>
                                      </p:tavLst>
                                    </p:anim>
                                    <p:set>
                                      <p:cBhvr>
                                        <p:cTn id="43" dur="1" fill="hold">
                                          <p:stCondLst>
                                            <p:cond delay="4999"/>
                                          </p:stCondLst>
                                        </p:cTn>
                                        <p:tgtEl>
                                          <p:spTgt spid="6"/>
                                        </p:tgtEl>
                                        <p:attrNameLst>
                                          <p:attrName>style.visibility</p:attrName>
                                        </p:attrNameLst>
                                      </p:cBhvr>
                                      <p:to>
                                        <p:strVal val="hidden"/>
                                      </p:to>
                                    </p:set>
                                  </p:childTnLst>
                                </p:cTn>
                              </p:par>
                              <p:par>
                                <p:cTn id="44" presetID="2" presetClass="entr" presetSubtype="8" fill="hold"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4500" fill="hold"/>
                                        <p:tgtEl>
                                          <p:spTgt spid="7"/>
                                        </p:tgtEl>
                                        <p:attrNameLst>
                                          <p:attrName>ppt_x</p:attrName>
                                        </p:attrNameLst>
                                      </p:cBhvr>
                                      <p:tavLst>
                                        <p:tav tm="0">
                                          <p:val>
                                            <p:strVal val="0-#ppt_w/2"/>
                                          </p:val>
                                        </p:tav>
                                        <p:tav tm="100000">
                                          <p:val>
                                            <p:strVal val="#ppt_x"/>
                                          </p:val>
                                        </p:tav>
                                      </p:tavLst>
                                    </p:anim>
                                    <p:anim calcmode="lin" valueType="num">
                                      <p:cBhvr additive="base">
                                        <p:cTn id="47" dur="4500" fill="hold"/>
                                        <p:tgtEl>
                                          <p:spTgt spid="7"/>
                                        </p:tgtEl>
                                        <p:attrNameLst>
                                          <p:attrName>ppt_y</p:attrName>
                                        </p:attrNameLst>
                                      </p:cBhvr>
                                      <p:tavLst>
                                        <p:tav tm="0">
                                          <p:val>
                                            <p:strVal val="#ppt_y"/>
                                          </p:val>
                                        </p:tav>
                                        <p:tav tm="100000">
                                          <p:val>
                                            <p:strVal val="#ppt_y"/>
                                          </p:val>
                                        </p:tav>
                                      </p:tavLst>
                                    </p:anim>
                                  </p:childTnLst>
                                </p:cTn>
                              </p:par>
                              <p:par>
                                <p:cTn id="48" presetID="19" presetClass="entr" presetSubtype="10"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4500" fill="hold"/>
                                        <p:tgtEl>
                                          <p:spTgt spid="7"/>
                                        </p:tgtEl>
                                        <p:attrNameLst>
                                          <p:attrName>ppt_w</p:attrName>
                                        </p:attrNameLst>
                                      </p:cBhvr>
                                      <p:tavLst>
                                        <p:tav tm="0" fmla="#ppt_w*sin(2.5*pi*$)">
                                          <p:val>
                                            <p:fltVal val="0"/>
                                          </p:val>
                                        </p:tav>
                                        <p:tav tm="100000">
                                          <p:val>
                                            <p:fltVal val="1"/>
                                          </p:val>
                                        </p:tav>
                                      </p:tavLst>
                                    </p:anim>
                                    <p:anim calcmode="lin" valueType="num">
                                      <p:cBhvr>
                                        <p:cTn id="51" dur="4500" fill="hold"/>
                                        <p:tgtEl>
                                          <p:spTgt spid="7"/>
                                        </p:tgtEl>
                                        <p:attrNameLst>
                                          <p:attrName>ppt_h</p:attrName>
                                        </p:attrNameLst>
                                      </p:cBhvr>
                                      <p:tavLst>
                                        <p:tav tm="0">
                                          <p:val>
                                            <p:strVal val="#ppt_h"/>
                                          </p:val>
                                        </p:tav>
                                        <p:tav tm="100000">
                                          <p:val>
                                            <p:strVal val="#ppt_h"/>
                                          </p:val>
                                        </p:tav>
                                      </p:tavLst>
                                    </p:anim>
                                  </p:childTnLst>
                                </p:cTn>
                              </p:par>
                              <p:par>
                                <p:cTn id="52" presetID="2" presetClass="exit" presetSubtype="8" fill="hold" nodeType="withEffect">
                                  <p:stCondLst>
                                    <p:cond delay="0"/>
                                  </p:stCondLst>
                                  <p:childTnLst>
                                    <p:anim calcmode="lin" valueType="num">
                                      <p:cBhvr additive="base">
                                        <p:cTn id="53" dur="5000"/>
                                        <p:tgtEl>
                                          <p:spTgt spid="7"/>
                                        </p:tgtEl>
                                        <p:attrNameLst>
                                          <p:attrName>ppt_x</p:attrName>
                                        </p:attrNameLst>
                                      </p:cBhvr>
                                      <p:tavLst>
                                        <p:tav tm="0">
                                          <p:val>
                                            <p:strVal val="ppt_x"/>
                                          </p:val>
                                        </p:tav>
                                        <p:tav tm="100000">
                                          <p:val>
                                            <p:strVal val="0-ppt_w/2"/>
                                          </p:val>
                                        </p:tav>
                                      </p:tavLst>
                                    </p:anim>
                                    <p:anim calcmode="lin" valueType="num">
                                      <p:cBhvr additive="base">
                                        <p:cTn id="54" dur="5000"/>
                                        <p:tgtEl>
                                          <p:spTgt spid="7"/>
                                        </p:tgtEl>
                                        <p:attrNameLst>
                                          <p:attrName>ppt_y</p:attrName>
                                        </p:attrNameLst>
                                      </p:cBhvr>
                                      <p:tavLst>
                                        <p:tav tm="0">
                                          <p:val>
                                            <p:strVal val="ppt_y"/>
                                          </p:val>
                                        </p:tav>
                                        <p:tav tm="100000">
                                          <p:val>
                                            <p:strVal val="ppt_y"/>
                                          </p:val>
                                        </p:tav>
                                      </p:tavLst>
                                    </p:anim>
                                    <p:set>
                                      <p:cBhvr>
                                        <p:cTn id="55" dur="1" fill="hold">
                                          <p:stCondLst>
                                            <p:cond delay="4999"/>
                                          </p:stCondLst>
                                        </p:cTn>
                                        <p:tgtEl>
                                          <p:spTgt spid="7"/>
                                        </p:tgtEl>
                                        <p:attrNameLst>
                                          <p:attrName>style.visibility</p:attrName>
                                        </p:attrNameLst>
                                      </p:cBhvr>
                                      <p:to>
                                        <p:strVal val="hidden"/>
                                      </p:to>
                                    </p:set>
                                  </p:childTnLst>
                                </p:cTn>
                              </p:par>
                              <p:par>
                                <p:cTn id="56" presetID="23" presetClass="entr" presetSubtype="272" fill="hold"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p:cTn id="58" dur="4750" fill="hold"/>
                                        <p:tgtEl>
                                          <p:spTgt spid="8"/>
                                        </p:tgtEl>
                                        <p:attrNameLst>
                                          <p:attrName>ppt_w</p:attrName>
                                        </p:attrNameLst>
                                      </p:cBhvr>
                                      <p:tavLst>
                                        <p:tav tm="0">
                                          <p:val>
                                            <p:strVal val="2/3*#ppt_w"/>
                                          </p:val>
                                        </p:tav>
                                        <p:tav tm="100000">
                                          <p:val>
                                            <p:strVal val="#ppt_w"/>
                                          </p:val>
                                        </p:tav>
                                      </p:tavLst>
                                    </p:anim>
                                    <p:anim calcmode="lin" valueType="num">
                                      <p:cBhvr>
                                        <p:cTn id="59" dur="4750" fill="hold"/>
                                        <p:tgtEl>
                                          <p:spTgt spid="8"/>
                                        </p:tgtEl>
                                        <p:attrNameLst>
                                          <p:attrName>ppt_h</p:attrName>
                                        </p:attrNameLst>
                                      </p:cBhvr>
                                      <p:tavLst>
                                        <p:tav tm="0">
                                          <p:val>
                                            <p:strVal val="2/3*#ppt_h"/>
                                          </p:val>
                                        </p:tav>
                                        <p:tav tm="100000">
                                          <p:val>
                                            <p:strVal val="#ppt_h"/>
                                          </p:val>
                                        </p:tav>
                                      </p:tavLst>
                                    </p:anim>
                                  </p:childTnLst>
                                </p:cTn>
                              </p:par>
                              <p:par>
                                <p:cTn id="60" presetID="16" presetClass="entr" presetSubtype="42" fill="hold" nodeType="withEffect">
                                  <p:stCondLst>
                                    <p:cond delay="0"/>
                                  </p:stCondLst>
                                  <p:childTnLst>
                                    <p:set>
                                      <p:cBhvr>
                                        <p:cTn id="61" dur="1" fill="hold">
                                          <p:stCondLst>
                                            <p:cond delay="0"/>
                                          </p:stCondLst>
                                        </p:cTn>
                                        <p:tgtEl>
                                          <p:spTgt spid="8"/>
                                        </p:tgtEl>
                                        <p:attrNameLst>
                                          <p:attrName>style.visibility</p:attrName>
                                        </p:attrNameLst>
                                      </p:cBhvr>
                                      <p:to>
                                        <p:strVal val="visible"/>
                                      </p:to>
                                    </p:set>
                                    <p:animEffect transition="in" filter="barn(outHorizontal)">
                                      <p:cBhvr>
                                        <p:cTn id="62" dur="47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Diapositiva6"/>
          <p:cNvPicPr>
            <a:picLocks noGrp="1" noChangeAspect="1"/>
          </p:cNvPicPr>
          <p:nvPr isPhoto="1"/>
        </p:nvPicPr>
        <p:blipFill>
          <a:blip r:embed="rId2" cstate="print">
            <a:lum contrast="10000"/>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a:effectLst>
            <a:reflection stA="0" dir="5400000" sy="-100000" algn="bl" rotWithShape="0"/>
          </a:effectLst>
        </p:spPr>
      </p:pic>
      <p:pic>
        <p:nvPicPr>
          <p:cNvPr id="5" name="Picture 2"/>
          <p:cNvPicPr>
            <a:picLocks noChangeAspect="1" noChangeArrowheads="1"/>
          </p:cNvPicPr>
          <p:nvPr/>
        </p:nvPicPr>
        <p:blipFill>
          <a:blip r:embed="rId3" cstate="email">
            <a:lum contrast="10000"/>
            <a:extLst>
              <a:ext uri="{28A0092B-C50C-407E-A947-70E740481C1C}">
                <a14:useLocalDpi xmlns:a14="http://schemas.microsoft.com/office/drawing/2010/main"/>
              </a:ext>
            </a:extLst>
          </a:blip>
          <a:srcRect/>
          <a:stretch>
            <a:fillRect/>
          </a:stretch>
        </p:blipFill>
        <p:spPr bwMode="auto">
          <a:xfrm>
            <a:off x="-324544" y="-243408"/>
            <a:ext cx="5035550" cy="7346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3" cstate="email">
            <a:lum contrast="10000"/>
            <a:extLst>
              <a:ext uri="{28A0092B-C50C-407E-A947-70E740481C1C}">
                <a14:useLocalDpi xmlns:a14="http://schemas.microsoft.com/office/drawing/2010/main"/>
              </a:ext>
            </a:extLst>
          </a:blip>
          <a:srcRect/>
          <a:stretch>
            <a:fillRect/>
          </a:stretch>
        </p:blipFill>
        <p:spPr bwMode="auto">
          <a:xfrm flipH="1">
            <a:off x="4355976" y="-243408"/>
            <a:ext cx="5035550" cy="7346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7 Rectángulo"/>
          <p:cNvSpPr/>
          <p:nvPr/>
        </p:nvSpPr>
        <p:spPr>
          <a:xfrm>
            <a:off x="0" y="-241215"/>
            <a:ext cx="9144000"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74216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4000" fill="hold"/>
                                        <p:tgtEl>
                                          <p:spTgt spid="6"/>
                                        </p:tgtEl>
                                        <p:attrNameLst>
                                          <p:attrName>ppt_w</p:attrName>
                                        </p:attrNameLst>
                                      </p:cBhvr>
                                      <p:tavLst>
                                        <p:tav tm="0">
                                          <p:val>
                                            <p:strVal val="4/3*#ppt_w"/>
                                          </p:val>
                                        </p:tav>
                                        <p:tav tm="100000">
                                          <p:val>
                                            <p:strVal val="#ppt_w"/>
                                          </p:val>
                                        </p:tav>
                                      </p:tavLst>
                                    </p:anim>
                                    <p:anim calcmode="lin" valueType="num">
                                      <p:cBhvr>
                                        <p:cTn id="11" dur="4000" fill="hold"/>
                                        <p:tgtEl>
                                          <p:spTgt spid="6"/>
                                        </p:tgtEl>
                                        <p:attrNameLst>
                                          <p:attrName>ppt_h</p:attrName>
                                        </p:attrNameLst>
                                      </p:cBhvr>
                                      <p:tavLst>
                                        <p:tav tm="0">
                                          <p:val>
                                            <p:strVal val="4/3*#ppt_h"/>
                                          </p:val>
                                        </p:tav>
                                        <p:tav tm="100000">
                                          <p:val>
                                            <p:strVal val="#ppt_h"/>
                                          </p:val>
                                        </p:tav>
                                      </p:tavLst>
                                    </p:anim>
                                  </p:childTnLst>
                                </p:cTn>
                              </p:par>
                              <p:par>
                                <p:cTn id="12" presetID="20" presetClass="entr" presetSubtype="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edge">
                                      <p:cBhvr>
                                        <p:cTn id="14" dur="7000"/>
                                        <p:tgtEl>
                                          <p:spTgt spid="6"/>
                                        </p:tgtEl>
                                      </p:cBhvr>
                                    </p:animEffect>
                                  </p:childTnLst>
                                </p:cTn>
                              </p:par>
                              <p:par>
                                <p:cTn id="15" presetID="17" presetClass="exit" presetSubtype="8" fill="hold" nodeType="withEffect">
                                  <p:stCondLst>
                                    <p:cond delay="0"/>
                                  </p:stCondLst>
                                  <p:childTnLst>
                                    <p:anim calcmode="lin" valueType="num">
                                      <p:cBhvr>
                                        <p:cTn id="16" dur="4000"/>
                                        <p:tgtEl>
                                          <p:spTgt spid="5"/>
                                        </p:tgtEl>
                                        <p:attrNameLst>
                                          <p:attrName>ppt_x</p:attrName>
                                        </p:attrNameLst>
                                      </p:cBhvr>
                                      <p:tavLst>
                                        <p:tav tm="0">
                                          <p:val>
                                            <p:strVal val="ppt_x"/>
                                          </p:val>
                                        </p:tav>
                                        <p:tav tm="100000">
                                          <p:val>
                                            <p:strVal val="ppt_x-ppt_w/2"/>
                                          </p:val>
                                        </p:tav>
                                      </p:tavLst>
                                    </p:anim>
                                    <p:anim calcmode="lin" valueType="num">
                                      <p:cBhvr>
                                        <p:cTn id="17" dur="4000"/>
                                        <p:tgtEl>
                                          <p:spTgt spid="5"/>
                                        </p:tgtEl>
                                        <p:attrNameLst>
                                          <p:attrName>ppt_y</p:attrName>
                                        </p:attrNameLst>
                                      </p:cBhvr>
                                      <p:tavLst>
                                        <p:tav tm="0">
                                          <p:val>
                                            <p:strVal val="ppt_y"/>
                                          </p:val>
                                        </p:tav>
                                        <p:tav tm="100000">
                                          <p:val>
                                            <p:strVal val="ppt_y"/>
                                          </p:val>
                                        </p:tav>
                                      </p:tavLst>
                                    </p:anim>
                                    <p:anim calcmode="lin" valueType="num">
                                      <p:cBhvr>
                                        <p:cTn id="18" dur="4000"/>
                                        <p:tgtEl>
                                          <p:spTgt spid="5"/>
                                        </p:tgtEl>
                                        <p:attrNameLst>
                                          <p:attrName>ppt_w</p:attrName>
                                        </p:attrNameLst>
                                      </p:cBhvr>
                                      <p:tavLst>
                                        <p:tav tm="0">
                                          <p:val>
                                            <p:strVal val="ppt_w"/>
                                          </p:val>
                                        </p:tav>
                                        <p:tav tm="100000">
                                          <p:val>
                                            <p:fltVal val="0"/>
                                          </p:val>
                                        </p:tav>
                                      </p:tavLst>
                                    </p:anim>
                                    <p:anim calcmode="lin" valueType="num">
                                      <p:cBhvr>
                                        <p:cTn id="19" dur="4000"/>
                                        <p:tgtEl>
                                          <p:spTgt spid="5"/>
                                        </p:tgtEl>
                                        <p:attrNameLst>
                                          <p:attrName>ppt_h</p:attrName>
                                        </p:attrNameLst>
                                      </p:cBhvr>
                                      <p:tavLst>
                                        <p:tav tm="0">
                                          <p:val>
                                            <p:strVal val="ppt_h"/>
                                          </p:val>
                                        </p:tav>
                                        <p:tav tm="100000">
                                          <p:val>
                                            <p:strVal val="ppt_h"/>
                                          </p:val>
                                        </p:tav>
                                      </p:tavLst>
                                    </p:anim>
                                    <p:set>
                                      <p:cBhvr>
                                        <p:cTn id="20" dur="1" fill="hold">
                                          <p:stCondLst>
                                            <p:cond delay="3999"/>
                                          </p:stCondLst>
                                        </p:cTn>
                                        <p:tgtEl>
                                          <p:spTgt spid="5"/>
                                        </p:tgtEl>
                                        <p:attrNameLst>
                                          <p:attrName>style.visibility</p:attrName>
                                        </p:attrNameLst>
                                      </p:cBhvr>
                                      <p:to>
                                        <p:strVal val="hidden"/>
                                      </p:to>
                                    </p:set>
                                  </p:childTnLst>
                                </p:cTn>
                              </p:par>
                              <p:par>
                                <p:cTn id="21" presetID="17" presetClass="exit" presetSubtype="2" fill="hold" nodeType="withEffect">
                                  <p:stCondLst>
                                    <p:cond delay="0"/>
                                  </p:stCondLst>
                                  <p:childTnLst>
                                    <p:anim calcmode="lin" valueType="num">
                                      <p:cBhvr>
                                        <p:cTn id="22" dur="4000"/>
                                        <p:tgtEl>
                                          <p:spTgt spid="7"/>
                                        </p:tgtEl>
                                        <p:attrNameLst>
                                          <p:attrName>ppt_x</p:attrName>
                                        </p:attrNameLst>
                                      </p:cBhvr>
                                      <p:tavLst>
                                        <p:tav tm="0">
                                          <p:val>
                                            <p:strVal val="ppt_x"/>
                                          </p:val>
                                        </p:tav>
                                        <p:tav tm="100000">
                                          <p:val>
                                            <p:strVal val="ppt_x+ppt_w/2"/>
                                          </p:val>
                                        </p:tav>
                                      </p:tavLst>
                                    </p:anim>
                                    <p:anim calcmode="lin" valueType="num">
                                      <p:cBhvr>
                                        <p:cTn id="23" dur="4000"/>
                                        <p:tgtEl>
                                          <p:spTgt spid="7"/>
                                        </p:tgtEl>
                                        <p:attrNameLst>
                                          <p:attrName>ppt_y</p:attrName>
                                        </p:attrNameLst>
                                      </p:cBhvr>
                                      <p:tavLst>
                                        <p:tav tm="0">
                                          <p:val>
                                            <p:strVal val="ppt_y"/>
                                          </p:val>
                                        </p:tav>
                                        <p:tav tm="100000">
                                          <p:val>
                                            <p:strVal val="ppt_y"/>
                                          </p:val>
                                        </p:tav>
                                      </p:tavLst>
                                    </p:anim>
                                    <p:anim calcmode="lin" valueType="num">
                                      <p:cBhvr>
                                        <p:cTn id="24" dur="4000"/>
                                        <p:tgtEl>
                                          <p:spTgt spid="7"/>
                                        </p:tgtEl>
                                        <p:attrNameLst>
                                          <p:attrName>ppt_w</p:attrName>
                                        </p:attrNameLst>
                                      </p:cBhvr>
                                      <p:tavLst>
                                        <p:tav tm="0">
                                          <p:val>
                                            <p:strVal val="ppt_w"/>
                                          </p:val>
                                        </p:tav>
                                        <p:tav tm="100000">
                                          <p:val>
                                            <p:fltVal val="0"/>
                                          </p:val>
                                        </p:tav>
                                      </p:tavLst>
                                    </p:anim>
                                    <p:anim calcmode="lin" valueType="num">
                                      <p:cBhvr>
                                        <p:cTn id="25" dur="4000"/>
                                        <p:tgtEl>
                                          <p:spTgt spid="7"/>
                                        </p:tgtEl>
                                        <p:attrNameLst>
                                          <p:attrName>ppt_h</p:attrName>
                                        </p:attrNameLst>
                                      </p:cBhvr>
                                      <p:tavLst>
                                        <p:tav tm="0">
                                          <p:val>
                                            <p:strVal val="ppt_h"/>
                                          </p:val>
                                        </p:tav>
                                        <p:tav tm="100000">
                                          <p:val>
                                            <p:strVal val="ppt_h"/>
                                          </p:val>
                                        </p:tav>
                                      </p:tavLst>
                                    </p:anim>
                                    <p:set>
                                      <p:cBhvr>
                                        <p:cTn id="26" dur="1" fill="hold">
                                          <p:stCondLst>
                                            <p:cond delay="3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Rectángulo"/>
          <p:cNvSpPr/>
          <p:nvPr/>
        </p:nvSpPr>
        <p:spPr>
          <a:xfrm flipH="1">
            <a:off x="-8445" y="0"/>
            <a:ext cx="9152445" cy="6841843"/>
          </a:xfrm>
          <a:prstGeom prst="rect">
            <a:avLst/>
          </a:prstGeom>
          <a:gradFill flip="none" rotWithShape="1">
            <a:gsLst>
              <a:gs pos="100000">
                <a:schemeClr val="tx2">
                  <a:lumMod val="84000"/>
                </a:schemeClr>
              </a:gs>
              <a:gs pos="833">
                <a:schemeClr val="tx2">
                  <a:lumMod val="75000"/>
                </a:schemeClr>
              </a:gs>
              <a:gs pos="91000">
                <a:srgbClr val="210E0C">
                  <a:lumMod val="33000"/>
                </a:srgbClr>
              </a:gs>
              <a:gs pos="7000">
                <a:srgbClr val="381814">
                  <a:lumMod val="0"/>
                </a:srgbClr>
              </a:gs>
              <a:gs pos="27000">
                <a:schemeClr val="bg1">
                  <a:lumMod val="0"/>
                </a:schemeClr>
              </a:gs>
              <a:gs pos="49000">
                <a:schemeClr val="tx2">
                  <a:lumMod val="75000"/>
                </a:schemeClr>
              </a:gs>
              <a:gs pos="71000">
                <a:srgbClr val="1C0D07">
                  <a:lumMod val="0"/>
                </a:srgbClr>
              </a:gs>
              <a:gs pos="46000">
                <a:srgbClr val="0F0704">
                  <a:lumMod val="0"/>
                </a:srgbClr>
              </a:gs>
              <a:gs pos="51000">
                <a:srgbClr val="663012">
                  <a:lumMod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pic>
        <p:nvPicPr>
          <p:cNvPr id="2" name="1 Imagen" descr="Diapositiva22"/>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pic>
        <p:nvPicPr>
          <p:cNvPr id="14"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flipV="1">
            <a:off x="4355976" y="0"/>
            <a:ext cx="2101757" cy="18583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4427984" y="4999653"/>
            <a:ext cx="2101757" cy="18583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6200000">
            <a:off x="7163948" y="1606489"/>
            <a:ext cx="2101757" cy="18583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6200000" flipH="1">
            <a:off x="7178756" y="3334681"/>
            <a:ext cx="2101757" cy="18583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flipH="1">
            <a:off x="2627784" y="4995553"/>
            <a:ext cx="2103437" cy="1858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5400000">
            <a:off x="-122237" y="3407221"/>
            <a:ext cx="2103437" cy="1858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flipH="1" flipV="1">
            <a:off x="2627784" y="0"/>
            <a:ext cx="2101757" cy="18583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5241208" flipH="1">
            <a:off x="-97363" y="1648273"/>
            <a:ext cx="2101757" cy="18583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11 Rectángulo"/>
          <p:cNvSpPr/>
          <p:nvPr/>
        </p:nvSpPr>
        <p:spPr>
          <a:xfrm>
            <a:off x="0" y="-241215"/>
            <a:ext cx="9144000"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188820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3" presetClass="entr" presetSubtype="528" fill="hold" nodeType="withEffect">
                                  <p:stCondLst>
                                    <p:cond delay="500"/>
                                  </p:stCondLst>
                                  <p:childTnLst>
                                    <p:set>
                                      <p:cBhvr>
                                        <p:cTn id="9" dur="1" fill="hold">
                                          <p:stCondLst>
                                            <p:cond delay="0"/>
                                          </p:stCondLst>
                                        </p:cTn>
                                        <p:tgtEl>
                                          <p:spTgt spid="2"/>
                                        </p:tgtEl>
                                        <p:attrNameLst>
                                          <p:attrName>style.visibility</p:attrName>
                                        </p:attrNameLst>
                                      </p:cBhvr>
                                      <p:to>
                                        <p:strVal val="visible"/>
                                      </p:to>
                                    </p:set>
                                    <p:anim calcmode="lin" valueType="num">
                                      <p:cBhvr>
                                        <p:cTn id="10" dur="4000" fill="hold"/>
                                        <p:tgtEl>
                                          <p:spTgt spid="2"/>
                                        </p:tgtEl>
                                        <p:attrNameLst>
                                          <p:attrName>ppt_w</p:attrName>
                                        </p:attrNameLst>
                                      </p:cBhvr>
                                      <p:tavLst>
                                        <p:tav tm="0">
                                          <p:val>
                                            <p:fltVal val="0"/>
                                          </p:val>
                                        </p:tav>
                                        <p:tav tm="100000">
                                          <p:val>
                                            <p:strVal val="#ppt_w"/>
                                          </p:val>
                                        </p:tav>
                                      </p:tavLst>
                                    </p:anim>
                                    <p:anim calcmode="lin" valueType="num">
                                      <p:cBhvr>
                                        <p:cTn id="11" dur="4000" fill="hold"/>
                                        <p:tgtEl>
                                          <p:spTgt spid="2"/>
                                        </p:tgtEl>
                                        <p:attrNameLst>
                                          <p:attrName>ppt_h</p:attrName>
                                        </p:attrNameLst>
                                      </p:cBhvr>
                                      <p:tavLst>
                                        <p:tav tm="0">
                                          <p:val>
                                            <p:fltVal val="0"/>
                                          </p:val>
                                        </p:tav>
                                        <p:tav tm="100000">
                                          <p:val>
                                            <p:strVal val="#ppt_h"/>
                                          </p:val>
                                        </p:tav>
                                      </p:tavLst>
                                    </p:anim>
                                    <p:anim calcmode="lin" valueType="num">
                                      <p:cBhvr>
                                        <p:cTn id="12" dur="4000" fill="hold"/>
                                        <p:tgtEl>
                                          <p:spTgt spid="2"/>
                                        </p:tgtEl>
                                        <p:attrNameLst>
                                          <p:attrName>ppt_x</p:attrName>
                                        </p:attrNameLst>
                                      </p:cBhvr>
                                      <p:tavLst>
                                        <p:tav tm="0">
                                          <p:val>
                                            <p:fltVal val="0.5"/>
                                          </p:val>
                                        </p:tav>
                                        <p:tav tm="100000">
                                          <p:val>
                                            <p:strVal val="#ppt_x"/>
                                          </p:val>
                                        </p:tav>
                                      </p:tavLst>
                                    </p:anim>
                                    <p:anim calcmode="lin" valueType="num">
                                      <p:cBhvr>
                                        <p:cTn id="13" dur="4000" fill="hold"/>
                                        <p:tgtEl>
                                          <p:spTgt spid="2"/>
                                        </p:tgtEl>
                                        <p:attrNameLst>
                                          <p:attrName>ppt_y</p:attrName>
                                        </p:attrNameLst>
                                      </p:cBhvr>
                                      <p:tavLst>
                                        <p:tav tm="0">
                                          <p:val>
                                            <p:fltVal val="0.5"/>
                                          </p:val>
                                        </p:tav>
                                        <p:tav tm="100000">
                                          <p:val>
                                            <p:strVal val="#ppt_y"/>
                                          </p:val>
                                        </p:tav>
                                      </p:tavLst>
                                    </p:anim>
                                  </p:childTnLst>
                                </p:cTn>
                              </p:par>
                              <p:par>
                                <p:cTn id="14" presetID="16" presetClass="entr" presetSubtype="42" fill="hold" nodeType="withEffect">
                                  <p:stCondLst>
                                    <p:cond delay="500"/>
                                  </p:stCondLst>
                                  <p:childTnLst>
                                    <p:set>
                                      <p:cBhvr>
                                        <p:cTn id="15" dur="1" fill="hold">
                                          <p:stCondLst>
                                            <p:cond delay="0"/>
                                          </p:stCondLst>
                                        </p:cTn>
                                        <p:tgtEl>
                                          <p:spTgt spid="2"/>
                                        </p:tgtEl>
                                        <p:attrNameLst>
                                          <p:attrName>style.visibility</p:attrName>
                                        </p:attrNameLst>
                                      </p:cBhvr>
                                      <p:to>
                                        <p:strVal val="visible"/>
                                      </p:to>
                                    </p:set>
                                    <p:animEffect transition="in" filter="barn(outHorizontal)">
                                      <p:cBhvr>
                                        <p:cTn id="16" dur="4000"/>
                                        <p:tgtEl>
                                          <p:spTgt spid="2"/>
                                        </p:tgtEl>
                                      </p:cBhvr>
                                    </p:animEffect>
                                  </p:childTnLst>
                                </p:cTn>
                              </p:par>
                              <p:par>
                                <p:cTn id="17" presetID="19" presetClass="entr" presetSubtype="10"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p:cTn id="19" dur="4500" fill="hold"/>
                                        <p:tgtEl>
                                          <p:spTgt spid="18"/>
                                        </p:tgtEl>
                                        <p:attrNameLst>
                                          <p:attrName>ppt_w</p:attrName>
                                        </p:attrNameLst>
                                      </p:cBhvr>
                                      <p:tavLst>
                                        <p:tav tm="0" fmla="#ppt_w*sin(2.5*pi*$)">
                                          <p:val>
                                            <p:fltVal val="0"/>
                                          </p:val>
                                        </p:tav>
                                        <p:tav tm="100000">
                                          <p:val>
                                            <p:fltVal val="1"/>
                                          </p:val>
                                        </p:tav>
                                      </p:tavLst>
                                    </p:anim>
                                    <p:anim calcmode="lin" valueType="num">
                                      <p:cBhvr>
                                        <p:cTn id="20" dur="4500" fill="hold"/>
                                        <p:tgtEl>
                                          <p:spTgt spid="18"/>
                                        </p:tgtEl>
                                        <p:attrNameLst>
                                          <p:attrName>ppt_h</p:attrName>
                                        </p:attrNameLst>
                                      </p:cBhvr>
                                      <p:tavLst>
                                        <p:tav tm="0">
                                          <p:val>
                                            <p:strVal val="#ppt_h"/>
                                          </p:val>
                                        </p:tav>
                                        <p:tav tm="100000">
                                          <p:val>
                                            <p:strVal val="#ppt_h"/>
                                          </p:val>
                                        </p:tav>
                                      </p:tavLst>
                                    </p:anim>
                                  </p:childTnLst>
                                </p:cTn>
                              </p:par>
                              <p:par>
                                <p:cTn id="21" presetID="8" presetClass="emph" presetSubtype="0" repeatCount="indefinite" fill="hold" nodeType="withEffect">
                                  <p:stCondLst>
                                    <p:cond delay="0"/>
                                  </p:stCondLst>
                                  <p:childTnLst>
                                    <p:animRot by="21600000">
                                      <p:cBhvr>
                                        <p:cTn id="22" dur="4250" fill="hold"/>
                                        <p:tgtEl>
                                          <p:spTgt spid="18"/>
                                        </p:tgtEl>
                                        <p:attrNameLst>
                                          <p:attrName>r</p:attrName>
                                        </p:attrNameLst>
                                      </p:cBhvr>
                                    </p:animRot>
                                  </p:childTnLst>
                                </p:cTn>
                              </p:par>
                              <p:par>
                                <p:cTn id="23" presetID="2" presetClass="exit" presetSubtype="9" fill="hold" nodeType="withEffect">
                                  <p:stCondLst>
                                    <p:cond delay="0"/>
                                  </p:stCondLst>
                                  <p:childTnLst>
                                    <p:anim calcmode="lin" valueType="num">
                                      <p:cBhvr additive="base">
                                        <p:cTn id="24" dur="5500"/>
                                        <p:tgtEl>
                                          <p:spTgt spid="18"/>
                                        </p:tgtEl>
                                        <p:attrNameLst>
                                          <p:attrName>ppt_x</p:attrName>
                                        </p:attrNameLst>
                                      </p:cBhvr>
                                      <p:tavLst>
                                        <p:tav tm="0">
                                          <p:val>
                                            <p:strVal val="ppt_x"/>
                                          </p:val>
                                        </p:tav>
                                        <p:tav tm="100000">
                                          <p:val>
                                            <p:strVal val="0-ppt_w/2"/>
                                          </p:val>
                                        </p:tav>
                                      </p:tavLst>
                                    </p:anim>
                                    <p:anim calcmode="lin" valueType="num">
                                      <p:cBhvr additive="base">
                                        <p:cTn id="25" dur="5500"/>
                                        <p:tgtEl>
                                          <p:spTgt spid="18"/>
                                        </p:tgtEl>
                                        <p:attrNameLst>
                                          <p:attrName>ppt_y</p:attrName>
                                        </p:attrNameLst>
                                      </p:cBhvr>
                                      <p:tavLst>
                                        <p:tav tm="0">
                                          <p:val>
                                            <p:strVal val="ppt_y"/>
                                          </p:val>
                                        </p:tav>
                                        <p:tav tm="100000">
                                          <p:val>
                                            <p:strVal val="0-ppt_h/2"/>
                                          </p:val>
                                        </p:tav>
                                      </p:tavLst>
                                    </p:anim>
                                    <p:set>
                                      <p:cBhvr>
                                        <p:cTn id="26" dur="1" fill="hold">
                                          <p:stCondLst>
                                            <p:cond delay="5499"/>
                                          </p:stCondLst>
                                        </p:cTn>
                                        <p:tgtEl>
                                          <p:spTgt spid="18"/>
                                        </p:tgtEl>
                                        <p:attrNameLst>
                                          <p:attrName>style.visibility</p:attrName>
                                        </p:attrNameLst>
                                      </p:cBhvr>
                                      <p:to>
                                        <p:strVal val="hidden"/>
                                      </p:to>
                                    </p:set>
                                  </p:childTnLst>
                                </p:cTn>
                              </p:par>
                              <p:par>
                                <p:cTn id="27" presetID="19" presetClass="entr" presetSubtype="10"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p:cTn id="29" dur="4500" fill="hold"/>
                                        <p:tgtEl>
                                          <p:spTgt spid="15"/>
                                        </p:tgtEl>
                                        <p:attrNameLst>
                                          <p:attrName>ppt_w</p:attrName>
                                        </p:attrNameLst>
                                      </p:cBhvr>
                                      <p:tavLst>
                                        <p:tav tm="0" fmla="#ppt_w*sin(2.5*pi*$)">
                                          <p:val>
                                            <p:fltVal val="0"/>
                                          </p:val>
                                        </p:tav>
                                        <p:tav tm="100000">
                                          <p:val>
                                            <p:fltVal val="1"/>
                                          </p:val>
                                        </p:tav>
                                      </p:tavLst>
                                    </p:anim>
                                    <p:anim calcmode="lin" valueType="num">
                                      <p:cBhvr>
                                        <p:cTn id="30" dur="4500" fill="hold"/>
                                        <p:tgtEl>
                                          <p:spTgt spid="15"/>
                                        </p:tgtEl>
                                        <p:attrNameLst>
                                          <p:attrName>ppt_h</p:attrName>
                                        </p:attrNameLst>
                                      </p:cBhvr>
                                      <p:tavLst>
                                        <p:tav tm="0">
                                          <p:val>
                                            <p:strVal val="#ppt_h"/>
                                          </p:val>
                                        </p:tav>
                                        <p:tav tm="100000">
                                          <p:val>
                                            <p:strVal val="#ppt_h"/>
                                          </p:val>
                                        </p:tav>
                                      </p:tavLst>
                                    </p:anim>
                                  </p:childTnLst>
                                </p:cTn>
                              </p:par>
                              <p:par>
                                <p:cTn id="31" presetID="8" presetClass="emph" presetSubtype="0" repeatCount="indefinite" fill="hold" nodeType="withEffect">
                                  <p:stCondLst>
                                    <p:cond delay="0"/>
                                  </p:stCondLst>
                                  <p:childTnLst>
                                    <p:animRot by="21600000">
                                      <p:cBhvr>
                                        <p:cTn id="32" dur="4250" fill="hold"/>
                                        <p:tgtEl>
                                          <p:spTgt spid="15"/>
                                        </p:tgtEl>
                                        <p:attrNameLst>
                                          <p:attrName>r</p:attrName>
                                        </p:attrNameLst>
                                      </p:cBhvr>
                                    </p:animRot>
                                  </p:childTnLst>
                                </p:cTn>
                              </p:par>
                              <p:par>
                                <p:cTn id="33" presetID="2" presetClass="exit" presetSubtype="9" fill="hold" nodeType="withEffect">
                                  <p:stCondLst>
                                    <p:cond delay="0"/>
                                  </p:stCondLst>
                                  <p:childTnLst>
                                    <p:anim calcmode="lin" valueType="num">
                                      <p:cBhvr additive="base">
                                        <p:cTn id="34" dur="5500"/>
                                        <p:tgtEl>
                                          <p:spTgt spid="15"/>
                                        </p:tgtEl>
                                        <p:attrNameLst>
                                          <p:attrName>ppt_x</p:attrName>
                                        </p:attrNameLst>
                                      </p:cBhvr>
                                      <p:tavLst>
                                        <p:tav tm="0">
                                          <p:val>
                                            <p:strVal val="ppt_x"/>
                                          </p:val>
                                        </p:tav>
                                        <p:tav tm="100000">
                                          <p:val>
                                            <p:strVal val="0-ppt_w/2"/>
                                          </p:val>
                                        </p:tav>
                                      </p:tavLst>
                                    </p:anim>
                                    <p:anim calcmode="lin" valueType="num">
                                      <p:cBhvr additive="base">
                                        <p:cTn id="35" dur="5500"/>
                                        <p:tgtEl>
                                          <p:spTgt spid="15"/>
                                        </p:tgtEl>
                                        <p:attrNameLst>
                                          <p:attrName>ppt_y</p:attrName>
                                        </p:attrNameLst>
                                      </p:cBhvr>
                                      <p:tavLst>
                                        <p:tav tm="0">
                                          <p:val>
                                            <p:strVal val="ppt_y"/>
                                          </p:val>
                                        </p:tav>
                                        <p:tav tm="100000">
                                          <p:val>
                                            <p:strVal val="0-ppt_h/2"/>
                                          </p:val>
                                        </p:tav>
                                      </p:tavLst>
                                    </p:anim>
                                    <p:set>
                                      <p:cBhvr>
                                        <p:cTn id="36" dur="1" fill="hold">
                                          <p:stCondLst>
                                            <p:cond delay="5499"/>
                                          </p:stCondLst>
                                        </p:cTn>
                                        <p:tgtEl>
                                          <p:spTgt spid="15"/>
                                        </p:tgtEl>
                                        <p:attrNameLst>
                                          <p:attrName>style.visibility</p:attrName>
                                        </p:attrNameLst>
                                      </p:cBhvr>
                                      <p:to>
                                        <p:strVal val="hidden"/>
                                      </p:to>
                                    </p:set>
                                  </p:childTnLst>
                                </p:cTn>
                              </p:par>
                              <p:par>
                                <p:cTn id="37" presetID="19" presetClass="entr" presetSubtype="10"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p:cTn id="39" dur="4500" fill="hold"/>
                                        <p:tgtEl>
                                          <p:spTgt spid="14"/>
                                        </p:tgtEl>
                                        <p:attrNameLst>
                                          <p:attrName>ppt_w</p:attrName>
                                        </p:attrNameLst>
                                      </p:cBhvr>
                                      <p:tavLst>
                                        <p:tav tm="0" fmla="#ppt_w*sin(2.5*pi*$)">
                                          <p:val>
                                            <p:fltVal val="0"/>
                                          </p:val>
                                        </p:tav>
                                        <p:tav tm="100000">
                                          <p:val>
                                            <p:fltVal val="1"/>
                                          </p:val>
                                        </p:tav>
                                      </p:tavLst>
                                    </p:anim>
                                    <p:anim calcmode="lin" valueType="num">
                                      <p:cBhvr>
                                        <p:cTn id="40" dur="4500" fill="hold"/>
                                        <p:tgtEl>
                                          <p:spTgt spid="14"/>
                                        </p:tgtEl>
                                        <p:attrNameLst>
                                          <p:attrName>ppt_h</p:attrName>
                                        </p:attrNameLst>
                                      </p:cBhvr>
                                      <p:tavLst>
                                        <p:tav tm="0">
                                          <p:val>
                                            <p:strVal val="#ppt_h"/>
                                          </p:val>
                                        </p:tav>
                                        <p:tav tm="100000">
                                          <p:val>
                                            <p:strVal val="#ppt_h"/>
                                          </p:val>
                                        </p:tav>
                                      </p:tavLst>
                                    </p:anim>
                                  </p:childTnLst>
                                </p:cTn>
                              </p:par>
                              <p:par>
                                <p:cTn id="41" presetID="8" presetClass="emph" presetSubtype="0" repeatCount="indefinite" fill="hold" nodeType="withEffect">
                                  <p:stCondLst>
                                    <p:cond delay="0"/>
                                  </p:stCondLst>
                                  <p:childTnLst>
                                    <p:animRot by="-21600000">
                                      <p:cBhvr>
                                        <p:cTn id="42" dur="4250" fill="hold"/>
                                        <p:tgtEl>
                                          <p:spTgt spid="14"/>
                                        </p:tgtEl>
                                        <p:attrNameLst>
                                          <p:attrName>r</p:attrName>
                                        </p:attrNameLst>
                                      </p:cBhvr>
                                    </p:animRot>
                                  </p:childTnLst>
                                </p:cTn>
                              </p:par>
                              <p:par>
                                <p:cTn id="43" presetID="2" presetClass="exit" presetSubtype="12" fill="hold" nodeType="withEffect">
                                  <p:stCondLst>
                                    <p:cond delay="0"/>
                                  </p:stCondLst>
                                  <p:childTnLst>
                                    <p:anim calcmode="lin" valueType="num">
                                      <p:cBhvr additive="base">
                                        <p:cTn id="44" dur="5500"/>
                                        <p:tgtEl>
                                          <p:spTgt spid="14"/>
                                        </p:tgtEl>
                                        <p:attrNameLst>
                                          <p:attrName>ppt_x</p:attrName>
                                        </p:attrNameLst>
                                      </p:cBhvr>
                                      <p:tavLst>
                                        <p:tav tm="0">
                                          <p:val>
                                            <p:strVal val="ppt_x"/>
                                          </p:val>
                                        </p:tav>
                                        <p:tav tm="100000">
                                          <p:val>
                                            <p:strVal val="0-ppt_w/2"/>
                                          </p:val>
                                        </p:tav>
                                      </p:tavLst>
                                    </p:anim>
                                    <p:anim calcmode="lin" valueType="num">
                                      <p:cBhvr additive="base">
                                        <p:cTn id="45" dur="5500"/>
                                        <p:tgtEl>
                                          <p:spTgt spid="14"/>
                                        </p:tgtEl>
                                        <p:attrNameLst>
                                          <p:attrName>ppt_y</p:attrName>
                                        </p:attrNameLst>
                                      </p:cBhvr>
                                      <p:tavLst>
                                        <p:tav tm="0">
                                          <p:val>
                                            <p:strVal val="ppt_y"/>
                                          </p:val>
                                        </p:tav>
                                        <p:tav tm="100000">
                                          <p:val>
                                            <p:strVal val="1+ppt_h/2"/>
                                          </p:val>
                                        </p:tav>
                                      </p:tavLst>
                                    </p:anim>
                                    <p:set>
                                      <p:cBhvr>
                                        <p:cTn id="46" dur="1" fill="hold">
                                          <p:stCondLst>
                                            <p:cond delay="5499"/>
                                          </p:stCondLst>
                                        </p:cTn>
                                        <p:tgtEl>
                                          <p:spTgt spid="14"/>
                                        </p:tgtEl>
                                        <p:attrNameLst>
                                          <p:attrName>style.visibility</p:attrName>
                                        </p:attrNameLst>
                                      </p:cBhvr>
                                      <p:to>
                                        <p:strVal val="hidden"/>
                                      </p:to>
                                    </p:set>
                                  </p:childTnLst>
                                </p:cTn>
                              </p:par>
                              <p:par>
                                <p:cTn id="47" presetID="19" presetClass="entr" presetSubtype="10" fill="hold" nodeType="with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p:cTn id="49" dur="4500" fill="hold"/>
                                        <p:tgtEl>
                                          <p:spTgt spid="17"/>
                                        </p:tgtEl>
                                        <p:attrNameLst>
                                          <p:attrName>ppt_w</p:attrName>
                                        </p:attrNameLst>
                                      </p:cBhvr>
                                      <p:tavLst>
                                        <p:tav tm="0" fmla="#ppt_w*sin(2.5*pi*$)">
                                          <p:val>
                                            <p:fltVal val="0"/>
                                          </p:val>
                                        </p:tav>
                                        <p:tav tm="100000">
                                          <p:val>
                                            <p:fltVal val="1"/>
                                          </p:val>
                                        </p:tav>
                                      </p:tavLst>
                                    </p:anim>
                                    <p:anim calcmode="lin" valueType="num">
                                      <p:cBhvr>
                                        <p:cTn id="50" dur="4500" fill="hold"/>
                                        <p:tgtEl>
                                          <p:spTgt spid="17"/>
                                        </p:tgtEl>
                                        <p:attrNameLst>
                                          <p:attrName>ppt_h</p:attrName>
                                        </p:attrNameLst>
                                      </p:cBhvr>
                                      <p:tavLst>
                                        <p:tav tm="0">
                                          <p:val>
                                            <p:strVal val="#ppt_h"/>
                                          </p:val>
                                        </p:tav>
                                        <p:tav tm="100000">
                                          <p:val>
                                            <p:strVal val="#ppt_h"/>
                                          </p:val>
                                        </p:tav>
                                      </p:tavLst>
                                    </p:anim>
                                  </p:childTnLst>
                                </p:cTn>
                              </p:par>
                              <p:par>
                                <p:cTn id="51" presetID="8" presetClass="emph" presetSubtype="0" repeatCount="indefinite" fill="hold" nodeType="withEffect">
                                  <p:stCondLst>
                                    <p:cond delay="0"/>
                                  </p:stCondLst>
                                  <p:childTnLst>
                                    <p:animRot by="-21600000">
                                      <p:cBhvr>
                                        <p:cTn id="52" dur="4250" fill="hold"/>
                                        <p:tgtEl>
                                          <p:spTgt spid="17"/>
                                        </p:tgtEl>
                                        <p:attrNameLst>
                                          <p:attrName>r</p:attrName>
                                        </p:attrNameLst>
                                      </p:cBhvr>
                                    </p:animRot>
                                  </p:childTnLst>
                                </p:cTn>
                              </p:par>
                              <p:par>
                                <p:cTn id="53" presetID="2" presetClass="exit" presetSubtype="12" fill="hold" nodeType="withEffect">
                                  <p:stCondLst>
                                    <p:cond delay="0"/>
                                  </p:stCondLst>
                                  <p:childTnLst>
                                    <p:anim calcmode="lin" valueType="num">
                                      <p:cBhvr additive="base">
                                        <p:cTn id="54" dur="5500"/>
                                        <p:tgtEl>
                                          <p:spTgt spid="17"/>
                                        </p:tgtEl>
                                        <p:attrNameLst>
                                          <p:attrName>ppt_x</p:attrName>
                                        </p:attrNameLst>
                                      </p:cBhvr>
                                      <p:tavLst>
                                        <p:tav tm="0">
                                          <p:val>
                                            <p:strVal val="ppt_x"/>
                                          </p:val>
                                        </p:tav>
                                        <p:tav tm="100000">
                                          <p:val>
                                            <p:strVal val="0-ppt_w/2"/>
                                          </p:val>
                                        </p:tav>
                                      </p:tavLst>
                                    </p:anim>
                                    <p:anim calcmode="lin" valueType="num">
                                      <p:cBhvr additive="base">
                                        <p:cTn id="55" dur="5500"/>
                                        <p:tgtEl>
                                          <p:spTgt spid="17"/>
                                        </p:tgtEl>
                                        <p:attrNameLst>
                                          <p:attrName>ppt_y</p:attrName>
                                        </p:attrNameLst>
                                      </p:cBhvr>
                                      <p:tavLst>
                                        <p:tav tm="0">
                                          <p:val>
                                            <p:strVal val="ppt_y"/>
                                          </p:val>
                                        </p:tav>
                                        <p:tav tm="100000">
                                          <p:val>
                                            <p:strVal val="1+ppt_h/2"/>
                                          </p:val>
                                        </p:tav>
                                      </p:tavLst>
                                    </p:anim>
                                    <p:set>
                                      <p:cBhvr>
                                        <p:cTn id="56" dur="1" fill="hold">
                                          <p:stCondLst>
                                            <p:cond delay="5499"/>
                                          </p:stCondLst>
                                        </p:cTn>
                                        <p:tgtEl>
                                          <p:spTgt spid="17"/>
                                        </p:tgtEl>
                                        <p:attrNameLst>
                                          <p:attrName>style.visibility</p:attrName>
                                        </p:attrNameLst>
                                      </p:cBhvr>
                                      <p:to>
                                        <p:strVal val="hidden"/>
                                      </p:to>
                                    </p:set>
                                  </p:childTnLst>
                                </p:cTn>
                              </p:par>
                              <p:par>
                                <p:cTn id="57" presetID="19" presetClass="entr" presetSubtype="10" fill="hold" nodeType="withEffect">
                                  <p:stCondLst>
                                    <p:cond delay="0"/>
                                  </p:stCondLst>
                                  <p:childTnLst>
                                    <p:set>
                                      <p:cBhvr>
                                        <p:cTn id="58" dur="1" fill="hold">
                                          <p:stCondLst>
                                            <p:cond delay="0"/>
                                          </p:stCondLst>
                                        </p:cTn>
                                        <p:tgtEl>
                                          <p:spTgt spid="20"/>
                                        </p:tgtEl>
                                        <p:attrNameLst>
                                          <p:attrName>style.visibility</p:attrName>
                                        </p:attrNameLst>
                                      </p:cBhvr>
                                      <p:to>
                                        <p:strVal val="visible"/>
                                      </p:to>
                                    </p:set>
                                    <p:anim calcmode="lin" valueType="num">
                                      <p:cBhvr>
                                        <p:cTn id="59" dur="4500" fill="hold"/>
                                        <p:tgtEl>
                                          <p:spTgt spid="20"/>
                                        </p:tgtEl>
                                        <p:attrNameLst>
                                          <p:attrName>ppt_w</p:attrName>
                                        </p:attrNameLst>
                                      </p:cBhvr>
                                      <p:tavLst>
                                        <p:tav tm="0" fmla="#ppt_w*sin(2.5*pi*$)">
                                          <p:val>
                                            <p:fltVal val="0"/>
                                          </p:val>
                                        </p:tav>
                                        <p:tav tm="100000">
                                          <p:val>
                                            <p:fltVal val="1"/>
                                          </p:val>
                                        </p:tav>
                                      </p:tavLst>
                                    </p:anim>
                                    <p:anim calcmode="lin" valueType="num">
                                      <p:cBhvr>
                                        <p:cTn id="60" dur="4500" fill="hold"/>
                                        <p:tgtEl>
                                          <p:spTgt spid="20"/>
                                        </p:tgtEl>
                                        <p:attrNameLst>
                                          <p:attrName>ppt_h</p:attrName>
                                        </p:attrNameLst>
                                      </p:cBhvr>
                                      <p:tavLst>
                                        <p:tav tm="0">
                                          <p:val>
                                            <p:strVal val="#ppt_h"/>
                                          </p:val>
                                        </p:tav>
                                        <p:tav tm="100000">
                                          <p:val>
                                            <p:strVal val="#ppt_h"/>
                                          </p:val>
                                        </p:tav>
                                      </p:tavLst>
                                    </p:anim>
                                  </p:childTnLst>
                                </p:cTn>
                              </p:par>
                              <p:par>
                                <p:cTn id="61" presetID="8" presetClass="emph" presetSubtype="0" repeatCount="indefinite" fill="hold" nodeType="withEffect">
                                  <p:stCondLst>
                                    <p:cond delay="0"/>
                                  </p:stCondLst>
                                  <p:childTnLst>
                                    <p:animRot by="-21600000">
                                      <p:cBhvr>
                                        <p:cTn id="62" dur="4250" fill="hold"/>
                                        <p:tgtEl>
                                          <p:spTgt spid="20"/>
                                        </p:tgtEl>
                                        <p:attrNameLst>
                                          <p:attrName>r</p:attrName>
                                        </p:attrNameLst>
                                      </p:cBhvr>
                                    </p:animRot>
                                  </p:childTnLst>
                                </p:cTn>
                              </p:par>
                              <p:par>
                                <p:cTn id="63" presetID="2" presetClass="exit" presetSubtype="3" fill="hold" nodeType="withEffect">
                                  <p:stCondLst>
                                    <p:cond delay="0"/>
                                  </p:stCondLst>
                                  <p:childTnLst>
                                    <p:anim calcmode="lin" valueType="num">
                                      <p:cBhvr additive="base">
                                        <p:cTn id="64" dur="5500"/>
                                        <p:tgtEl>
                                          <p:spTgt spid="20"/>
                                        </p:tgtEl>
                                        <p:attrNameLst>
                                          <p:attrName>ppt_x</p:attrName>
                                        </p:attrNameLst>
                                      </p:cBhvr>
                                      <p:tavLst>
                                        <p:tav tm="0">
                                          <p:val>
                                            <p:strVal val="ppt_x"/>
                                          </p:val>
                                        </p:tav>
                                        <p:tav tm="100000">
                                          <p:val>
                                            <p:strVal val="1+ppt_w/2"/>
                                          </p:val>
                                        </p:tav>
                                      </p:tavLst>
                                    </p:anim>
                                    <p:anim calcmode="lin" valueType="num">
                                      <p:cBhvr additive="base">
                                        <p:cTn id="65" dur="5500"/>
                                        <p:tgtEl>
                                          <p:spTgt spid="20"/>
                                        </p:tgtEl>
                                        <p:attrNameLst>
                                          <p:attrName>ppt_y</p:attrName>
                                        </p:attrNameLst>
                                      </p:cBhvr>
                                      <p:tavLst>
                                        <p:tav tm="0">
                                          <p:val>
                                            <p:strVal val="ppt_y"/>
                                          </p:val>
                                        </p:tav>
                                        <p:tav tm="100000">
                                          <p:val>
                                            <p:strVal val="0-ppt_h/2"/>
                                          </p:val>
                                        </p:tav>
                                      </p:tavLst>
                                    </p:anim>
                                    <p:set>
                                      <p:cBhvr>
                                        <p:cTn id="66" dur="1" fill="hold">
                                          <p:stCondLst>
                                            <p:cond delay="5499"/>
                                          </p:stCondLst>
                                        </p:cTn>
                                        <p:tgtEl>
                                          <p:spTgt spid="20"/>
                                        </p:tgtEl>
                                        <p:attrNameLst>
                                          <p:attrName>style.visibility</p:attrName>
                                        </p:attrNameLst>
                                      </p:cBhvr>
                                      <p:to>
                                        <p:strVal val="hidden"/>
                                      </p:to>
                                    </p:set>
                                  </p:childTnLst>
                                </p:cTn>
                              </p:par>
                              <p:par>
                                <p:cTn id="67" presetID="19" presetClass="entr" presetSubtype="10" fill="hold" nodeType="withEffect">
                                  <p:stCondLst>
                                    <p:cond delay="0"/>
                                  </p:stCondLst>
                                  <p:childTnLst>
                                    <p:set>
                                      <p:cBhvr>
                                        <p:cTn id="68" dur="1" fill="hold">
                                          <p:stCondLst>
                                            <p:cond delay="0"/>
                                          </p:stCondLst>
                                        </p:cTn>
                                        <p:tgtEl>
                                          <p:spTgt spid="1027"/>
                                        </p:tgtEl>
                                        <p:attrNameLst>
                                          <p:attrName>style.visibility</p:attrName>
                                        </p:attrNameLst>
                                      </p:cBhvr>
                                      <p:to>
                                        <p:strVal val="visible"/>
                                      </p:to>
                                    </p:set>
                                    <p:anim calcmode="lin" valueType="num">
                                      <p:cBhvr>
                                        <p:cTn id="69" dur="4500" fill="hold"/>
                                        <p:tgtEl>
                                          <p:spTgt spid="1027"/>
                                        </p:tgtEl>
                                        <p:attrNameLst>
                                          <p:attrName>ppt_w</p:attrName>
                                        </p:attrNameLst>
                                      </p:cBhvr>
                                      <p:tavLst>
                                        <p:tav tm="0" fmla="#ppt_w*sin(2.5*pi*$)">
                                          <p:val>
                                            <p:fltVal val="0"/>
                                          </p:val>
                                        </p:tav>
                                        <p:tav tm="100000">
                                          <p:val>
                                            <p:fltVal val="1"/>
                                          </p:val>
                                        </p:tav>
                                      </p:tavLst>
                                    </p:anim>
                                    <p:anim calcmode="lin" valueType="num">
                                      <p:cBhvr>
                                        <p:cTn id="70" dur="4500" fill="hold"/>
                                        <p:tgtEl>
                                          <p:spTgt spid="1027"/>
                                        </p:tgtEl>
                                        <p:attrNameLst>
                                          <p:attrName>ppt_h</p:attrName>
                                        </p:attrNameLst>
                                      </p:cBhvr>
                                      <p:tavLst>
                                        <p:tav tm="0">
                                          <p:val>
                                            <p:strVal val="#ppt_h"/>
                                          </p:val>
                                        </p:tav>
                                        <p:tav tm="100000">
                                          <p:val>
                                            <p:strVal val="#ppt_h"/>
                                          </p:val>
                                        </p:tav>
                                      </p:tavLst>
                                    </p:anim>
                                  </p:childTnLst>
                                </p:cTn>
                              </p:par>
                              <p:par>
                                <p:cTn id="71" presetID="8" presetClass="emph" presetSubtype="0" repeatCount="indefinite" fill="hold" nodeType="withEffect">
                                  <p:stCondLst>
                                    <p:cond delay="0"/>
                                  </p:stCondLst>
                                  <p:childTnLst>
                                    <p:animRot by="-21600000">
                                      <p:cBhvr>
                                        <p:cTn id="72" dur="4250" fill="hold"/>
                                        <p:tgtEl>
                                          <p:spTgt spid="1027"/>
                                        </p:tgtEl>
                                        <p:attrNameLst>
                                          <p:attrName>r</p:attrName>
                                        </p:attrNameLst>
                                      </p:cBhvr>
                                    </p:animRot>
                                  </p:childTnLst>
                                </p:cTn>
                              </p:par>
                              <p:par>
                                <p:cTn id="73" presetID="2" presetClass="exit" presetSubtype="3" fill="hold" nodeType="withEffect">
                                  <p:stCondLst>
                                    <p:cond delay="0"/>
                                  </p:stCondLst>
                                  <p:childTnLst>
                                    <p:anim calcmode="lin" valueType="num">
                                      <p:cBhvr additive="base">
                                        <p:cTn id="74" dur="5500"/>
                                        <p:tgtEl>
                                          <p:spTgt spid="1027"/>
                                        </p:tgtEl>
                                        <p:attrNameLst>
                                          <p:attrName>ppt_x</p:attrName>
                                        </p:attrNameLst>
                                      </p:cBhvr>
                                      <p:tavLst>
                                        <p:tav tm="0">
                                          <p:val>
                                            <p:strVal val="ppt_x"/>
                                          </p:val>
                                        </p:tav>
                                        <p:tav tm="100000">
                                          <p:val>
                                            <p:strVal val="1+ppt_w/2"/>
                                          </p:val>
                                        </p:tav>
                                      </p:tavLst>
                                    </p:anim>
                                    <p:anim calcmode="lin" valueType="num">
                                      <p:cBhvr additive="base">
                                        <p:cTn id="75" dur="5500"/>
                                        <p:tgtEl>
                                          <p:spTgt spid="1027"/>
                                        </p:tgtEl>
                                        <p:attrNameLst>
                                          <p:attrName>ppt_y</p:attrName>
                                        </p:attrNameLst>
                                      </p:cBhvr>
                                      <p:tavLst>
                                        <p:tav tm="0">
                                          <p:val>
                                            <p:strVal val="ppt_y"/>
                                          </p:val>
                                        </p:tav>
                                        <p:tav tm="100000">
                                          <p:val>
                                            <p:strVal val="0-ppt_h/2"/>
                                          </p:val>
                                        </p:tav>
                                      </p:tavLst>
                                    </p:anim>
                                    <p:set>
                                      <p:cBhvr>
                                        <p:cTn id="76" dur="1" fill="hold">
                                          <p:stCondLst>
                                            <p:cond delay="5499"/>
                                          </p:stCondLst>
                                        </p:cTn>
                                        <p:tgtEl>
                                          <p:spTgt spid="1027"/>
                                        </p:tgtEl>
                                        <p:attrNameLst>
                                          <p:attrName>style.visibility</p:attrName>
                                        </p:attrNameLst>
                                      </p:cBhvr>
                                      <p:to>
                                        <p:strVal val="hidden"/>
                                      </p:to>
                                    </p:set>
                                  </p:childTnLst>
                                </p:cTn>
                              </p:par>
                              <p:par>
                                <p:cTn id="77" presetID="19" presetClass="entr" presetSubtype="10" fill="hold" nodeType="withEffect">
                                  <p:stCondLst>
                                    <p:cond delay="0"/>
                                  </p:stCondLst>
                                  <p:childTnLst>
                                    <p:set>
                                      <p:cBhvr>
                                        <p:cTn id="78" dur="1" fill="hold">
                                          <p:stCondLst>
                                            <p:cond delay="0"/>
                                          </p:stCondLst>
                                        </p:cTn>
                                        <p:tgtEl>
                                          <p:spTgt spid="21"/>
                                        </p:tgtEl>
                                        <p:attrNameLst>
                                          <p:attrName>style.visibility</p:attrName>
                                        </p:attrNameLst>
                                      </p:cBhvr>
                                      <p:to>
                                        <p:strVal val="visible"/>
                                      </p:to>
                                    </p:set>
                                    <p:anim calcmode="lin" valueType="num">
                                      <p:cBhvr>
                                        <p:cTn id="79" dur="4500" fill="hold"/>
                                        <p:tgtEl>
                                          <p:spTgt spid="21"/>
                                        </p:tgtEl>
                                        <p:attrNameLst>
                                          <p:attrName>ppt_w</p:attrName>
                                        </p:attrNameLst>
                                      </p:cBhvr>
                                      <p:tavLst>
                                        <p:tav tm="0" fmla="#ppt_w*sin(2.5*pi*$)">
                                          <p:val>
                                            <p:fltVal val="0"/>
                                          </p:val>
                                        </p:tav>
                                        <p:tav tm="100000">
                                          <p:val>
                                            <p:fltVal val="1"/>
                                          </p:val>
                                        </p:tav>
                                      </p:tavLst>
                                    </p:anim>
                                    <p:anim calcmode="lin" valueType="num">
                                      <p:cBhvr>
                                        <p:cTn id="80" dur="4500" fill="hold"/>
                                        <p:tgtEl>
                                          <p:spTgt spid="21"/>
                                        </p:tgtEl>
                                        <p:attrNameLst>
                                          <p:attrName>ppt_h</p:attrName>
                                        </p:attrNameLst>
                                      </p:cBhvr>
                                      <p:tavLst>
                                        <p:tav tm="0">
                                          <p:val>
                                            <p:strVal val="#ppt_h"/>
                                          </p:val>
                                        </p:tav>
                                        <p:tav tm="100000">
                                          <p:val>
                                            <p:strVal val="#ppt_h"/>
                                          </p:val>
                                        </p:tav>
                                      </p:tavLst>
                                    </p:anim>
                                  </p:childTnLst>
                                </p:cTn>
                              </p:par>
                              <p:par>
                                <p:cTn id="81" presetID="8" presetClass="emph" presetSubtype="0" repeatCount="indefinite" fill="hold" nodeType="withEffect">
                                  <p:stCondLst>
                                    <p:cond delay="0"/>
                                  </p:stCondLst>
                                  <p:childTnLst>
                                    <p:animRot by="21600000">
                                      <p:cBhvr>
                                        <p:cTn id="82" dur="4250" fill="hold"/>
                                        <p:tgtEl>
                                          <p:spTgt spid="21"/>
                                        </p:tgtEl>
                                        <p:attrNameLst>
                                          <p:attrName>r</p:attrName>
                                        </p:attrNameLst>
                                      </p:cBhvr>
                                    </p:animRot>
                                  </p:childTnLst>
                                </p:cTn>
                              </p:par>
                              <p:par>
                                <p:cTn id="83" presetID="2" presetClass="exit" presetSubtype="6" fill="hold" nodeType="withEffect">
                                  <p:stCondLst>
                                    <p:cond delay="0"/>
                                  </p:stCondLst>
                                  <p:childTnLst>
                                    <p:anim calcmode="lin" valueType="num">
                                      <p:cBhvr additive="base">
                                        <p:cTn id="84" dur="5500"/>
                                        <p:tgtEl>
                                          <p:spTgt spid="21"/>
                                        </p:tgtEl>
                                        <p:attrNameLst>
                                          <p:attrName>ppt_x</p:attrName>
                                        </p:attrNameLst>
                                      </p:cBhvr>
                                      <p:tavLst>
                                        <p:tav tm="0">
                                          <p:val>
                                            <p:strVal val="ppt_x"/>
                                          </p:val>
                                        </p:tav>
                                        <p:tav tm="100000">
                                          <p:val>
                                            <p:strVal val="1+ppt_w/2"/>
                                          </p:val>
                                        </p:tav>
                                      </p:tavLst>
                                    </p:anim>
                                    <p:anim calcmode="lin" valueType="num">
                                      <p:cBhvr additive="base">
                                        <p:cTn id="85" dur="5500"/>
                                        <p:tgtEl>
                                          <p:spTgt spid="21"/>
                                        </p:tgtEl>
                                        <p:attrNameLst>
                                          <p:attrName>ppt_y</p:attrName>
                                        </p:attrNameLst>
                                      </p:cBhvr>
                                      <p:tavLst>
                                        <p:tav tm="0">
                                          <p:val>
                                            <p:strVal val="ppt_y"/>
                                          </p:val>
                                        </p:tav>
                                        <p:tav tm="100000">
                                          <p:val>
                                            <p:strVal val="1+ppt_h/2"/>
                                          </p:val>
                                        </p:tav>
                                      </p:tavLst>
                                    </p:anim>
                                    <p:set>
                                      <p:cBhvr>
                                        <p:cTn id="86" dur="1" fill="hold">
                                          <p:stCondLst>
                                            <p:cond delay="5499"/>
                                          </p:stCondLst>
                                        </p:cTn>
                                        <p:tgtEl>
                                          <p:spTgt spid="21"/>
                                        </p:tgtEl>
                                        <p:attrNameLst>
                                          <p:attrName>style.visibility</p:attrName>
                                        </p:attrNameLst>
                                      </p:cBhvr>
                                      <p:to>
                                        <p:strVal val="hidden"/>
                                      </p:to>
                                    </p:set>
                                  </p:childTnLst>
                                </p:cTn>
                              </p:par>
                              <p:par>
                                <p:cTn id="87" presetID="19" presetClass="entr" presetSubtype="10" fill="hold" nodeType="withEffect">
                                  <p:stCondLst>
                                    <p:cond delay="0"/>
                                  </p:stCondLst>
                                  <p:childTnLst>
                                    <p:set>
                                      <p:cBhvr>
                                        <p:cTn id="88" dur="1" fill="hold">
                                          <p:stCondLst>
                                            <p:cond delay="0"/>
                                          </p:stCondLst>
                                        </p:cTn>
                                        <p:tgtEl>
                                          <p:spTgt spid="22"/>
                                        </p:tgtEl>
                                        <p:attrNameLst>
                                          <p:attrName>style.visibility</p:attrName>
                                        </p:attrNameLst>
                                      </p:cBhvr>
                                      <p:to>
                                        <p:strVal val="visible"/>
                                      </p:to>
                                    </p:set>
                                    <p:anim calcmode="lin" valueType="num">
                                      <p:cBhvr>
                                        <p:cTn id="89" dur="4500" fill="hold"/>
                                        <p:tgtEl>
                                          <p:spTgt spid="22"/>
                                        </p:tgtEl>
                                        <p:attrNameLst>
                                          <p:attrName>ppt_w</p:attrName>
                                        </p:attrNameLst>
                                      </p:cBhvr>
                                      <p:tavLst>
                                        <p:tav tm="0" fmla="#ppt_w*sin(2.5*pi*$)">
                                          <p:val>
                                            <p:fltVal val="0"/>
                                          </p:val>
                                        </p:tav>
                                        <p:tav tm="100000">
                                          <p:val>
                                            <p:fltVal val="1"/>
                                          </p:val>
                                        </p:tav>
                                      </p:tavLst>
                                    </p:anim>
                                    <p:anim calcmode="lin" valueType="num">
                                      <p:cBhvr>
                                        <p:cTn id="90" dur="4500" fill="hold"/>
                                        <p:tgtEl>
                                          <p:spTgt spid="22"/>
                                        </p:tgtEl>
                                        <p:attrNameLst>
                                          <p:attrName>ppt_h</p:attrName>
                                        </p:attrNameLst>
                                      </p:cBhvr>
                                      <p:tavLst>
                                        <p:tav tm="0">
                                          <p:val>
                                            <p:strVal val="#ppt_h"/>
                                          </p:val>
                                        </p:tav>
                                        <p:tav tm="100000">
                                          <p:val>
                                            <p:strVal val="#ppt_h"/>
                                          </p:val>
                                        </p:tav>
                                      </p:tavLst>
                                    </p:anim>
                                  </p:childTnLst>
                                </p:cTn>
                              </p:par>
                              <p:par>
                                <p:cTn id="91" presetID="8" presetClass="emph" presetSubtype="0" repeatCount="indefinite" fill="hold" nodeType="withEffect">
                                  <p:stCondLst>
                                    <p:cond delay="0"/>
                                  </p:stCondLst>
                                  <p:childTnLst>
                                    <p:animRot by="21600000">
                                      <p:cBhvr>
                                        <p:cTn id="92" dur="4250" fill="hold"/>
                                        <p:tgtEl>
                                          <p:spTgt spid="22"/>
                                        </p:tgtEl>
                                        <p:attrNameLst>
                                          <p:attrName>r</p:attrName>
                                        </p:attrNameLst>
                                      </p:cBhvr>
                                    </p:animRot>
                                  </p:childTnLst>
                                </p:cTn>
                              </p:par>
                              <p:par>
                                <p:cTn id="93" presetID="2" presetClass="exit" presetSubtype="6" fill="hold" nodeType="withEffect">
                                  <p:stCondLst>
                                    <p:cond delay="0"/>
                                  </p:stCondLst>
                                  <p:childTnLst>
                                    <p:anim calcmode="lin" valueType="num">
                                      <p:cBhvr additive="base">
                                        <p:cTn id="94" dur="5500"/>
                                        <p:tgtEl>
                                          <p:spTgt spid="22"/>
                                        </p:tgtEl>
                                        <p:attrNameLst>
                                          <p:attrName>ppt_x</p:attrName>
                                        </p:attrNameLst>
                                      </p:cBhvr>
                                      <p:tavLst>
                                        <p:tav tm="0">
                                          <p:val>
                                            <p:strVal val="ppt_x"/>
                                          </p:val>
                                        </p:tav>
                                        <p:tav tm="100000">
                                          <p:val>
                                            <p:strVal val="1+ppt_w/2"/>
                                          </p:val>
                                        </p:tav>
                                      </p:tavLst>
                                    </p:anim>
                                    <p:anim calcmode="lin" valueType="num">
                                      <p:cBhvr additive="base">
                                        <p:cTn id="95" dur="5500"/>
                                        <p:tgtEl>
                                          <p:spTgt spid="22"/>
                                        </p:tgtEl>
                                        <p:attrNameLst>
                                          <p:attrName>ppt_y</p:attrName>
                                        </p:attrNameLst>
                                      </p:cBhvr>
                                      <p:tavLst>
                                        <p:tav tm="0">
                                          <p:val>
                                            <p:strVal val="ppt_y"/>
                                          </p:val>
                                        </p:tav>
                                        <p:tav tm="100000">
                                          <p:val>
                                            <p:strVal val="1+ppt_h/2"/>
                                          </p:val>
                                        </p:tav>
                                      </p:tavLst>
                                    </p:anim>
                                    <p:set>
                                      <p:cBhvr>
                                        <p:cTn id="96" dur="1" fill="hold">
                                          <p:stCondLst>
                                            <p:cond delay="5499"/>
                                          </p:stCondLst>
                                        </p:cTn>
                                        <p:tgtEl>
                                          <p:spTgt spid="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16 Rectángulo"/>
          <p:cNvSpPr/>
          <p:nvPr/>
        </p:nvSpPr>
        <p:spPr>
          <a:xfrm rot="16200000">
            <a:off x="-1143000" y="1141423"/>
            <a:ext cx="6858000" cy="4572000"/>
          </a:xfrm>
          <a:prstGeom prst="rect">
            <a:avLst/>
          </a:prstGeom>
          <a:gradFill>
            <a:gsLst>
              <a:gs pos="2000">
                <a:schemeClr val="tx1">
                  <a:lumMod val="95000"/>
                  <a:alpha val="0"/>
                </a:schemeClr>
              </a:gs>
              <a:gs pos="51000">
                <a:schemeClr val="tx1">
                  <a:lumMod val="95000"/>
                </a:schemeClr>
              </a:gs>
              <a:gs pos="50000">
                <a:schemeClr val="accent2">
                  <a:lumMod val="0"/>
                  <a:alpha val="0"/>
                </a:schemeClr>
              </a:gs>
              <a:gs pos="100000">
                <a:srgbClr val="000000">
                  <a:alpha val="0"/>
                </a:srgbClr>
              </a:gs>
              <a:gs pos="53000">
                <a:schemeClr val="accent2">
                  <a:lumMod val="0"/>
                  <a:alpha val="0"/>
                </a:schemeClr>
              </a:gs>
              <a:gs pos="0">
                <a:schemeClr val="accent2">
                  <a:lumMod val="0"/>
                  <a:alpha val="0"/>
                </a:schemeClr>
              </a:gs>
              <a:gs pos="96000">
                <a:schemeClr val="tx1">
                  <a:lumMod val="95000"/>
                  <a:alpha val="0"/>
                </a:schemeClr>
              </a:gs>
              <a:gs pos="93000">
                <a:srgbClr val="000000">
                  <a:alpha val="0"/>
                </a:srgbClr>
              </a:gs>
              <a:gs pos="5000">
                <a:srgbClr val="663012">
                  <a:lumMod val="0"/>
                  <a:alpha val="0"/>
                </a:srgb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6" name="15 Rectángulo"/>
          <p:cNvSpPr/>
          <p:nvPr/>
        </p:nvSpPr>
        <p:spPr>
          <a:xfrm rot="5400000" flipH="1">
            <a:off x="3429000" y="1143000"/>
            <a:ext cx="6858000" cy="4572000"/>
          </a:xfrm>
          <a:prstGeom prst="rect">
            <a:avLst/>
          </a:prstGeom>
          <a:gradFill>
            <a:gsLst>
              <a:gs pos="2000">
                <a:schemeClr val="tx1">
                  <a:lumMod val="95000"/>
                  <a:alpha val="0"/>
                </a:schemeClr>
              </a:gs>
              <a:gs pos="51000">
                <a:schemeClr val="tx1">
                  <a:lumMod val="95000"/>
                </a:schemeClr>
              </a:gs>
              <a:gs pos="50000">
                <a:schemeClr val="accent2">
                  <a:lumMod val="0"/>
                  <a:alpha val="0"/>
                </a:schemeClr>
              </a:gs>
              <a:gs pos="100000">
                <a:srgbClr val="000000">
                  <a:alpha val="0"/>
                </a:srgbClr>
              </a:gs>
              <a:gs pos="53000">
                <a:schemeClr val="accent2">
                  <a:lumMod val="0"/>
                  <a:alpha val="0"/>
                </a:schemeClr>
              </a:gs>
              <a:gs pos="0">
                <a:schemeClr val="accent2">
                  <a:lumMod val="0"/>
                  <a:alpha val="0"/>
                </a:schemeClr>
              </a:gs>
              <a:gs pos="96000">
                <a:schemeClr val="tx1">
                  <a:lumMod val="95000"/>
                  <a:alpha val="0"/>
                </a:schemeClr>
              </a:gs>
              <a:gs pos="93000">
                <a:srgbClr val="000000">
                  <a:alpha val="0"/>
                </a:srgbClr>
              </a:gs>
              <a:gs pos="5000">
                <a:srgbClr val="663012">
                  <a:lumMod val="0"/>
                  <a:alpha val="0"/>
                </a:srgb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pic>
        <p:nvPicPr>
          <p:cNvPr id="14" name="13 Imagen" descr="MUJERES DOSSSS"/>
          <p:cNvPicPr>
            <a:picLocks noGrp="1" noChangeAspect="1"/>
          </p:cNvPicPr>
          <p:nvPr isPhoto="1"/>
        </p:nvPicPr>
        <p:blipFill>
          <a:blip r:embed="rId3" cstate="print">
            <a:lum/>
            <a:extLst>
              <a:ext uri="{28A0092B-C50C-407E-A947-70E740481C1C}">
                <a14:useLocalDpi xmlns:a14="http://schemas.microsoft.com/office/drawing/2010/main"/>
              </a:ext>
            </a:extLst>
          </a:blip>
          <a:stretch>
            <a:fillRect/>
          </a:stretch>
        </p:blipFill>
        <p:spPr>
          <a:xfrm>
            <a:off x="-19014" y="0"/>
            <a:ext cx="9144000" cy="6858000"/>
          </a:xfrm>
          <a:prstGeom prst="rect">
            <a:avLst/>
          </a:prstGeom>
          <a:noFill/>
          <a:ln>
            <a:noFill/>
          </a:ln>
          <a:effectLst>
            <a:reflection stA="0" dir="5400000" sy="-100000" algn="bl" rotWithShape="0"/>
          </a:effectLst>
        </p:spPr>
      </p:pic>
      <p:pic>
        <p:nvPicPr>
          <p:cNvPr id="2" name="Picture 3"/>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3275856" y="5733256"/>
            <a:ext cx="1828800" cy="1465786"/>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3"/>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flipH="1">
            <a:off x="3995936" y="5733256"/>
            <a:ext cx="1828800" cy="1465786"/>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flipH="1">
            <a:off x="4860032" y="4653136"/>
            <a:ext cx="1828800" cy="1465786"/>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3"/>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flipH="1">
            <a:off x="5508104" y="3501008"/>
            <a:ext cx="1828800" cy="1465786"/>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3"/>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flipH="1">
            <a:off x="6300192" y="2204864"/>
            <a:ext cx="1828800" cy="1465786"/>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3"/>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flipH="1">
            <a:off x="7092280" y="980728"/>
            <a:ext cx="1828800" cy="1465786"/>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3"/>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flipH="1">
            <a:off x="7524328" y="-243408"/>
            <a:ext cx="1828800" cy="1465786"/>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3"/>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2411760" y="4653136"/>
            <a:ext cx="1828800" cy="1465786"/>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3"/>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1763688" y="3501008"/>
            <a:ext cx="1828800" cy="1465786"/>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3"/>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1043608" y="2276872"/>
            <a:ext cx="1828800" cy="1465786"/>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3"/>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179512" y="1052736"/>
            <a:ext cx="1828800" cy="1465786"/>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3"/>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324544" y="-99392"/>
            <a:ext cx="1828800" cy="1465786"/>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17 Rectángulo"/>
          <p:cNvSpPr/>
          <p:nvPr/>
        </p:nvSpPr>
        <p:spPr>
          <a:xfrm>
            <a:off x="0" y="-241216"/>
            <a:ext cx="9144000" cy="8134711"/>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245274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1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8" presetClass="emph" presetSubtype="0" fill="hold" nodeType="withEffect">
                                  <p:stCondLst>
                                    <p:cond delay="0"/>
                                  </p:stCondLst>
                                  <p:childTnLst>
                                    <p:animRot by="-21600000">
                                      <p:cBhvr>
                                        <p:cTn id="13" dur="3000" fill="hold"/>
                                        <p:tgtEl>
                                          <p:spTgt spid="3"/>
                                        </p:tgtEl>
                                        <p:attrNameLst>
                                          <p:attrName>r</p:attrName>
                                        </p:attrNameLst>
                                      </p:cBhvr>
                                    </p:animRot>
                                  </p:childTnLst>
                                </p:cTn>
                              </p:par>
                              <p:par>
                                <p:cTn id="14" presetID="2" presetClass="entr" presetSubtype="6"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3000" fill="hold"/>
                                        <p:tgtEl>
                                          <p:spTgt spid="2"/>
                                        </p:tgtEl>
                                        <p:attrNameLst>
                                          <p:attrName>ppt_x</p:attrName>
                                        </p:attrNameLst>
                                      </p:cBhvr>
                                      <p:tavLst>
                                        <p:tav tm="0">
                                          <p:val>
                                            <p:strVal val="1+#ppt_w/2"/>
                                          </p:val>
                                        </p:tav>
                                        <p:tav tm="100000">
                                          <p:val>
                                            <p:strVal val="#ppt_x"/>
                                          </p:val>
                                        </p:tav>
                                      </p:tavLst>
                                    </p:anim>
                                    <p:anim calcmode="lin" valueType="num">
                                      <p:cBhvr additive="base">
                                        <p:cTn id="17" dur="3000" fill="hold"/>
                                        <p:tgtEl>
                                          <p:spTgt spid="2"/>
                                        </p:tgtEl>
                                        <p:attrNameLst>
                                          <p:attrName>ppt_y</p:attrName>
                                        </p:attrNameLst>
                                      </p:cBhvr>
                                      <p:tavLst>
                                        <p:tav tm="0">
                                          <p:val>
                                            <p:strVal val="1+#ppt_h/2"/>
                                          </p:val>
                                        </p:tav>
                                        <p:tav tm="100000">
                                          <p:val>
                                            <p:strVal val="#ppt_y"/>
                                          </p:val>
                                        </p:tav>
                                      </p:tavLst>
                                    </p:anim>
                                  </p:childTnLst>
                                </p:cTn>
                              </p:par>
                              <p:par>
                                <p:cTn id="18" presetID="8" presetClass="emph" presetSubtype="0" fill="hold" nodeType="withEffect">
                                  <p:stCondLst>
                                    <p:cond delay="0"/>
                                  </p:stCondLst>
                                  <p:childTnLst>
                                    <p:animRot by="21600000">
                                      <p:cBhvr>
                                        <p:cTn id="19" dur="3000" fill="hold"/>
                                        <p:tgtEl>
                                          <p:spTgt spid="2"/>
                                        </p:tgtEl>
                                        <p:attrNameLst>
                                          <p:attrName>r</p:attrName>
                                        </p:attrNameLst>
                                      </p:cBhvr>
                                    </p:animRot>
                                  </p:childTnLst>
                                </p:cTn>
                              </p:par>
                              <p:par>
                                <p:cTn id="20" presetID="2" presetClass="entr" presetSubtype="1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3000" fill="hold"/>
                                        <p:tgtEl>
                                          <p:spTgt spid="4"/>
                                        </p:tgtEl>
                                        <p:attrNameLst>
                                          <p:attrName>ppt_x</p:attrName>
                                        </p:attrNameLst>
                                      </p:cBhvr>
                                      <p:tavLst>
                                        <p:tav tm="0">
                                          <p:val>
                                            <p:strVal val="0-#ppt_w/2"/>
                                          </p:val>
                                        </p:tav>
                                        <p:tav tm="100000">
                                          <p:val>
                                            <p:strVal val="#ppt_x"/>
                                          </p:val>
                                        </p:tav>
                                      </p:tavLst>
                                    </p:anim>
                                    <p:anim calcmode="lin" valueType="num">
                                      <p:cBhvr additive="base">
                                        <p:cTn id="23" dur="3000" fill="hold"/>
                                        <p:tgtEl>
                                          <p:spTgt spid="4"/>
                                        </p:tgtEl>
                                        <p:attrNameLst>
                                          <p:attrName>ppt_y</p:attrName>
                                        </p:attrNameLst>
                                      </p:cBhvr>
                                      <p:tavLst>
                                        <p:tav tm="0">
                                          <p:val>
                                            <p:strVal val="1+#ppt_h/2"/>
                                          </p:val>
                                        </p:tav>
                                        <p:tav tm="100000">
                                          <p:val>
                                            <p:strVal val="#ppt_y"/>
                                          </p:val>
                                        </p:tav>
                                      </p:tavLst>
                                    </p:anim>
                                  </p:childTnLst>
                                </p:cTn>
                              </p:par>
                              <p:par>
                                <p:cTn id="24" presetID="8" presetClass="emph" presetSubtype="0" fill="hold" nodeType="withEffect">
                                  <p:stCondLst>
                                    <p:cond delay="0"/>
                                  </p:stCondLst>
                                  <p:childTnLst>
                                    <p:animRot by="-21600000">
                                      <p:cBhvr>
                                        <p:cTn id="25" dur="3000" fill="hold"/>
                                        <p:tgtEl>
                                          <p:spTgt spid="4"/>
                                        </p:tgtEl>
                                        <p:attrNameLst>
                                          <p:attrName>r</p:attrName>
                                        </p:attrNameLst>
                                      </p:cBhvr>
                                    </p:animRot>
                                  </p:childTnLst>
                                </p:cTn>
                              </p:par>
                              <p:par>
                                <p:cTn id="26" presetID="2" presetClass="entr" presetSubtype="12"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3000" fill="hold"/>
                                        <p:tgtEl>
                                          <p:spTgt spid="5"/>
                                        </p:tgtEl>
                                        <p:attrNameLst>
                                          <p:attrName>ppt_x</p:attrName>
                                        </p:attrNameLst>
                                      </p:cBhvr>
                                      <p:tavLst>
                                        <p:tav tm="0">
                                          <p:val>
                                            <p:strVal val="0-#ppt_w/2"/>
                                          </p:val>
                                        </p:tav>
                                        <p:tav tm="100000">
                                          <p:val>
                                            <p:strVal val="#ppt_x"/>
                                          </p:val>
                                        </p:tav>
                                      </p:tavLst>
                                    </p:anim>
                                    <p:anim calcmode="lin" valueType="num">
                                      <p:cBhvr additive="base">
                                        <p:cTn id="29" dur="3000" fill="hold"/>
                                        <p:tgtEl>
                                          <p:spTgt spid="5"/>
                                        </p:tgtEl>
                                        <p:attrNameLst>
                                          <p:attrName>ppt_y</p:attrName>
                                        </p:attrNameLst>
                                      </p:cBhvr>
                                      <p:tavLst>
                                        <p:tav tm="0">
                                          <p:val>
                                            <p:strVal val="1+#ppt_h/2"/>
                                          </p:val>
                                        </p:tav>
                                        <p:tav tm="100000">
                                          <p:val>
                                            <p:strVal val="#ppt_y"/>
                                          </p:val>
                                        </p:tav>
                                      </p:tavLst>
                                    </p:anim>
                                  </p:childTnLst>
                                </p:cTn>
                              </p:par>
                              <p:par>
                                <p:cTn id="30" presetID="8" presetClass="emph" presetSubtype="0" fill="hold" nodeType="withEffect">
                                  <p:stCondLst>
                                    <p:cond delay="0"/>
                                  </p:stCondLst>
                                  <p:childTnLst>
                                    <p:animRot by="-21600000">
                                      <p:cBhvr>
                                        <p:cTn id="31" dur="3000" fill="hold"/>
                                        <p:tgtEl>
                                          <p:spTgt spid="5"/>
                                        </p:tgtEl>
                                        <p:attrNameLst>
                                          <p:attrName>r</p:attrName>
                                        </p:attrNameLst>
                                      </p:cBhvr>
                                    </p:animRot>
                                  </p:childTnLst>
                                </p:cTn>
                              </p:par>
                              <p:par>
                                <p:cTn id="32" presetID="2" presetClass="entr" presetSubtype="12"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1+#ppt_h/2"/>
                                          </p:val>
                                        </p:tav>
                                        <p:tav tm="100000">
                                          <p:val>
                                            <p:strVal val="#ppt_y"/>
                                          </p:val>
                                        </p:tav>
                                      </p:tavLst>
                                    </p:anim>
                                  </p:childTnLst>
                                </p:cTn>
                              </p:par>
                              <p:par>
                                <p:cTn id="36" presetID="8" presetClass="emph" presetSubtype="0" fill="hold" nodeType="withEffect">
                                  <p:stCondLst>
                                    <p:cond delay="0"/>
                                  </p:stCondLst>
                                  <p:childTnLst>
                                    <p:animRot by="-21600000">
                                      <p:cBhvr>
                                        <p:cTn id="37" dur="3000" fill="hold"/>
                                        <p:tgtEl>
                                          <p:spTgt spid="6"/>
                                        </p:tgtEl>
                                        <p:attrNameLst>
                                          <p:attrName>r</p:attrName>
                                        </p:attrNameLst>
                                      </p:cBhvr>
                                    </p:animRot>
                                  </p:childTnLst>
                                </p:cTn>
                              </p:par>
                              <p:par>
                                <p:cTn id="38" presetID="2" presetClass="entr" presetSubtype="12" fill="hold"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additive="base">
                                        <p:cTn id="40" dur="3000" fill="hold"/>
                                        <p:tgtEl>
                                          <p:spTgt spid="7"/>
                                        </p:tgtEl>
                                        <p:attrNameLst>
                                          <p:attrName>ppt_x</p:attrName>
                                        </p:attrNameLst>
                                      </p:cBhvr>
                                      <p:tavLst>
                                        <p:tav tm="0">
                                          <p:val>
                                            <p:strVal val="0-#ppt_w/2"/>
                                          </p:val>
                                        </p:tav>
                                        <p:tav tm="100000">
                                          <p:val>
                                            <p:strVal val="#ppt_x"/>
                                          </p:val>
                                        </p:tav>
                                      </p:tavLst>
                                    </p:anim>
                                    <p:anim calcmode="lin" valueType="num">
                                      <p:cBhvr additive="base">
                                        <p:cTn id="41" dur="3000" fill="hold"/>
                                        <p:tgtEl>
                                          <p:spTgt spid="7"/>
                                        </p:tgtEl>
                                        <p:attrNameLst>
                                          <p:attrName>ppt_y</p:attrName>
                                        </p:attrNameLst>
                                      </p:cBhvr>
                                      <p:tavLst>
                                        <p:tav tm="0">
                                          <p:val>
                                            <p:strVal val="1+#ppt_h/2"/>
                                          </p:val>
                                        </p:tav>
                                        <p:tav tm="100000">
                                          <p:val>
                                            <p:strVal val="#ppt_y"/>
                                          </p:val>
                                        </p:tav>
                                      </p:tavLst>
                                    </p:anim>
                                  </p:childTnLst>
                                </p:cTn>
                              </p:par>
                              <p:par>
                                <p:cTn id="42" presetID="8" presetClass="emph" presetSubtype="0" fill="hold" nodeType="withEffect">
                                  <p:stCondLst>
                                    <p:cond delay="0"/>
                                  </p:stCondLst>
                                  <p:childTnLst>
                                    <p:animRot by="-21600000">
                                      <p:cBhvr>
                                        <p:cTn id="43" dur="3000" fill="hold"/>
                                        <p:tgtEl>
                                          <p:spTgt spid="7"/>
                                        </p:tgtEl>
                                        <p:attrNameLst>
                                          <p:attrName>r</p:attrName>
                                        </p:attrNameLst>
                                      </p:cBhvr>
                                    </p:animRot>
                                  </p:childTnLst>
                                </p:cTn>
                              </p:par>
                              <p:par>
                                <p:cTn id="44" presetID="2" presetClass="entr" presetSubtype="12"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0-#ppt_w/2"/>
                                          </p:val>
                                        </p:tav>
                                        <p:tav tm="100000">
                                          <p:val>
                                            <p:strVal val="#ppt_x"/>
                                          </p:val>
                                        </p:tav>
                                      </p:tavLst>
                                    </p:anim>
                                    <p:anim calcmode="lin" valueType="num">
                                      <p:cBhvr additive="base">
                                        <p:cTn id="47" dur="3000" fill="hold"/>
                                        <p:tgtEl>
                                          <p:spTgt spid="8"/>
                                        </p:tgtEl>
                                        <p:attrNameLst>
                                          <p:attrName>ppt_y</p:attrName>
                                        </p:attrNameLst>
                                      </p:cBhvr>
                                      <p:tavLst>
                                        <p:tav tm="0">
                                          <p:val>
                                            <p:strVal val="1+#ppt_h/2"/>
                                          </p:val>
                                        </p:tav>
                                        <p:tav tm="100000">
                                          <p:val>
                                            <p:strVal val="#ppt_y"/>
                                          </p:val>
                                        </p:tav>
                                      </p:tavLst>
                                    </p:anim>
                                  </p:childTnLst>
                                </p:cTn>
                              </p:par>
                              <p:par>
                                <p:cTn id="48" presetID="8" presetClass="emph" presetSubtype="0" fill="hold" nodeType="withEffect">
                                  <p:stCondLst>
                                    <p:cond delay="0"/>
                                  </p:stCondLst>
                                  <p:childTnLst>
                                    <p:animRot by="-21600000">
                                      <p:cBhvr>
                                        <p:cTn id="49" dur="3000" fill="hold"/>
                                        <p:tgtEl>
                                          <p:spTgt spid="8"/>
                                        </p:tgtEl>
                                        <p:attrNameLst>
                                          <p:attrName>r</p:attrName>
                                        </p:attrNameLst>
                                      </p:cBhvr>
                                    </p:animRot>
                                  </p:childTnLst>
                                </p:cTn>
                              </p:par>
                              <p:par>
                                <p:cTn id="50" presetID="2" presetClass="entr" presetSubtype="6" fill="hold"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additive="base">
                                        <p:cTn id="52" dur="3000" fill="hold"/>
                                        <p:tgtEl>
                                          <p:spTgt spid="9"/>
                                        </p:tgtEl>
                                        <p:attrNameLst>
                                          <p:attrName>ppt_x</p:attrName>
                                        </p:attrNameLst>
                                      </p:cBhvr>
                                      <p:tavLst>
                                        <p:tav tm="0">
                                          <p:val>
                                            <p:strVal val="1+#ppt_w/2"/>
                                          </p:val>
                                        </p:tav>
                                        <p:tav tm="100000">
                                          <p:val>
                                            <p:strVal val="#ppt_x"/>
                                          </p:val>
                                        </p:tav>
                                      </p:tavLst>
                                    </p:anim>
                                    <p:anim calcmode="lin" valueType="num">
                                      <p:cBhvr additive="base">
                                        <p:cTn id="53" dur="3000" fill="hold"/>
                                        <p:tgtEl>
                                          <p:spTgt spid="9"/>
                                        </p:tgtEl>
                                        <p:attrNameLst>
                                          <p:attrName>ppt_y</p:attrName>
                                        </p:attrNameLst>
                                      </p:cBhvr>
                                      <p:tavLst>
                                        <p:tav tm="0">
                                          <p:val>
                                            <p:strVal val="1+#ppt_h/2"/>
                                          </p:val>
                                        </p:tav>
                                        <p:tav tm="100000">
                                          <p:val>
                                            <p:strVal val="#ppt_y"/>
                                          </p:val>
                                        </p:tav>
                                      </p:tavLst>
                                    </p:anim>
                                  </p:childTnLst>
                                </p:cTn>
                              </p:par>
                              <p:par>
                                <p:cTn id="54" presetID="8" presetClass="emph" presetSubtype="0" fill="hold" nodeType="withEffect">
                                  <p:stCondLst>
                                    <p:cond delay="0"/>
                                  </p:stCondLst>
                                  <p:childTnLst>
                                    <p:animRot by="21600000">
                                      <p:cBhvr>
                                        <p:cTn id="55" dur="3000" fill="hold"/>
                                        <p:tgtEl>
                                          <p:spTgt spid="9"/>
                                        </p:tgtEl>
                                        <p:attrNameLst>
                                          <p:attrName>r</p:attrName>
                                        </p:attrNameLst>
                                      </p:cBhvr>
                                    </p:animRot>
                                  </p:childTnLst>
                                </p:cTn>
                              </p:par>
                              <p:par>
                                <p:cTn id="56" presetID="2" presetClass="entr" presetSubtype="6" fill="hold"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3000" fill="hold"/>
                                        <p:tgtEl>
                                          <p:spTgt spid="10"/>
                                        </p:tgtEl>
                                        <p:attrNameLst>
                                          <p:attrName>ppt_x</p:attrName>
                                        </p:attrNameLst>
                                      </p:cBhvr>
                                      <p:tavLst>
                                        <p:tav tm="0">
                                          <p:val>
                                            <p:strVal val="1+#ppt_w/2"/>
                                          </p:val>
                                        </p:tav>
                                        <p:tav tm="100000">
                                          <p:val>
                                            <p:strVal val="#ppt_x"/>
                                          </p:val>
                                        </p:tav>
                                      </p:tavLst>
                                    </p:anim>
                                    <p:anim calcmode="lin" valueType="num">
                                      <p:cBhvr additive="base">
                                        <p:cTn id="59" dur="3000" fill="hold"/>
                                        <p:tgtEl>
                                          <p:spTgt spid="10"/>
                                        </p:tgtEl>
                                        <p:attrNameLst>
                                          <p:attrName>ppt_y</p:attrName>
                                        </p:attrNameLst>
                                      </p:cBhvr>
                                      <p:tavLst>
                                        <p:tav tm="0">
                                          <p:val>
                                            <p:strVal val="1+#ppt_h/2"/>
                                          </p:val>
                                        </p:tav>
                                        <p:tav tm="100000">
                                          <p:val>
                                            <p:strVal val="#ppt_y"/>
                                          </p:val>
                                        </p:tav>
                                      </p:tavLst>
                                    </p:anim>
                                  </p:childTnLst>
                                </p:cTn>
                              </p:par>
                              <p:par>
                                <p:cTn id="60" presetID="8" presetClass="emph" presetSubtype="0" fill="hold" nodeType="withEffect">
                                  <p:stCondLst>
                                    <p:cond delay="0"/>
                                  </p:stCondLst>
                                  <p:childTnLst>
                                    <p:animRot by="21600000">
                                      <p:cBhvr>
                                        <p:cTn id="61" dur="3000" fill="hold"/>
                                        <p:tgtEl>
                                          <p:spTgt spid="10"/>
                                        </p:tgtEl>
                                        <p:attrNameLst>
                                          <p:attrName>r</p:attrName>
                                        </p:attrNameLst>
                                      </p:cBhvr>
                                    </p:animRot>
                                  </p:childTnLst>
                                </p:cTn>
                              </p:par>
                              <p:par>
                                <p:cTn id="62" presetID="2" presetClass="entr" presetSubtype="6" fill="hold" nodeType="withEffect">
                                  <p:stCondLst>
                                    <p:cond delay="0"/>
                                  </p:stCondLst>
                                  <p:childTnLst>
                                    <p:set>
                                      <p:cBhvr>
                                        <p:cTn id="63" dur="1" fill="hold">
                                          <p:stCondLst>
                                            <p:cond delay="0"/>
                                          </p:stCondLst>
                                        </p:cTn>
                                        <p:tgtEl>
                                          <p:spTgt spid="11"/>
                                        </p:tgtEl>
                                        <p:attrNameLst>
                                          <p:attrName>style.visibility</p:attrName>
                                        </p:attrNameLst>
                                      </p:cBhvr>
                                      <p:to>
                                        <p:strVal val="visible"/>
                                      </p:to>
                                    </p:set>
                                    <p:anim calcmode="lin" valueType="num">
                                      <p:cBhvr additive="base">
                                        <p:cTn id="64" dur="3000" fill="hold"/>
                                        <p:tgtEl>
                                          <p:spTgt spid="11"/>
                                        </p:tgtEl>
                                        <p:attrNameLst>
                                          <p:attrName>ppt_x</p:attrName>
                                        </p:attrNameLst>
                                      </p:cBhvr>
                                      <p:tavLst>
                                        <p:tav tm="0">
                                          <p:val>
                                            <p:strVal val="1+#ppt_w/2"/>
                                          </p:val>
                                        </p:tav>
                                        <p:tav tm="100000">
                                          <p:val>
                                            <p:strVal val="#ppt_x"/>
                                          </p:val>
                                        </p:tav>
                                      </p:tavLst>
                                    </p:anim>
                                    <p:anim calcmode="lin" valueType="num">
                                      <p:cBhvr additive="base">
                                        <p:cTn id="65" dur="3000" fill="hold"/>
                                        <p:tgtEl>
                                          <p:spTgt spid="11"/>
                                        </p:tgtEl>
                                        <p:attrNameLst>
                                          <p:attrName>ppt_y</p:attrName>
                                        </p:attrNameLst>
                                      </p:cBhvr>
                                      <p:tavLst>
                                        <p:tav tm="0">
                                          <p:val>
                                            <p:strVal val="1+#ppt_h/2"/>
                                          </p:val>
                                        </p:tav>
                                        <p:tav tm="100000">
                                          <p:val>
                                            <p:strVal val="#ppt_y"/>
                                          </p:val>
                                        </p:tav>
                                      </p:tavLst>
                                    </p:anim>
                                  </p:childTnLst>
                                </p:cTn>
                              </p:par>
                              <p:par>
                                <p:cTn id="66" presetID="8" presetClass="emph" presetSubtype="0" fill="hold" nodeType="withEffect">
                                  <p:stCondLst>
                                    <p:cond delay="0"/>
                                  </p:stCondLst>
                                  <p:childTnLst>
                                    <p:animRot by="21600000">
                                      <p:cBhvr>
                                        <p:cTn id="67" dur="3000" fill="hold"/>
                                        <p:tgtEl>
                                          <p:spTgt spid="11"/>
                                        </p:tgtEl>
                                        <p:attrNameLst>
                                          <p:attrName>r</p:attrName>
                                        </p:attrNameLst>
                                      </p:cBhvr>
                                    </p:animRot>
                                  </p:childTnLst>
                                </p:cTn>
                              </p:par>
                              <p:par>
                                <p:cTn id="68" presetID="2" presetClass="entr" presetSubtype="6" fill="hold"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3000" fill="hold"/>
                                        <p:tgtEl>
                                          <p:spTgt spid="12"/>
                                        </p:tgtEl>
                                        <p:attrNameLst>
                                          <p:attrName>ppt_x</p:attrName>
                                        </p:attrNameLst>
                                      </p:cBhvr>
                                      <p:tavLst>
                                        <p:tav tm="0">
                                          <p:val>
                                            <p:strVal val="1+#ppt_w/2"/>
                                          </p:val>
                                        </p:tav>
                                        <p:tav tm="100000">
                                          <p:val>
                                            <p:strVal val="#ppt_x"/>
                                          </p:val>
                                        </p:tav>
                                      </p:tavLst>
                                    </p:anim>
                                    <p:anim calcmode="lin" valueType="num">
                                      <p:cBhvr additive="base">
                                        <p:cTn id="71" dur="3000" fill="hold"/>
                                        <p:tgtEl>
                                          <p:spTgt spid="12"/>
                                        </p:tgtEl>
                                        <p:attrNameLst>
                                          <p:attrName>ppt_y</p:attrName>
                                        </p:attrNameLst>
                                      </p:cBhvr>
                                      <p:tavLst>
                                        <p:tav tm="0">
                                          <p:val>
                                            <p:strVal val="1+#ppt_h/2"/>
                                          </p:val>
                                        </p:tav>
                                        <p:tav tm="100000">
                                          <p:val>
                                            <p:strVal val="#ppt_y"/>
                                          </p:val>
                                        </p:tav>
                                      </p:tavLst>
                                    </p:anim>
                                  </p:childTnLst>
                                </p:cTn>
                              </p:par>
                              <p:par>
                                <p:cTn id="72" presetID="8" presetClass="emph" presetSubtype="0" fill="hold" nodeType="withEffect">
                                  <p:stCondLst>
                                    <p:cond delay="0"/>
                                  </p:stCondLst>
                                  <p:childTnLst>
                                    <p:animRot by="21600000">
                                      <p:cBhvr>
                                        <p:cTn id="73" dur="3000" fill="hold"/>
                                        <p:tgtEl>
                                          <p:spTgt spid="12"/>
                                        </p:tgtEl>
                                        <p:attrNameLst>
                                          <p:attrName>r</p:attrName>
                                        </p:attrNameLst>
                                      </p:cBhvr>
                                    </p:animRot>
                                  </p:childTnLst>
                                </p:cTn>
                              </p:par>
                              <p:par>
                                <p:cTn id="74" presetID="2" presetClass="entr" presetSubtype="6" fill="hold" nodeType="withEffect">
                                  <p:stCondLst>
                                    <p:cond delay="0"/>
                                  </p:stCondLst>
                                  <p:childTnLst>
                                    <p:set>
                                      <p:cBhvr>
                                        <p:cTn id="75" dur="1" fill="hold">
                                          <p:stCondLst>
                                            <p:cond delay="0"/>
                                          </p:stCondLst>
                                        </p:cTn>
                                        <p:tgtEl>
                                          <p:spTgt spid="13"/>
                                        </p:tgtEl>
                                        <p:attrNameLst>
                                          <p:attrName>style.visibility</p:attrName>
                                        </p:attrNameLst>
                                      </p:cBhvr>
                                      <p:to>
                                        <p:strVal val="visible"/>
                                      </p:to>
                                    </p:set>
                                    <p:anim calcmode="lin" valueType="num">
                                      <p:cBhvr additive="base">
                                        <p:cTn id="76" dur="3000" fill="hold"/>
                                        <p:tgtEl>
                                          <p:spTgt spid="13"/>
                                        </p:tgtEl>
                                        <p:attrNameLst>
                                          <p:attrName>ppt_x</p:attrName>
                                        </p:attrNameLst>
                                      </p:cBhvr>
                                      <p:tavLst>
                                        <p:tav tm="0">
                                          <p:val>
                                            <p:strVal val="1+#ppt_w/2"/>
                                          </p:val>
                                        </p:tav>
                                        <p:tav tm="100000">
                                          <p:val>
                                            <p:strVal val="#ppt_x"/>
                                          </p:val>
                                        </p:tav>
                                      </p:tavLst>
                                    </p:anim>
                                    <p:anim calcmode="lin" valueType="num">
                                      <p:cBhvr additive="base">
                                        <p:cTn id="77" dur="3000" fill="hold"/>
                                        <p:tgtEl>
                                          <p:spTgt spid="13"/>
                                        </p:tgtEl>
                                        <p:attrNameLst>
                                          <p:attrName>ppt_y</p:attrName>
                                        </p:attrNameLst>
                                      </p:cBhvr>
                                      <p:tavLst>
                                        <p:tav tm="0">
                                          <p:val>
                                            <p:strVal val="1+#ppt_h/2"/>
                                          </p:val>
                                        </p:tav>
                                        <p:tav tm="100000">
                                          <p:val>
                                            <p:strVal val="#ppt_y"/>
                                          </p:val>
                                        </p:tav>
                                      </p:tavLst>
                                    </p:anim>
                                  </p:childTnLst>
                                </p:cTn>
                              </p:par>
                              <p:par>
                                <p:cTn id="78" presetID="8" presetClass="emph" presetSubtype="0" fill="hold" nodeType="withEffect">
                                  <p:stCondLst>
                                    <p:cond delay="0"/>
                                  </p:stCondLst>
                                  <p:childTnLst>
                                    <p:animRot by="21600000">
                                      <p:cBhvr>
                                        <p:cTn id="79" dur="3000" fill="hold"/>
                                        <p:tgtEl>
                                          <p:spTgt spid="13"/>
                                        </p:tgtEl>
                                        <p:attrNameLst>
                                          <p:attrName>r</p:attrName>
                                        </p:attrNameLst>
                                      </p:cBhvr>
                                    </p:animRot>
                                  </p:childTnLst>
                                </p:cTn>
                              </p:par>
                              <p:par>
                                <p:cTn id="80" presetID="2" presetClass="entr" presetSubtype="12" fill="hold" grpId="0" nodeType="withEffect">
                                  <p:stCondLst>
                                    <p:cond delay="0"/>
                                  </p:stCondLst>
                                  <p:childTnLst>
                                    <p:set>
                                      <p:cBhvr>
                                        <p:cTn id="81" dur="1" fill="hold">
                                          <p:stCondLst>
                                            <p:cond delay="0"/>
                                          </p:stCondLst>
                                        </p:cTn>
                                        <p:tgtEl>
                                          <p:spTgt spid="16"/>
                                        </p:tgtEl>
                                        <p:attrNameLst>
                                          <p:attrName>style.visibility</p:attrName>
                                        </p:attrNameLst>
                                      </p:cBhvr>
                                      <p:to>
                                        <p:strVal val="visible"/>
                                      </p:to>
                                    </p:set>
                                    <p:anim calcmode="lin" valueType="num">
                                      <p:cBhvr additive="base">
                                        <p:cTn id="82" dur="3000" fill="hold"/>
                                        <p:tgtEl>
                                          <p:spTgt spid="16"/>
                                        </p:tgtEl>
                                        <p:attrNameLst>
                                          <p:attrName>ppt_x</p:attrName>
                                        </p:attrNameLst>
                                      </p:cBhvr>
                                      <p:tavLst>
                                        <p:tav tm="0">
                                          <p:val>
                                            <p:strVal val="0-#ppt_w/2"/>
                                          </p:val>
                                        </p:tav>
                                        <p:tav tm="100000">
                                          <p:val>
                                            <p:strVal val="#ppt_x"/>
                                          </p:val>
                                        </p:tav>
                                      </p:tavLst>
                                    </p:anim>
                                    <p:anim calcmode="lin" valueType="num">
                                      <p:cBhvr additive="base">
                                        <p:cTn id="83" dur="3000" fill="hold"/>
                                        <p:tgtEl>
                                          <p:spTgt spid="16"/>
                                        </p:tgtEl>
                                        <p:attrNameLst>
                                          <p:attrName>ppt_y</p:attrName>
                                        </p:attrNameLst>
                                      </p:cBhvr>
                                      <p:tavLst>
                                        <p:tav tm="0">
                                          <p:val>
                                            <p:strVal val="1+#ppt_h/2"/>
                                          </p:val>
                                        </p:tav>
                                        <p:tav tm="100000">
                                          <p:val>
                                            <p:strVal val="#ppt_y"/>
                                          </p:val>
                                        </p:tav>
                                      </p:tavLst>
                                    </p:anim>
                                  </p:childTnLst>
                                </p:cTn>
                              </p:par>
                              <p:par>
                                <p:cTn id="84" presetID="14" presetClass="entr" presetSubtype="5" fill="hold" grpId="1" nodeType="withEffect">
                                  <p:stCondLst>
                                    <p:cond delay="0"/>
                                  </p:stCondLst>
                                  <p:childTnLst>
                                    <p:set>
                                      <p:cBhvr>
                                        <p:cTn id="85" dur="1" fill="hold">
                                          <p:stCondLst>
                                            <p:cond delay="0"/>
                                          </p:stCondLst>
                                        </p:cTn>
                                        <p:tgtEl>
                                          <p:spTgt spid="16"/>
                                        </p:tgtEl>
                                        <p:attrNameLst>
                                          <p:attrName>style.visibility</p:attrName>
                                        </p:attrNameLst>
                                      </p:cBhvr>
                                      <p:to>
                                        <p:strVal val="visible"/>
                                      </p:to>
                                    </p:set>
                                    <p:animEffect transition="in" filter="randombar(vertical)">
                                      <p:cBhvr>
                                        <p:cTn id="86" dur="3000"/>
                                        <p:tgtEl>
                                          <p:spTgt spid="16"/>
                                        </p:tgtEl>
                                      </p:cBhvr>
                                    </p:animEffect>
                                  </p:childTnLst>
                                </p:cTn>
                              </p:par>
                              <p:par>
                                <p:cTn id="87" presetID="2" presetClass="entr" presetSubtype="6" fill="hold" grpId="0" nodeType="withEffect">
                                  <p:stCondLst>
                                    <p:cond delay="0"/>
                                  </p:stCondLst>
                                  <p:childTnLst>
                                    <p:set>
                                      <p:cBhvr>
                                        <p:cTn id="88" dur="1" fill="hold">
                                          <p:stCondLst>
                                            <p:cond delay="0"/>
                                          </p:stCondLst>
                                        </p:cTn>
                                        <p:tgtEl>
                                          <p:spTgt spid="17"/>
                                        </p:tgtEl>
                                        <p:attrNameLst>
                                          <p:attrName>style.visibility</p:attrName>
                                        </p:attrNameLst>
                                      </p:cBhvr>
                                      <p:to>
                                        <p:strVal val="visible"/>
                                      </p:to>
                                    </p:set>
                                    <p:anim calcmode="lin" valueType="num">
                                      <p:cBhvr additive="base">
                                        <p:cTn id="89" dur="3000" fill="hold"/>
                                        <p:tgtEl>
                                          <p:spTgt spid="17"/>
                                        </p:tgtEl>
                                        <p:attrNameLst>
                                          <p:attrName>ppt_x</p:attrName>
                                        </p:attrNameLst>
                                      </p:cBhvr>
                                      <p:tavLst>
                                        <p:tav tm="0">
                                          <p:val>
                                            <p:strVal val="1+#ppt_w/2"/>
                                          </p:val>
                                        </p:tav>
                                        <p:tav tm="100000">
                                          <p:val>
                                            <p:strVal val="#ppt_x"/>
                                          </p:val>
                                        </p:tav>
                                      </p:tavLst>
                                    </p:anim>
                                    <p:anim calcmode="lin" valueType="num">
                                      <p:cBhvr additive="base">
                                        <p:cTn id="90" dur="3000" fill="hold"/>
                                        <p:tgtEl>
                                          <p:spTgt spid="17"/>
                                        </p:tgtEl>
                                        <p:attrNameLst>
                                          <p:attrName>ppt_y</p:attrName>
                                        </p:attrNameLst>
                                      </p:cBhvr>
                                      <p:tavLst>
                                        <p:tav tm="0">
                                          <p:val>
                                            <p:strVal val="1+#ppt_h/2"/>
                                          </p:val>
                                        </p:tav>
                                        <p:tav tm="100000">
                                          <p:val>
                                            <p:strVal val="#ppt_y"/>
                                          </p:val>
                                        </p:tav>
                                      </p:tavLst>
                                    </p:anim>
                                  </p:childTnLst>
                                </p:cTn>
                              </p:par>
                              <p:par>
                                <p:cTn id="91" presetID="14" presetClass="entr" presetSubtype="5" fill="hold" grpId="1" nodeType="withEffect">
                                  <p:stCondLst>
                                    <p:cond delay="0"/>
                                  </p:stCondLst>
                                  <p:childTnLst>
                                    <p:set>
                                      <p:cBhvr>
                                        <p:cTn id="92" dur="1" fill="hold">
                                          <p:stCondLst>
                                            <p:cond delay="0"/>
                                          </p:stCondLst>
                                        </p:cTn>
                                        <p:tgtEl>
                                          <p:spTgt spid="17"/>
                                        </p:tgtEl>
                                        <p:attrNameLst>
                                          <p:attrName>style.visibility</p:attrName>
                                        </p:attrNameLst>
                                      </p:cBhvr>
                                      <p:to>
                                        <p:strVal val="visible"/>
                                      </p:to>
                                    </p:set>
                                    <p:animEffect transition="in" filter="randombar(vertical)">
                                      <p:cBhvr>
                                        <p:cTn id="93" dur="3000"/>
                                        <p:tgtEl>
                                          <p:spTgt spid="17"/>
                                        </p:tgtEl>
                                      </p:cBhvr>
                                    </p:animEffect>
                                  </p:childTnLst>
                                </p:cTn>
                              </p:par>
                            </p:childTnLst>
                          </p:cTn>
                        </p:par>
                        <p:par>
                          <p:cTn id="94" fill="hold">
                            <p:stCondLst>
                              <p:cond delay="3000"/>
                            </p:stCondLst>
                            <p:childTnLst>
                              <p:par>
                                <p:cTn id="95" presetID="2" presetClass="exit" presetSubtype="12" fill="hold" nodeType="afterEffect">
                                  <p:stCondLst>
                                    <p:cond delay="0"/>
                                  </p:stCondLst>
                                  <p:childTnLst>
                                    <p:anim calcmode="lin" valueType="num">
                                      <p:cBhvr additive="base">
                                        <p:cTn id="96" dur="4000"/>
                                        <p:tgtEl>
                                          <p:spTgt spid="3"/>
                                        </p:tgtEl>
                                        <p:attrNameLst>
                                          <p:attrName>ppt_x</p:attrName>
                                        </p:attrNameLst>
                                      </p:cBhvr>
                                      <p:tavLst>
                                        <p:tav tm="0">
                                          <p:val>
                                            <p:strVal val="ppt_x"/>
                                          </p:val>
                                        </p:tav>
                                        <p:tav tm="100000">
                                          <p:val>
                                            <p:strVal val="0-ppt_w/2"/>
                                          </p:val>
                                        </p:tav>
                                      </p:tavLst>
                                    </p:anim>
                                    <p:anim calcmode="lin" valueType="num">
                                      <p:cBhvr additive="base">
                                        <p:cTn id="97" dur="4000"/>
                                        <p:tgtEl>
                                          <p:spTgt spid="3"/>
                                        </p:tgtEl>
                                        <p:attrNameLst>
                                          <p:attrName>ppt_y</p:attrName>
                                        </p:attrNameLst>
                                      </p:cBhvr>
                                      <p:tavLst>
                                        <p:tav tm="0">
                                          <p:val>
                                            <p:strVal val="ppt_y"/>
                                          </p:val>
                                        </p:tav>
                                        <p:tav tm="100000">
                                          <p:val>
                                            <p:strVal val="1+ppt_h/2"/>
                                          </p:val>
                                        </p:tav>
                                      </p:tavLst>
                                    </p:anim>
                                    <p:set>
                                      <p:cBhvr>
                                        <p:cTn id="98" dur="1" fill="hold">
                                          <p:stCondLst>
                                            <p:cond delay="3999"/>
                                          </p:stCondLst>
                                        </p:cTn>
                                        <p:tgtEl>
                                          <p:spTgt spid="3"/>
                                        </p:tgtEl>
                                        <p:attrNameLst>
                                          <p:attrName>style.visibility</p:attrName>
                                        </p:attrNameLst>
                                      </p:cBhvr>
                                      <p:to>
                                        <p:strVal val="hidden"/>
                                      </p:to>
                                    </p:set>
                                  </p:childTnLst>
                                </p:cTn>
                              </p:par>
                              <p:par>
                                <p:cTn id="99" presetID="12" presetClass="exit" presetSubtype="2" fill="hold" grpId="2" nodeType="withEffect">
                                  <p:stCondLst>
                                    <p:cond delay="0"/>
                                  </p:stCondLst>
                                  <p:childTnLst>
                                    <p:anim calcmode="lin" valueType="num">
                                      <p:cBhvr additive="base">
                                        <p:cTn id="100" dur="3000"/>
                                        <p:tgtEl>
                                          <p:spTgt spid="17"/>
                                        </p:tgtEl>
                                        <p:attrNameLst>
                                          <p:attrName>ppt_x</p:attrName>
                                        </p:attrNameLst>
                                      </p:cBhvr>
                                      <p:tavLst>
                                        <p:tav tm="0">
                                          <p:val>
                                            <p:strVal val="#ppt_x"/>
                                          </p:val>
                                        </p:tav>
                                        <p:tav tm="100000">
                                          <p:val>
                                            <p:strVal val="#ppt_x+#ppt_w*1.125000"/>
                                          </p:val>
                                        </p:tav>
                                      </p:tavLst>
                                    </p:anim>
                                    <p:animEffect transition="out" filter="wipe(right)">
                                      <p:cBhvr>
                                        <p:cTn id="101" dur="3000"/>
                                        <p:tgtEl>
                                          <p:spTgt spid="17"/>
                                        </p:tgtEl>
                                      </p:cBhvr>
                                    </p:animEffect>
                                    <p:set>
                                      <p:cBhvr>
                                        <p:cTn id="102" dur="1" fill="hold">
                                          <p:stCondLst>
                                            <p:cond delay="2999"/>
                                          </p:stCondLst>
                                        </p:cTn>
                                        <p:tgtEl>
                                          <p:spTgt spid="17"/>
                                        </p:tgtEl>
                                        <p:attrNameLst>
                                          <p:attrName>style.visibility</p:attrName>
                                        </p:attrNameLst>
                                      </p:cBhvr>
                                      <p:to>
                                        <p:strVal val="hidden"/>
                                      </p:to>
                                    </p:set>
                                  </p:childTnLst>
                                </p:cTn>
                              </p:par>
                              <p:par>
                                <p:cTn id="103" presetID="12" presetClass="exit" presetSubtype="8" fill="hold" grpId="2" nodeType="withEffect">
                                  <p:stCondLst>
                                    <p:cond delay="0"/>
                                  </p:stCondLst>
                                  <p:childTnLst>
                                    <p:anim calcmode="lin" valueType="num">
                                      <p:cBhvr additive="base">
                                        <p:cTn id="104" dur="3000"/>
                                        <p:tgtEl>
                                          <p:spTgt spid="16"/>
                                        </p:tgtEl>
                                        <p:attrNameLst>
                                          <p:attrName>ppt_x</p:attrName>
                                        </p:attrNameLst>
                                      </p:cBhvr>
                                      <p:tavLst>
                                        <p:tav tm="0">
                                          <p:val>
                                            <p:strVal val="#ppt_x"/>
                                          </p:val>
                                        </p:tav>
                                        <p:tav tm="100000">
                                          <p:val>
                                            <p:strVal val="#ppt_x-#ppt_w*1.125000"/>
                                          </p:val>
                                        </p:tav>
                                      </p:tavLst>
                                    </p:anim>
                                    <p:animEffect transition="out" filter="wipe(left)">
                                      <p:cBhvr>
                                        <p:cTn id="105" dur="3000"/>
                                        <p:tgtEl>
                                          <p:spTgt spid="16"/>
                                        </p:tgtEl>
                                      </p:cBhvr>
                                    </p:animEffect>
                                    <p:set>
                                      <p:cBhvr>
                                        <p:cTn id="106" dur="1" fill="hold">
                                          <p:stCondLst>
                                            <p:cond delay="2999"/>
                                          </p:stCondLst>
                                        </p:cTn>
                                        <p:tgtEl>
                                          <p:spTgt spid="16"/>
                                        </p:tgtEl>
                                        <p:attrNameLst>
                                          <p:attrName>style.visibility</p:attrName>
                                        </p:attrNameLst>
                                      </p:cBhvr>
                                      <p:to>
                                        <p:strVal val="hidden"/>
                                      </p:to>
                                    </p:set>
                                  </p:childTnLst>
                                </p:cTn>
                              </p:par>
                              <p:par>
                                <p:cTn id="107" presetID="19" presetClass="exit" presetSubtype="10" fill="hold" nodeType="withEffect">
                                  <p:stCondLst>
                                    <p:cond delay="0"/>
                                  </p:stCondLst>
                                  <p:childTnLst>
                                    <p:anim calcmode="lin" valueType="num">
                                      <p:cBhvr>
                                        <p:cTn id="108" dur="4000"/>
                                        <p:tgtEl>
                                          <p:spTgt spid="3"/>
                                        </p:tgtEl>
                                        <p:attrNameLst>
                                          <p:attrName>ppt_h</p:attrName>
                                        </p:attrNameLst>
                                      </p:cBhvr>
                                      <p:tavLst>
                                        <p:tav tm="0">
                                          <p:val>
                                            <p:strVal val="ppt_h"/>
                                          </p:val>
                                        </p:tav>
                                        <p:tav tm="100000">
                                          <p:val>
                                            <p:strVal val="ppt_h"/>
                                          </p:val>
                                        </p:tav>
                                      </p:tavLst>
                                    </p:anim>
                                    <p:anim calcmode="lin" valueType="num">
                                      <p:cBhvr>
                                        <p:cTn id="109" dur="4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 dur="1" fill="hold">
                                          <p:stCondLst>
                                            <p:cond delay="3999"/>
                                          </p:stCondLst>
                                        </p:cTn>
                                        <p:tgtEl>
                                          <p:spTgt spid="3"/>
                                        </p:tgtEl>
                                        <p:attrNameLst>
                                          <p:attrName>style.visibility</p:attrName>
                                        </p:attrNameLst>
                                      </p:cBhvr>
                                      <p:to>
                                        <p:strVal val="hidden"/>
                                      </p:to>
                                    </p:set>
                                  </p:childTnLst>
                                </p:cTn>
                              </p:par>
                              <p:par>
                                <p:cTn id="111" presetID="2" presetClass="exit" presetSubtype="6" fill="hold" nodeType="withEffect">
                                  <p:stCondLst>
                                    <p:cond delay="0"/>
                                  </p:stCondLst>
                                  <p:childTnLst>
                                    <p:anim calcmode="lin" valueType="num">
                                      <p:cBhvr additive="base">
                                        <p:cTn id="112" dur="4000"/>
                                        <p:tgtEl>
                                          <p:spTgt spid="2"/>
                                        </p:tgtEl>
                                        <p:attrNameLst>
                                          <p:attrName>ppt_x</p:attrName>
                                        </p:attrNameLst>
                                      </p:cBhvr>
                                      <p:tavLst>
                                        <p:tav tm="0">
                                          <p:val>
                                            <p:strVal val="ppt_x"/>
                                          </p:val>
                                        </p:tav>
                                        <p:tav tm="100000">
                                          <p:val>
                                            <p:strVal val="1+ppt_w/2"/>
                                          </p:val>
                                        </p:tav>
                                      </p:tavLst>
                                    </p:anim>
                                    <p:anim calcmode="lin" valueType="num">
                                      <p:cBhvr additive="base">
                                        <p:cTn id="113" dur="4000"/>
                                        <p:tgtEl>
                                          <p:spTgt spid="2"/>
                                        </p:tgtEl>
                                        <p:attrNameLst>
                                          <p:attrName>ppt_y</p:attrName>
                                        </p:attrNameLst>
                                      </p:cBhvr>
                                      <p:tavLst>
                                        <p:tav tm="0">
                                          <p:val>
                                            <p:strVal val="ppt_y"/>
                                          </p:val>
                                        </p:tav>
                                        <p:tav tm="100000">
                                          <p:val>
                                            <p:strVal val="1+ppt_h/2"/>
                                          </p:val>
                                        </p:tav>
                                      </p:tavLst>
                                    </p:anim>
                                    <p:set>
                                      <p:cBhvr>
                                        <p:cTn id="114" dur="1" fill="hold">
                                          <p:stCondLst>
                                            <p:cond delay="3999"/>
                                          </p:stCondLst>
                                        </p:cTn>
                                        <p:tgtEl>
                                          <p:spTgt spid="2"/>
                                        </p:tgtEl>
                                        <p:attrNameLst>
                                          <p:attrName>style.visibility</p:attrName>
                                        </p:attrNameLst>
                                      </p:cBhvr>
                                      <p:to>
                                        <p:strVal val="hidden"/>
                                      </p:to>
                                    </p:set>
                                  </p:childTnLst>
                                </p:cTn>
                              </p:par>
                              <p:par>
                                <p:cTn id="115" presetID="19" presetClass="exit" presetSubtype="10" fill="hold" nodeType="withEffect">
                                  <p:stCondLst>
                                    <p:cond delay="0"/>
                                  </p:stCondLst>
                                  <p:childTnLst>
                                    <p:anim calcmode="lin" valueType="num">
                                      <p:cBhvr>
                                        <p:cTn id="116" dur="4000"/>
                                        <p:tgtEl>
                                          <p:spTgt spid="2"/>
                                        </p:tgtEl>
                                        <p:attrNameLst>
                                          <p:attrName>ppt_h</p:attrName>
                                        </p:attrNameLst>
                                      </p:cBhvr>
                                      <p:tavLst>
                                        <p:tav tm="0">
                                          <p:val>
                                            <p:strVal val="ppt_h"/>
                                          </p:val>
                                        </p:tav>
                                        <p:tav tm="100000">
                                          <p:val>
                                            <p:strVal val="ppt_h"/>
                                          </p:val>
                                        </p:tav>
                                      </p:tavLst>
                                    </p:anim>
                                    <p:anim calcmode="lin" valueType="num">
                                      <p:cBhvr>
                                        <p:cTn id="117" dur="4000"/>
                                        <p:tgtEl>
                                          <p:spTgt spid="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8" dur="1" fill="hold">
                                          <p:stCondLst>
                                            <p:cond delay="3999"/>
                                          </p:stCondLst>
                                        </p:cTn>
                                        <p:tgtEl>
                                          <p:spTgt spid="2"/>
                                        </p:tgtEl>
                                        <p:attrNameLst>
                                          <p:attrName>style.visibility</p:attrName>
                                        </p:attrNameLst>
                                      </p:cBhvr>
                                      <p:to>
                                        <p:strVal val="hidden"/>
                                      </p:to>
                                    </p:set>
                                  </p:childTnLst>
                                </p:cTn>
                              </p:par>
                              <p:par>
                                <p:cTn id="119" presetID="2" presetClass="exit" presetSubtype="12" fill="hold" nodeType="withEffect">
                                  <p:stCondLst>
                                    <p:cond delay="0"/>
                                  </p:stCondLst>
                                  <p:childTnLst>
                                    <p:anim calcmode="lin" valueType="num">
                                      <p:cBhvr additive="base">
                                        <p:cTn id="120" dur="4000"/>
                                        <p:tgtEl>
                                          <p:spTgt spid="4"/>
                                        </p:tgtEl>
                                        <p:attrNameLst>
                                          <p:attrName>ppt_x</p:attrName>
                                        </p:attrNameLst>
                                      </p:cBhvr>
                                      <p:tavLst>
                                        <p:tav tm="0">
                                          <p:val>
                                            <p:strVal val="ppt_x"/>
                                          </p:val>
                                        </p:tav>
                                        <p:tav tm="100000">
                                          <p:val>
                                            <p:strVal val="0-ppt_w/2"/>
                                          </p:val>
                                        </p:tav>
                                      </p:tavLst>
                                    </p:anim>
                                    <p:anim calcmode="lin" valueType="num">
                                      <p:cBhvr additive="base">
                                        <p:cTn id="121" dur="4000"/>
                                        <p:tgtEl>
                                          <p:spTgt spid="4"/>
                                        </p:tgtEl>
                                        <p:attrNameLst>
                                          <p:attrName>ppt_y</p:attrName>
                                        </p:attrNameLst>
                                      </p:cBhvr>
                                      <p:tavLst>
                                        <p:tav tm="0">
                                          <p:val>
                                            <p:strVal val="ppt_y"/>
                                          </p:val>
                                        </p:tav>
                                        <p:tav tm="100000">
                                          <p:val>
                                            <p:strVal val="1+ppt_h/2"/>
                                          </p:val>
                                        </p:tav>
                                      </p:tavLst>
                                    </p:anim>
                                    <p:set>
                                      <p:cBhvr>
                                        <p:cTn id="122" dur="1" fill="hold">
                                          <p:stCondLst>
                                            <p:cond delay="3999"/>
                                          </p:stCondLst>
                                        </p:cTn>
                                        <p:tgtEl>
                                          <p:spTgt spid="4"/>
                                        </p:tgtEl>
                                        <p:attrNameLst>
                                          <p:attrName>style.visibility</p:attrName>
                                        </p:attrNameLst>
                                      </p:cBhvr>
                                      <p:to>
                                        <p:strVal val="hidden"/>
                                      </p:to>
                                    </p:set>
                                  </p:childTnLst>
                                </p:cTn>
                              </p:par>
                              <p:par>
                                <p:cTn id="123" presetID="19" presetClass="exit" presetSubtype="10" fill="hold" nodeType="withEffect">
                                  <p:stCondLst>
                                    <p:cond delay="0"/>
                                  </p:stCondLst>
                                  <p:childTnLst>
                                    <p:anim calcmode="lin" valueType="num">
                                      <p:cBhvr>
                                        <p:cTn id="124" dur="4000"/>
                                        <p:tgtEl>
                                          <p:spTgt spid="4"/>
                                        </p:tgtEl>
                                        <p:attrNameLst>
                                          <p:attrName>ppt_h</p:attrName>
                                        </p:attrNameLst>
                                      </p:cBhvr>
                                      <p:tavLst>
                                        <p:tav tm="0">
                                          <p:val>
                                            <p:strVal val="ppt_h"/>
                                          </p:val>
                                        </p:tav>
                                        <p:tav tm="100000">
                                          <p:val>
                                            <p:strVal val="ppt_h"/>
                                          </p:val>
                                        </p:tav>
                                      </p:tavLst>
                                    </p:anim>
                                    <p:anim calcmode="lin" valueType="num">
                                      <p:cBhvr>
                                        <p:cTn id="125" dur="4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6" dur="1" fill="hold">
                                          <p:stCondLst>
                                            <p:cond delay="3999"/>
                                          </p:stCondLst>
                                        </p:cTn>
                                        <p:tgtEl>
                                          <p:spTgt spid="4"/>
                                        </p:tgtEl>
                                        <p:attrNameLst>
                                          <p:attrName>style.visibility</p:attrName>
                                        </p:attrNameLst>
                                      </p:cBhvr>
                                      <p:to>
                                        <p:strVal val="hidden"/>
                                      </p:to>
                                    </p:set>
                                  </p:childTnLst>
                                </p:cTn>
                              </p:par>
                              <p:par>
                                <p:cTn id="127" presetID="2" presetClass="exit" presetSubtype="12" fill="hold" nodeType="withEffect">
                                  <p:stCondLst>
                                    <p:cond delay="0"/>
                                  </p:stCondLst>
                                  <p:childTnLst>
                                    <p:anim calcmode="lin" valueType="num">
                                      <p:cBhvr additive="base">
                                        <p:cTn id="128" dur="4000"/>
                                        <p:tgtEl>
                                          <p:spTgt spid="5"/>
                                        </p:tgtEl>
                                        <p:attrNameLst>
                                          <p:attrName>ppt_x</p:attrName>
                                        </p:attrNameLst>
                                      </p:cBhvr>
                                      <p:tavLst>
                                        <p:tav tm="0">
                                          <p:val>
                                            <p:strVal val="ppt_x"/>
                                          </p:val>
                                        </p:tav>
                                        <p:tav tm="100000">
                                          <p:val>
                                            <p:strVal val="0-ppt_w/2"/>
                                          </p:val>
                                        </p:tav>
                                      </p:tavLst>
                                    </p:anim>
                                    <p:anim calcmode="lin" valueType="num">
                                      <p:cBhvr additive="base">
                                        <p:cTn id="129" dur="4000"/>
                                        <p:tgtEl>
                                          <p:spTgt spid="5"/>
                                        </p:tgtEl>
                                        <p:attrNameLst>
                                          <p:attrName>ppt_y</p:attrName>
                                        </p:attrNameLst>
                                      </p:cBhvr>
                                      <p:tavLst>
                                        <p:tav tm="0">
                                          <p:val>
                                            <p:strVal val="ppt_y"/>
                                          </p:val>
                                        </p:tav>
                                        <p:tav tm="100000">
                                          <p:val>
                                            <p:strVal val="1+ppt_h/2"/>
                                          </p:val>
                                        </p:tav>
                                      </p:tavLst>
                                    </p:anim>
                                    <p:set>
                                      <p:cBhvr>
                                        <p:cTn id="130" dur="1" fill="hold">
                                          <p:stCondLst>
                                            <p:cond delay="3999"/>
                                          </p:stCondLst>
                                        </p:cTn>
                                        <p:tgtEl>
                                          <p:spTgt spid="5"/>
                                        </p:tgtEl>
                                        <p:attrNameLst>
                                          <p:attrName>style.visibility</p:attrName>
                                        </p:attrNameLst>
                                      </p:cBhvr>
                                      <p:to>
                                        <p:strVal val="hidden"/>
                                      </p:to>
                                    </p:set>
                                  </p:childTnLst>
                                </p:cTn>
                              </p:par>
                              <p:par>
                                <p:cTn id="131" presetID="19" presetClass="exit" presetSubtype="10" fill="hold" nodeType="withEffect">
                                  <p:stCondLst>
                                    <p:cond delay="0"/>
                                  </p:stCondLst>
                                  <p:childTnLst>
                                    <p:anim calcmode="lin" valueType="num">
                                      <p:cBhvr>
                                        <p:cTn id="132" dur="4000"/>
                                        <p:tgtEl>
                                          <p:spTgt spid="5"/>
                                        </p:tgtEl>
                                        <p:attrNameLst>
                                          <p:attrName>ppt_h</p:attrName>
                                        </p:attrNameLst>
                                      </p:cBhvr>
                                      <p:tavLst>
                                        <p:tav tm="0">
                                          <p:val>
                                            <p:strVal val="ppt_h"/>
                                          </p:val>
                                        </p:tav>
                                        <p:tav tm="100000">
                                          <p:val>
                                            <p:strVal val="ppt_h"/>
                                          </p:val>
                                        </p:tav>
                                      </p:tavLst>
                                    </p:anim>
                                    <p:anim calcmode="lin" valueType="num">
                                      <p:cBhvr>
                                        <p:cTn id="133" dur="4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4" dur="1" fill="hold">
                                          <p:stCondLst>
                                            <p:cond delay="3999"/>
                                          </p:stCondLst>
                                        </p:cTn>
                                        <p:tgtEl>
                                          <p:spTgt spid="5"/>
                                        </p:tgtEl>
                                        <p:attrNameLst>
                                          <p:attrName>style.visibility</p:attrName>
                                        </p:attrNameLst>
                                      </p:cBhvr>
                                      <p:to>
                                        <p:strVal val="hidden"/>
                                      </p:to>
                                    </p:set>
                                  </p:childTnLst>
                                </p:cTn>
                              </p:par>
                              <p:par>
                                <p:cTn id="135" presetID="2" presetClass="exit" presetSubtype="12" fill="hold" nodeType="withEffect">
                                  <p:stCondLst>
                                    <p:cond delay="0"/>
                                  </p:stCondLst>
                                  <p:childTnLst>
                                    <p:anim calcmode="lin" valueType="num">
                                      <p:cBhvr additive="base">
                                        <p:cTn id="136" dur="4000"/>
                                        <p:tgtEl>
                                          <p:spTgt spid="6"/>
                                        </p:tgtEl>
                                        <p:attrNameLst>
                                          <p:attrName>ppt_x</p:attrName>
                                        </p:attrNameLst>
                                      </p:cBhvr>
                                      <p:tavLst>
                                        <p:tav tm="0">
                                          <p:val>
                                            <p:strVal val="ppt_x"/>
                                          </p:val>
                                        </p:tav>
                                        <p:tav tm="100000">
                                          <p:val>
                                            <p:strVal val="0-ppt_w/2"/>
                                          </p:val>
                                        </p:tav>
                                      </p:tavLst>
                                    </p:anim>
                                    <p:anim calcmode="lin" valueType="num">
                                      <p:cBhvr additive="base">
                                        <p:cTn id="137" dur="4000"/>
                                        <p:tgtEl>
                                          <p:spTgt spid="6"/>
                                        </p:tgtEl>
                                        <p:attrNameLst>
                                          <p:attrName>ppt_y</p:attrName>
                                        </p:attrNameLst>
                                      </p:cBhvr>
                                      <p:tavLst>
                                        <p:tav tm="0">
                                          <p:val>
                                            <p:strVal val="ppt_y"/>
                                          </p:val>
                                        </p:tav>
                                        <p:tav tm="100000">
                                          <p:val>
                                            <p:strVal val="1+ppt_h/2"/>
                                          </p:val>
                                        </p:tav>
                                      </p:tavLst>
                                    </p:anim>
                                    <p:set>
                                      <p:cBhvr>
                                        <p:cTn id="138" dur="1" fill="hold">
                                          <p:stCondLst>
                                            <p:cond delay="3999"/>
                                          </p:stCondLst>
                                        </p:cTn>
                                        <p:tgtEl>
                                          <p:spTgt spid="6"/>
                                        </p:tgtEl>
                                        <p:attrNameLst>
                                          <p:attrName>style.visibility</p:attrName>
                                        </p:attrNameLst>
                                      </p:cBhvr>
                                      <p:to>
                                        <p:strVal val="hidden"/>
                                      </p:to>
                                    </p:set>
                                  </p:childTnLst>
                                </p:cTn>
                              </p:par>
                              <p:par>
                                <p:cTn id="139" presetID="19" presetClass="exit" presetSubtype="10" fill="hold" nodeType="withEffect">
                                  <p:stCondLst>
                                    <p:cond delay="0"/>
                                  </p:stCondLst>
                                  <p:childTnLst>
                                    <p:anim calcmode="lin" valueType="num">
                                      <p:cBhvr>
                                        <p:cTn id="140" dur="4000"/>
                                        <p:tgtEl>
                                          <p:spTgt spid="6"/>
                                        </p:tgtEl>
                                        <p:attrNameLst>
                                          <p:attrName>ppt_h</p:attrName>
                                        </p:attrNameLst>
                                      </p:cBhvr>
                                      <p:tavLst>
                                        <p:tav tm="0">
                                          <p:val>
                                            <p:strVal val="ppt_h"/>
                                          </p:val>
                                        </p:tav>
                                        <p:tav tm="100000">
                                          <p:val>
                                            <p:strVal val="ppt_h"/>
                                          </p:val>
                                        </p:tav>
                                      </p:tavLst>
                                    </p:anim>
                                    <p:anim calcmode="lin" valueType="num">
                                      <p:cBhvr>
                                        <p:cTn id="141" dur="4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2" dur="1" fill="hold">
                                          <p:stCondLst>
                                            <p:cond delay="3999"/>
                                          </p:stCondLst>
                                        </p:cTn>
                                        <p:tgtEl>
                                          <p:spTgt spid="6"/>
                                        </p:tgtEl>
                                        <p:attrNameLst>
                                          <p:attrName>style.visibility</p:attrName>
                                        </p:attrNameLst>
                                      </p:cBhvr>
                                      <p:to>
                                        <p:strVal val="hidden"/>
                                      </p:to>
                                    </p:set>
                                  </p:childTnLst>
                                </p:cTn>
                              </p:par>
                              <p:par>
                                <p:cTn id="143" presetID="2" presetClass="exit" presetSubtype="12" fill="hold" nodeType="withEffect">
                                  <p:stCondLst>
                                    <p:cond delay="0"/>
                                  </p:stCondLst>
                                  <p:childTnLst>
                                    <p:anim calcmode="lin" valueType="num">
                                      <p:cBhvr additive="base">
                                        <p:cTn id="144" dur="4000"/>
                                        <p:tgtEl>
                                          <p:spTgt spid="7"/>
                                        </p:tgtEl>
                                        <p:attrNameLst>
                                          <p:attrName>ppt_x</p:attrName>
                                        </p:attrNameLst>
                                      </p:cBhvr>
                                      <p:tavLst>
                                        <p:tav tm="0">
                                          <p:val>
                                            <p:strVal val="ppt_x"/>
                                          </p:val>
                                        </p:tav>
                                        <p:tav tm="100000">
                                          <p:val>
                                            <p:strVal val="0-ppt_w/2"/>
                                          </p:val>
                                        </p:tav>
                                      </p:tavLst>
                                    </p:anim>
                                    <p:anim calcmode="lin" valueType="num">
                                      <p:cBhvr additive="base">
                                        <p:cTn id="145" dur="4000"/>
                                        <p:tgtEl>
                                          <p:spTgt spid="7"/>
                                        </p:tgtEl>
                                        <p:attrNameLst>
                                          <p:attrName>ppt_y</p:attrName>
                                        </p:attrNameLst>
                                      </p:cBhvr>
                                      <p:tavLst>
                                        <p:tav tm="0">
                                          <p:val>
                                            <p:strVal val="ppt_y"/>
                                          </p:val>
                                        </p:tav>
                                        <p:tav tm="100000">
                                          <p:val>
                                            <p:strVal val="1+ppt_h/2"/>
                                          </p:val>
                                        </p:tav>
                                      </p:tavLst>
                                    </p:anim>
                                    <p:set>
                                      <p:cBhvr>
                                        <p:cTn id="146" dur="1" fill="hold">
                                          <p:stCondLst>
                                            <p:cond delay="3999"/>
                                          </p:stCondLst>
                                        </p:cTn>
                                        <p:tgtEl>
                                          <p:spTgt spid="7"/>
                                        </p:tgtEl>
                                        <p:attrNameLst>
                                          <p:attrName>style.visibility</p:attrName>
                                        </p:attrNameLst>
                                      </p:cBhvr>
                                      <p:to>
                                        <p:strVal val="hidden"/>
                                      </p:to>
                                    </p:set>
                                  </p:childTnLst>
                                </p:cTn>
                              </p:par>
                              <p:par>
                                <p:cTn id="147" presetID="19" presetClass="exit" presetSubtype="10" fill="hold" nodeType="withEffect">
                                  <p:stCondLst>
                                    <p:cond delay="0"/>
                                  </p:stCondLst>
                                  <p:childTnLst>
                                    <p:anim calcmode="lin" valueType="num">
                                      <p:cBhvr>
                                        <p:cTn id="148" dur="4000"/>
                                        <p:tgtEl>
                                          <p:spTgt spid="7"/>
                                        </p:tgtEl>
                                        <p:attrNameLst>
                                          <p:attrName>ppt_h</p:attrName>
                                        </p:attrNameLst>
                                      </p:cBhvr>
                                      <p:tavLst>
                                        <p:tav tm="0">
                                          <p:val>
                                            <p:strVal val="ppt_h"/>
                                          </p:val>
                                        </p:tav>
                                        <p:tav tm="100000">
                                          <p:val>
                                            <p:strVal val="ppt_h"/>
                                          </p:val>
                                        </p:tav>
                                      </p:tavLst>
                                    </p:anim>
                                    <p:anim calcmode="lin" valueType="num">
                                      <p:cBhvr>
                                        <p:cTn id="149" dur="4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0" dur="1" fill="hold">
                                          <p:stCondLst>
                                            <p:cond delay="3999"/>
                                          </p:stCondLst>
                                        </p:cTn>
                                        <p:tgtEl>
                                          <p:spTgt spid="7"/>
                                        </p:tgtEl>
                                        <p:attrNameLst>
                                          <p:attrName>style.visibility</p:attrName>
                                        </p:attrNameLst>
                                      </p:cBhvr>
                                      <p:to>
                                        <p:strVal val="hidden"/>
                                      </p:to>
                                    </p:set>
                                  </p:childTnLst>
                                </p:cTn>
                              </p:par>
                              <p:par>
                                <p:cTn id="151" presetID="2" presetClass="exit" presetSubtype="12" fill="hold" nodeType="withEffect">
                                  <p:stCondLst>
                                    <p:cond delay="0"/>
                                  </p:stCondLst>
                                  <p:childTnLst>
                                    <p:anim calcmode="lin" valueType="num">
                                      <p:cBhvr additive="base">
                                        <p:cTn id="152" dur="4000"/>
                                        <p:tgtEl>
                                          <p:spTgt spid="8"/>
                                        </p:tgtEl>
                                        <p:attrNameLst>
                                          <p:attrName>ppt_x</p:attrName>
                                        </p:attrNameLst>
                                      </p:cBhvr>
                                      <p:tavLst>
                                        <p:tav tm="0">
                                          <p:val>
                                            <p:strVal val="ppt_x"/>
                                          </p:val>
                                        </p:tav>
                                        <p:tav tm="100000">
                                          <p:val>
                                            <p:strVal val="0-ppt_w/2"/>
                                          </p:val>
                                        </p:tav>
                                      </p:tavLst>
                                    </p:anim>
                                    <p:anim calcmode="lin" valueType="num">
                                      <p:cBhvr additive="base">
                                        <p:cTn id="153" dur="4000"/>
                                        <p:tgtEl>
                                          <p:spTgt spid="8"/>
                                        </p:tgtEl>
                                        <p:attrNameLst>
                                          <p:attrName>ppt_y</p:attrName>
                                        </p:attrNameLst>
                                      </p:cBhvr>
                                      <p:tavLst>
                                        <p:tav tm="0">
                                          <p:val>
                                            <p:strVal val="ppt_y"/>
                                          </p:val>
                                        </p:tav>
                                        <p:tav tm="100000">
                                          <p:val>
                                            <p:strVal val="1+ppt_h/2"/>
                                          </p:val>
                                        </p:tav>
                                      </p:tavLst>
                                    </p:anim>
                                    <p:set>
                                      <p:cBhvr>
                                        <p:cTn id="154" dur="1" fill="hold">
                                          <p:stCondLst>
                                            <p:cond delay="3999"/>
                                          </p:stCondLst>
                                        </p:cTn>
                                        <p:tgtEl>
                                          <p:spTgt spid="8"/>
                                        </p:tgtEl>
                                        <p:attrNameLst>
                                          <p:attrName>style.visibility</p:attrName>
                                        </p:attrNameLst>
                                      </p:cBhvr>
                                      <p:to>
                                        <p:strVal val="hidden"/>
                                      </p:to>
                                    </p:set>
                                  </p:childTnLst>
                                </p:cTn>
                              </p:par>
                              <p:par>
                                <p:cTn id="155" presetID="19" presetClass="exit" presetSubtype="10" fill="hold" nodeType="withEffect">
                                  <p:stCondLst>
                                    <p:cond delay="0"/>
                                  </p:stCondLst>
                                  <p:childTnLst>
                                    <p:anim calcmode="lin" valueType="num">
                                      <p:cBhvr>
                                        <p:cTn id="156" dur="4000"/>
                                        <p:tgtEl>
                                          <p:spTgt spid="8"/>
                                        </p:tgtEl>
                                        <p:attrNameLst>
                                          <p:attrName>ppt_h</p:attrName>
                                        </p:attrNameLst>
                                      </p:cBhvr>
                                      <p:tavLst>
                                        <p:tav tm="0">
                                          <p:val>
                                            <p:strVal val="ppt_h"/>
                                          </p:val>
                                        </p:tav>
                                        <p:tav tm="100000">
                                          <p:val>
                                            <p:strVal val="ppt_h"/>
                                          </p:val>
                                        </p:tav>
                                      </p:tavLst>
                                    </p:anim>
                                    <p:anim calcmode="lin" valueType="num">
                                      <p:cBhvr>
                                        <p:cTn id="157" dur="4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8" dur="1" fill="hold">
                                          <p:stCondLst>
                                            <p:cond delay="3999"/>
                                          </p:stCondLst>
                                        </p:cTn>
                                        <p:tgtEl>
                                          <p:spTgt spid="8"/>
                                        </p:tgtEl>
                                        <p:attrNameLst>
                                          <p:attrName>style.visibility</p:attrName>
                                        </p:attrNameLst>
                                      </p:cBhvr>
                                      <p:to>
                                        <p:strVal val="hidden"/>
                                      </p:to>
                                    </p:set>
                                  </p:childTnLst>
                                </p:cTn>
                              </p:par>
                              <p:par>
                                <p:cTn id="159" presetID="2" presetClass="exit" presetSubtype="6" fill="hold" nodeType="withEffect">
                                  <p:stCondLst>
                                    <p:cond delay="0"/>
                                  </p:stCondLst>
                                  <p:childTnLst>
                                    <p:anim calcmode="lin" valueType="num">
                                      <p:cBhvr additive="base">
                                        <p:cTn id="160" dur="4000"/>
                                        <p:tgtEl>
                                          <p:spTgt spid="9"/>
                                        </p:tgtEl>
                                        <p:attrNameLst>
                                          <p:attrName>ppt_x</p:attrName>
                                        </p:attrNameLst>
                                      </p:cBhvr>
                                      <p:tavLst>
                                        <p:tav tm="0">
                                          <p:val>
                                            <p:strVal val="ppt_x"/>
                                          </p:val>
                                        </p:tav>
                                        <p:tav tm="100000">
                                          <p:val>
                                            <p:strVal val="1+ppt_w/2"/>
                                          </p:val>
                                        </p:tav>
                                      </p:tavLst>
                                    </p:anim>
                                    <p:anim calcmode="lin" valueType="num">
                                      <p:cBhvr additive="base">
                                        <p:cTn id="161" dur="4000"/>
                                        <p:tgtEl>
                                          <p:spTgt spid="9"/>
                                        </p:tgtEl>
                                        <p:attrNameLst>
                                          <p:attrName>ppt_y</p:attrName>
                                        </p:attrNameLst>
                                      </p:cBhvr>
                                      <p:tavLst>
                                        <p:tav tm="0">
                                          <p:val>
                                            <p:strVal val="ppt_y"/>
                                          </p:val>
                                        </p:tav>
                                        <p:tav tm="100000">
                                          <p:val>
                                            <p:strVal val="1+ppt_h/2"/>
                                          </p:val>
                                        </p:tav>
                                      </p:tavLst>
                                    </p:anim>
                                    <p:set>
                                      <p:cBhvr>
                                        <p:cTn id="162" dur="1" fill="hold">
                                          <p:stCondLst>
                                            <p:cond delay="3999"/>
                                          </p:stCondLst>
                                        </p:cTn>
                                        <p:tgtEl>
                                          <p:spTgt spid="9"/>
                                        </p:tgtEl>
                                        <p:attrNameLst>
                                          <p:attrName>style.visibility</p:attrName>
                                        </p:attrNameLst>
                                      </p:cBhvr>
                                      <p:to>
                                        <p:strVal val="hidden"/>
                                      </p:to>
                                    </p:set>
                                  </p:childTnLst>
                                </p:cTn>
                              </p:par>
                              <p:par>
                                <p:cTn id="163" presetID="19" presetClass="exit" presetSubtype="10" fill="hold" nodeType="withEffect">
                                  <p:stCondLst>
                                    <p:cond delay="0"/>
                                  </p:stCondLst>
                                  <p:childTnLst>
                                    <p:anim calcmode="lin" valueType="num">
                                      <p:cBhvr>
                                        <p:cTn id="164" dur="4000"/>
                                        <p:tgtEl>
                                          <p:spTgt spid="9"/>
                                        </p:tgtEl>
                                        <p:attrNameLst>
                                          <p:attrName>ppt_h</p:attrName>
                                        </p:attrNameLst>
                                      </p:cBhvr>
                                      <p:tavLst>
                                        <p:tav tm="0">
                                          <p:val>
                                            <p:strVal val="ppt_h"/>
                                          </p:val>
                                        </p:tav>
                                        <p:tav tm="100000">
                                          <p:val>
                                            <p:strVal val="ppt_h"/>
                                          </p:val>
                                        </p:tav>
                                      </p:tavLst>
                                    </p:anim>
                                    <p:anim calcmode="lin" valueType="num">
                                      <p:cBhvr>
                                        <p:cTn id="165" dur="4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6" dur="1" fill="hold">
                                          <p:stCondLst>
                                            <p:cond delay="3999"/>
                                          </p:stCondLst>
                                        </p:cTn>
                                        <p:tgtEl>
                                          <p:spTgt spid="9"/>
                                        </p:tgtEl>
                                        <p:attrNameLst>
                                          <p:attrName>style.visibility</p:attrName>
                                        </p:attrNameLst>
                                      </p:cBhvr>
                                      <p:to>
                                        <p:strVal val="hidden"/>
                                      </p:to>
                                    </p:set>
                                  </p:childTnLst>
                                </p:cTn>
                              </p:par>
                              <p:par>
                                <p:cTn id="167" presetID="2" presetClass="exit" presetSubtype="6" fill="hold" nodeType="withEffect">
                                  <p:stCondLst>
                                    <p:cond delay="0"/>
                                  </p:stCondLst>
                                  <p:childTnLst>
                                    <p:anim calcmode="lin" valueType="num">
                                      <p:cBhvr additive="base">
                                        <p:cTn id="168" dur="4000"/>
                                        <p:tgtEl>
                                          <p:spTgt spid="10"/>
                                        </p:tgtEl>
                                        <p:attrNameLst>
                                          <p:attrName>ppt_x</p:attrName>
                                        </p:attrNameLst>
                                      </p:cBhvr>
                                      <p:tavLst>
                                        <p:tav tm="0">
                                          <p:val>
                                            <p:strVal val="ppt_x"/>
                                          </p:val>
                                        </p:tav>
                                        <p:tav tm="100000">
                                          <p:val>
                                            <p:strVal val="1+ppt_w/2"/>
                                          </p:val>
                                        </p:tav>
                                      </p:tavLst>
                                    </p:anim>
                                    <p:anim calcmode="lin" valueType="num">
                                      <p:cBhvr additive="base">
                                        <p:cTn id="169" dur="4000"/>
                                        <p:tgtEl>
                                          <p:spTgt spid="10"/>
                                        </p:tgtEl>
                                        <p:attrNameLst>
                                          <p:attrName>ppt_y</p:attrName>
                                        </p:attrNameLst>
                                      </p:cBhvr>
                                      <p:tavLst>
                                        <p:tav tm="0">
                                          <p:val>
                                            <p:strVal val="ppt_y"/>
                                          </p:val>
                                        </p:tav>
                                        <p:tav tm="100000">
                                          <p:val>
                                            <p:strVal val="1+ppt_h/2"/>
                                          </p:val>
                                        </p:tav>
                                      </p:tavLst>
                                    </p:anim>
                                    <p:set>
                                      <p:cBhvr>
                                        <p:cTn id="170" dur="1" fill="hold">
                                          <p:stCondLst>
                                            <p:cond delay="3999"/>
                                          </p:stCondLst>
                                        </p:cTn>
                                        <p:tgtEl>
                                          <p:spTgt spid="10"/>
                                        </p:tgtEl>
                                        <p:attrNameLst>
                                          <p:attrName>style.visibility</p:attrName>
                                        </p:attrNameLst>
                                      </p:cBhvr>
                                      <p:to>
                                        <p:strVal val="hidden"/>
                                      </p:to>
                                    </p:set>
                                  </p:childTnLst>
                                </p:cTn>
                              </p:par>
                              <p:par>
                                <p:cTn id="171" presetID="19" presetClass="exit" presetSubtype="10" fill="hold" nodeType="withEffect">
                                  <p:stCondLst>
                                    <p:cond delay="0"/>
                                  </p:stCondLst>
                                  <p:childTnLst>
                                    <p:anim calcmode="lin" valueType="num">
                                      <p:cBhvr>
                                        <p:cTn id="172" dur="4000"/>
                                        <p:tgtEl>
                                          <p:spTgt spid="10"/>
                                        </p:tgtEl>
                                        <p:attrNameLst>
                                          <p:attrName>ppt_h</p:attrName>
                                        </p:attrNameLst>
                                      </p:cBhvr>
                                      <p:tavLst>
                                        <p:tav tm="0">
                                          <p:val>
                                            <p:strVal val="ppt_h"/>
                                          </p:val>
                                        </p:tav>
                                        <p:tav tm="100000">
                                          <p:val>
                                            <p:strVal val="ppt_h"/>
                                          </p:val>
                                        </p:tav>
                                      </p:tavLst>
                                    </p:anim>
                                    <p:anim calcmode="lin" valueType="num">
                                      <p:cBhvr>
                                        <p:cTn id="173" dur="4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4" dur="1" fill="hold">
                                          <p:stCondLst>
                                            <p:cond delay="3999"/>
                                          </p:stCondLst>
                                        </p:cTn>
                                        <p:tgtEl>
                                          <p:spTgt spid="10"/>
                                        </p:tgtEl>
                                        <p:attrNameLst>
                                          <p:attrName>style.visibility</p:attrName>
                                        </p:attrNameLst>
                                      </p:cBhvr>
                                      <p:to>
                                        <p:strVal val="hidden"/>
                                      </p:to>
                                    </p:set>
                                  </p:childTnLst>
                                </p:cTn>
                              </p:par>
                              <p:par>
                                <p:cTn id="175" presetID="2" presetClass="exit" presetSubtype="6" fill="hold" nodeType="withEffect">
                                  <p:stCondLst>
                                    <p:cond delay="0"/>
                                  </p:stCondLst>
                                  <p:childTnLst>
                                    <p:anim calcmode="lin" valueType="num">
                                      <p:cBhvr additive="base">
                                        <p:cTn id="176" dur="4000"/>
                                        <p:tgtEl>
                                          <p:spTgt spid="11"/>
                                        </p:tgtEl>
                                        <p:attrNameLst>
                                          <p:attrName>ppt_x</p:attrName>
                                        </p:attrNameLst>
                                      </p:cBhvr>
                                      <p:tavLst>
                                        <p:tav tm="0">
                                          <p:val>
                                            <p:strVal val="ppt_x"/>
                                          </p:val>
                                        </p:tav>
                                        <p:tav tm="100000">
                                          <p:val>
                                            <p:strVal val="1+ppt_w/2"/>
                                          </p:val>
                                        </p:tav>
                                      </p:tavLst>
                                    </p:anim>
                                    <p:anim calcmode="lin" valueType="num">
                                      <p:cBhvr additive="base">
                                        <p:cTn id="177" dur="4000"/>
                                        <p:tgtEl>
                                          <p:spTgt spid="11"/>
                                        </p:tgtEl>
                                        <p:attrNameLst>
                                          <p:attrName>ppt_y</p:attrName>
                                        </p:attrNameLst>
                                      </p:cBhvr>
                                      <p:tavLst>
                                        <p:tav tm="0">
                                          <p:val>
                                            <p:strVal val="ppt_y"/>
                                          </p:val>
                                        </p:tav>
                                        <p:tav tm="100000">
                                          <p:val>
                                            <p:strVal val="1+ppt_h/2"/>
                                          </p:val>
                                        </p:tav>
                                      </p:tavLst>
                                    </p:anim>
                                    <p:set>
                                      <p:cBhvr>
                                        <p:cTn id="178" dur="1" fill="hold">
                                          <p:stCondLst>
                                            <p:cond delay="3999"/>
                                          </p:stCondLst>
                                        </p:cTn>
                                        <p:tgtEl>
                                          <p:spTgt spid="11"/>
                                        </p:tgtEl>
                                        <p:attrNameLst>
                                          <p:attrName>style.visibility</p:attrName>
                                        </p:attrNameLst>
                                      </p:cBhvr>
                                      <p:to>
                                        <p:strVal val="hidden"/>
                                      </p:to>
                                    </p:set>
                                  </p:childTnLst>
                                </p:cTn>
                              </p:par>
                              <p:par>
                                <p:cTn id="179" presetID="19" presetClass="exit" presetSubtype="10" fill="hold" nodeType="withEffect">
                                  <p:stCondLst>
                                    <p:cond delay="0"/>
                                  </p:stCondLst>
                                  <p:childTnLst>
                                    <p:anim calcmode="lin" valueType="num">
                                      <p:cBhvr>
                                        <p:cTn id="180" dur="4000"/>
                                        <p:tgtEl>
                                          <p:spTgt spid="11"/>
                                        </p:tgtEl>
                                        <p:attrNameLst>
                                          <p:attrName>ppt_h</p:attrName>
                                        </p:attrNameLst>
                                      </p:cBhvr>
                                      <p:tavLst>
                                        <p:tav tm="0">
                                          <p:val>
                                            <p:strVal val="ppt_h"/>
                                          </p:val>
                                        </p:tav>
                                        <p:tav tm="100000">
                                          <p:val>
                                            <p:strVal val="ppt_h"/>
                                          </p:val>
                                        </p:tav>
                                      </p:tavLst>
                                    </p:anim>
                                    <p:anim calcmode="lin" valueType="num">
                                      <p:cBhvr>
                                        <p:cTn id="181" dur="4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2" dur="1" fill="hold">
                                          <p:stCondLst>
                                            <p:cond delay="3999"/>
                                          </p:stCondLst>
                                        </p:cTn>
                                        <p:tgtEl>
                                          <p:spTgt spid="11"/>
                                        </p:tgtEl>
                                        <p:attrNameLst>
                                          <p:attrName>style.visibility</p:attrName>
                                        </p:attrNameLst>
                                      </p:cBhvr>
                                      <p:to>
                                        <p:strVal val="hidden"/>
                                      </p:to>
                                    </p:set>
                                  </p:childTnLst>
                                </p:cTn>
                              </p:par>
                              <p:par>
                                <p:cTn id="183" presetID="2" presetClass="exit" presetSubtype="6" fill="hold" nodeType="withEffect">
                                  <p:stCondLst>
                                    <p:cond delay="0"/>
                                  </p:stCondLst>
                                  <p:childTnLst>
                                    <p:anim calcmode="lin" valueType="num">
                                      <p:cBhvr additive="base">
                                        <p:cTn id="184" dur="4000"/>
                                        <p:tgtEl>
                                          <p:spTgt spid="12"/>
                                        </p:tgtEl>
                                        <p:attrNameLst>
                                          <p:attrName>ppt_x</p:attrName>
                                        </p:attrNameLst>
                                      </p:cBhvr>
                                      <p:tavLst>
                                        <p:tav tm="0">
                                          <p:val>
                                            <p:strVal val="ppt_x"/>
                                          </p:val>
                                        </p:tav>
                                        <p:tav tm="100000">
                                          <p:val>
                                            <p:strVal val="1+ppt_w/2"/>
                                          </p:val>
                                        </p:tav>
                                      </p:tavLst>
                                    </p:anim>
                                    <p:anim calcmode="lin" valueType="num">
                                      <p:cBhvr additive="base">
                                        <p:cTn id="185" dur="4000"/>
                                        <p:tgtEl>
                                          <p:spTgt spid="12"/>
                                        </p:tgtEl>
                                        <p:attrNameLst>
                                          <p:attrName>ppt_y</p:attrName>
                                        </p:attrNameLst>
                                      </p:cBhvr>
                                      <p:tavLst>
                                        <p:tav tm="0">
                                          <p:val>
                                            <p:strVal val="ppt_y"/>
                                          </p:val>
                                        </p:tav>
                                        <p:tav tm="100000">
                                          <p:val>
                                            <p:strVal val="1+ppt_h/2"/>
                                          </p:val>
                                        </p:tav>
                                      </p:tavLst>
                                    </p:anim>
                                    <p:set>
                                      <p:cBhvr>
                                        <p:cTn id="186" dur="1" fill="hold">
                                          <p:stCondLst>
                                            <p:cond delay="3999"/>
                                          </p:stCondLst>
                                        </p:cTn>
                                        <p:tgtEl>
                                          <p:spTgt spid="12"/>
                                        </p:tgtEl>
                                        <p:attrNameLst>
                                          <p:attrName>style.visibility</p:attrName>
                                        </p:attrNameLst>
                                      </p:cBhvr>
                                      <p:to>
                                        <p:strVal val="hidden"/>
                                      </p:to>
                                    </p:set>
                                  </p:childTnLst>
                                </p:cTn>
                              </p:par>
                              <p:par>
                                <p:cTn id="187" presetID="19" presetClass="exit" presetSubtype="10" fill="hold" nodeType="withEffect">
                                  <p:stCondLst>
                                    <p:cond delay="0"/>
                                  </p:stCondLst>
                                  <p:childTnLst>
                                    <p:anim calcmode="lin" valueType="num">
                                      <p:cBhvr>
                                        <p:cTn id="188" dur="4000"/>
                                        <p:tgtEl>
                                          <p:spTgt spid="12"/>
                                        </p:tgtEl>
                                        <p:attrNameLst>
                                          <p:attrName>ppt_h</p:attrName>
                                        </p:attrNameLst>
                                      </p:cBhvr>
                                      <p:tavLst>
                                        <p:tav tm="0">
                                          <p:val>
                                            <p:strVal val="ppt_h"/>
                                          </p:val>
                                        </p:tav>
                                        <p:tav tm="100000">
                                          <p:val>
                                            <p:strVal val="ppt_h"/>
                                          </p:val>
                                        </p:tav>
                                      </p:tavLst>
                                    </p:anim>
                                    <p:anim calcmode="lin" valueType="num">
                                      <p:cBhvr>
                                        <p:cTn id="189" dur="4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0" dur="1" fill="hold">
                                          <p:stCondLst>
                                            <p:cond delay="3999"/>
                                          </p:stCondLst>
                                        </p:cTn>
                                        <p:tgtEl>
                                          <p:spTgt spid="12"/>
                                        </p:tgtEl>
                                        <p:attrNameLst>
                                          <p:attrName>style.visibility</p:attrName>
                                        </p:attrNameLst>
                                      </p:cBhvr>
                                      <p:to>
                                        <p:strVal val="hidden"/>
                                      </p:to>
                                    </p:set>
                                  </p:childTnLst>
                                </p:cTn>
                              </p:par>
                              <p:par>
                                <p:cTn id="191" presetID="2" presetClass="exit" presetSubtype="6" fill="hold" nodeType="withEffect">
                                  <p:stCondLst>
                                    <p:cond delay="0"/>
                                  </p:stCondLst>
                                  <p:childTnLst>
                                    <p:anim calcmode="lin" valueType="num">
                                      <p:cBhvr additive="base">
                                        <p:cTn id="192" dur="4000"/>
                                        <p:tgtEl>
                                          <p:spTgt spid="13"/>
                                        </p:tgtEl>
                                        <p:attrNameLst>
                                          <p:attrName>ppt_x</p:attrName>
                                        </p:attrNameLst>
                                      </p:cBhvr>
                                      <p:tavLst>
                                        <p:tav tm="0">
                                          <p:val>
                                            <p:strVal val="ppt_x"/>
                                          </p:val>
                                        </p:tav>
                                        <p:tav tm="100000">
                                          <p:val>
                                            <p:strVal val="1+ppt_w/2"/>
                                          </p:val>
                                        </p:tav>
                                      </p:tavLst>
                                    </p:anim>
                                    <p:anim calcmode="lin" valueType="num">
                                      <p:cBhvr additive="base">
                                        <p:cTn id="193" dur="4000"/>
                                        <p:tgtEl>
                                          <p:spTgt spid="13"/>
                                        </p:tgtEl>
                                        <p:attrNameLst>
                                          <p:attrName>ppt_y</p:attrName>
                                        </p:attrNameLst>
                                      </p:cBhvr>
                                      <p:tavLst>
                                        <p:tav tm="0">
                                          <p:val>
                                            <p:strVal val="ppt_y"/>
                                          </p:val>
                                        </p:tav>
                                        <p:tav tm="100000">
                                          <p:val>
                                            <p:strVal val="1+ppt_h/2"/>
                                          </p:val>
                                        </p:tav>
                                      </p:tavLst>
                                    </p:anim>
                                    <p:set>
                                      <p:cBhvr>
                                        <p:cTn id="194" dur="1" fill="hold">
                                          <p:stCondLst>
                                            <p:cond delay="3999"/>
                                          </p:stCondLst>
                                        </p:cTn>
                                        <p:tgtEl>
                                          <p:spTgt spid="13"/>
                                        </p:tgtEl>
                                        <p:attrNameLst>
                                          <p:attrName>style.visibility</p:attrName>
                                        </p:attrNameLst>
                                      </p:cBhvr>
                                      <p:to>
                                        <p:strVal val="hidden"/>
                                      </p:to>
                                    </p:set>
                                  </p:childTnLst>
                                </p:cTn>
                              </p:par>
                              <p:par>
                                <p:cTn id="195" presetID="19" presetClass="exit" presetSubtype="10" fill="hold" nodeType="withEffect">
                                  <p:stCondLst>
                                    <p:cond delay="0"/>
                                  </p:stCondLst>
                                  <p:childTnLst>
                                    <p:anim calcmode="lin" valueType="num">
                                      <p:cBhvr>
                                        <p:cTn id="196" dur="4000"/>
                                        <p:tgtEl>
                                          <p:spTgt spid="13"/>
                                        </p:tgtEl>
                                        <p:attrNameLst>
                                          <p:attrName>ppt_h</p:attrName>
                                        </p:attrNameLst>
                                      </p:cBhvr>
                                      <p:tavLst>
                                        <p:tav tm="0">
                                          <p:val>
                                            <p:strVal val="ppt_h"/>
                                          </p:val>
                                        </p:tav>
                                        <p:tav tm="100000">
                                          <p:val>
                                            <p:strVal val="ppt_h"/>
                                          </p:val>
                                        </p:tav>
                                      </p:tavLst>
                                    </p:anim>
                                    <p:anim calcmode="lin" valueType="num">
                                      <p:cBhvr>
                                        <p:cTn id="197" dur="4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8" dur="1" fill="hold">
                                          <p:stCondLst>
                                            <p:cond delay="3999"/>
                                          </p:stCondLst>
                                        </p:cTn>
                                        <p:tgtEl>
                                          <p:spTgt spid="13"/>
                                        </p:tgtEl>
                                        <p:attrNameLst>
                                          <p:attrName>style.visibility</p:attrName>
                                        </p:attrNameLst>
                                      </p:cBhvr>
                                      <p:to>
                                        <p:strVal val="hidden"/>
                                      </p:to>
                                    </p:set>
                                  </p:childTnLst>
                                </p:cTn>
                              </p:par>
                              <p:par>
                                <p:cTn id="199" presetID="16" presetClass="entr" presetSubtype="37" fill="hold" nodeType="withEffect">
                                  <p:stCondLst>
                                    <p:cond delay="500"/>
                                  </p:stCondLst>
                                  <p:childTnLst>
                                    <p:set>
                                      <p:cBhvr>
                                        <p:cTn id="200" dur="1" fill="hold">
                                          <p:stCondLst>
                                            <p:cond delay="0"/>
                                          </p:stCondLst>
                                        </p:cTn>
                                        <p:tgtEl>
                                          <p:spTgt spid="14"/>
                                        </p:tgtEl>
                                        <p:attrNameLst>
                                          <p:attrName>style.visibility</p:attrName>
                                        </p:attrNameLst>
                                      </p:cBhvr>
                                      <p:to>
                                        <p:strVal val="visible"/>
                                      </p:to>
                                    </p:set>
                                    <p:animEffect transition="in" filter="barn(outVertical)">
                                      <p:cBhvr>
                                        <p:cTn id="201" dur="3250"/>
                                        <p:tgtEl>
                                          <p:spTgt spid="14"/>
                                        </p:tgtEl>
                                      </p:cBhvr>
                                    </p:animEffect>
                                  </p:childTnLst>
                                </p:cTn>
                              </p:par>
                              <p:par>
                                <p:cTn id="202" presetID="23" presetClass="entr" presetSubtype="16" fill="hold" nodeType="withEffect">
                                  <p:stCondLst>
                                    <p:cond delay="500"/>
                                  </p:stCondLst>
                                  <p:childTnLst>
                                    <p:set>
                                      <p:cBhvr>
                                        <p:cTn id="203" dur="1" fill="hold">
                                          <p:stCondLst>
                                            <p:cond delay="0"/>
                                          </p:stCondLst>
                                        </p:cTn>
                                        <p:tgtEl>
                                          <p:spTgt spid="14"/>
                                        </p:tgtEl>
                                        <p:attrNameLst>
                                          <p:attrName>style.visibility</p:attrName>
                                        </p:attrNameLst>
                                      </p:cBhvr>
                                      <p:to>
                                        <p:strVal val="visible"/>
                                      </p:to>
                                    </p:set>
                                    <p:anim calcmode="lin" valueType="num">
                                      <p:cBhvr>
                                        <p:cTn id="204" dur="3000" fill="hold"/>
                                        <p:tgtEl>
                                          <p:spTgt spid="14"/>
                                        </p:tgtEl>
                                        <p:attrNameLst>
                                          <p:attrName>ppt_w</p:attrName>
                                        </p:attrNameLst>
                                      </p:cBhvr>
                                      <p:tavLst>
                                        <p:tav tm="0">
                                          <p:val>
                                            <p:fltVal val="0"/>
                                          </p:val>
                                        </p:tav>
                                        <p:tav tm="100000">
                                          <p:val>
                                            <p:strVal val="#ppt_w"/>
                                          </p:val>
                                        </p:tav>
                                      </p:tavLst>
                                    </p:anim>
                                    <p:anim calcmode="lin" valueType="num">
                                      <p:cBhvr>
                                        <p:cTn id="205" dur="3000" fill="hold"/>
                                        <p:tgtEl>
                                          <p:spTgt spid="1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7" grpId="1" animBg="1"/>
      <p:bldP spid="17" grpId="2" animBg="1"/>
      <p:bldP spid="16" grpId="0" animBg="1"/>
      <p:bldP spid="16" grpId="1" animBg="1"/>
      <p:bldP spid="16" grpId="2" animBg="1"/>
      <p:bldP spid="1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flipH="1">
            <a:off x="-1" y="11810"/>
            <a:ext cx="9152445" cy="6841843"/>
          </a:xfrm>
          <a:prstGeom prst="rect">
            <a:avLst/>
          </a:prstGeom>
          <a:gradFill flip="none" rotWithShape="1">
            <a:gsLst>
              <a:gs pos="48000">
                <a:schemeClr val="accent6">
                  <a:alpha val="78000"/>
                  <a:lumMod val="28000"/>
                  <a:lumOff val="72000"/>
                </a:schemeClr>
              </a:gs>
              <a:gs pos="100000">
                <a:schemeClr val="accent6">
                  <a:alpha val="83000"/>
                  <a:lumMod val="28000"/>
                  <a:lumOff val="72000"/>
                </a:schemeClr>
              </a:gs>
              <a:gs pos="833">
                <a:schemeClr val="accent6">
                  <a:alpha val="83000"/>
                  <a:lumMod val="27000"/>
                  <a:lumOff val="73000"/>
                </a:schemeClr>
              </a:gs>
              <a:gs pos="91000">
                <a:srgbClr val="210E0C">
                  <a:lumMod val="0"/>
                </a:srgbClr>
              </a:gs>
              <a:gs pos="7000">
                <a:srgbClr val="381814">
                  <a:lumMod val="0"/>
                </a:srgbClr>
              </a:gs>
              <a:gs pos="36000">
                <a:schemeClr val="accent2">
                  <a:lumMod val="0"/>
                </a:schemeClr>
              </a:gs>
              <a:gs pos="47000">
                <a:schemeClr val="bg1">
                  <a:lumMod val="0"/>
                </a:schemeClr>
              </a:gs>
              <a:gs pos="66000">
                <a:srgbClr val="1C0D07">
                  <a:lumMod val="0"/>
                </a:srgbClr>
              </a:gs>
              <a:gs pos="50000">
                <a:srgbClr val="663012">
                  <a:lumMod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pic>
        <p:nvPicPr>
          <p:cNvPr id="2" name="1 Imagen" descr="Diapositiva9"/>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147"/>
            <a:ext cx="9144000" cy="6858000"/>
          </a:xfrm>
          <a:prstGeom prst="rect">
            <a:avLst/>
          </a:prstGeom>
          <a:noFill/>
          <a:ln>
            <a:noFill/>
          </a:ln>
        </p:spPr>
      </p:pic>
      <p:pic>
        <p:nvPicPr>
          <p:cNvPr id="3" name="2 Imagen" descr="Imagen26"/>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rot="16200000" flipH="1">
            <a:off x="2445709" y="-61333"/>
            <a:ext cx="1200862" cy="2996952"/>
          </a:xfrm>
          <a:prstGeom prst="rect">
            <a:avLst/>
          </a:prstGeom>
          <a:noFill/>
          <a:ln>
            <a:noFill/>
          </a:ln>
        </p:spPr>
      </p:pic>
      <p:pic>
        <p:nvPicPr>
          <p:cNvPr id="5" name="4 Imagen" descr="Imagen26"/>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rot="5400000">
            <a:off x="1437597" y="1306819"/>
            <a:ext cx="1200862" cy="2996952"/>
          </a:xfrm>
          <a:prstGeom prst="rect">
            <a:avLst/>
          </a:prstGeom>
          <a:noFill/>
          <a:ln>
            <a:noFill/>
          </a:ln>
        </p:spPr>
      </p:pic>
      <p:pic>
        <p:nvPicPr>
          <p:cNvPr id="6" name="5 Imagen" descr="Imagen26"/>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rot="5400000">
            <a:off x="5398037" y="-61333"/>
            <a:ext cx="1200862" cy="2996952"/>
          </a:xfrm>
          <a:prstGeom prst="rect">
            <a:avLst/>
          </a:prstGeom>
          <a:noFill/>
          <a:ln>
            <a:noFill/>
          </a:ln>
        </p:spPr>
      </p:pic>
      <p:pic>
        <p:nvPicPr>
          <p:cNvPr id="7" name="6 Imagen" descr="Imagen26"/>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rot="16200000" flipH="1">
            <a:off x="6478157" y="1306819"/>
            <a:ext cx="1200862" cy="2996952"/>
          </a:xfrm>
          <a:prstGeom prst="rect">
            <a:avLst/>
          </a:prstGeom>
          <a:noFill/>
          <a:ln>
            <a:noFill/>
          </a:ln>
        </p:spPr>
      </p:pic>
      <p:pic>
        <p:nvPicPr>
          <p:cNvPr id="8" name="7 Imagen" descr="Imagen26"/>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rot="16200000" flipV="1">
            <a:off x="1437597" y="2530955"/>
            <a:ext cx="1200862" cy="2996952"/>
          </a:xfrm>
          <a:prstGeom prst="rect">
            <a:avLst/>
          </a:prstGeom>
          <a:noFill/>
          <a:ln>
            <a:noFill/>
          </a:ln>
        </p:spPr>
      </p:pic>
      <p:pic>
        <p:nvPicPr>
          <p:cNvPr id="9" name="8 Imagen" descr="Imagen26"/>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rot="5400000" flipH="1" flipV="1">
            <a:off x="2445709" y="3827099"/>
            <a:ext cx="1200862" cy="2996952"/>
          </a:xfrm>
          <a:prstGeom prst="rect">
            <a:avLst/>
          </a:prstGeom>
          <a:noFill/>
          <a:ln>
            <a:noFill/>
          </a:ln>
        </p:spPr>
      </p:pic>
      <p:pic>
        <p:nvPicPr>
          <p:cNvPr id="10" name="9 Imagen" descr="Imagen26"/>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rot="16200000" flipV="1">
            <a:off x="5470045" y="3827099"/>
            <a:ext cx="1200862" cy="2996952"/>
          </a:xfrm>
          <a:prstGeom prst="rect">
            <a:avLst/>
          </a:prstGeom>
          <a:noFill/>
          <a:ln>
            <a:noFill/>
          </a:ln>
        </p:spPr>
      </p:pic>
      <p:pic>
        <p:nvPicPr>
          <p:cNvPr id="11" name="10 Imagen" descr="Imagen26"/>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rot="5400000" flipH="1" flipV="1">
            <a:off x="6478157" y="2530955"/>
            <a:ext cx="1200862" cy="2996952"/>
          </a:xfrm>
          <a:prstGeom prst="rect">
            <a:avLst/>
          </a:prstGeom>
          <a:noFill/>
          <a:ln>
            <a:noFill/>
          </a:ln>
        </p:spPr>
      </p:pic>
      <p:sp>
        <p:nvSpPr>
          <p:cNvPr id="12" name="11 Rectángulo"/>
          <p:cNvSpPr/>
          <p:nvPr/>
        </p:nvSpPr>
        <p:spPr>
          <a:xfrm>
            <a:off x="0" y="-241215"/>
            <a:ext cx="9144000"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851037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4500" fill="hold"/>
                                        <p:tgtEl>
                                          <p:spTgt spid="3"/>
                                        </p:tgtEl>
                                        <p:attrNameLst>
                                          <p:attrName>ppt_x</p:attrName>
                                        </p:attrNameLst>
                                      </p:cBhvr>
                                      <p:tavLst>
                                        <p:tav tm="0">
                                          <p:val>
                                            <p:strVal val="1+#ppt_w/2"/>
                                          </p:val>
                                        </p:tav>
                                        <p:tav tm="100000">
                                          <p:val>
                                            <p:strVal val="#ppt_x"/>
                                          </p:val>
                                        </p:tav>
                                      </p:tavLst>
                                    </p:anim>
                                    <p:anim calcmode="lin" valueType="num">
                                      <p:cBhvr additive="base">
                                        <p:cTn id="11" dur="4500" fill="hold"/>
                                        <p:tgtEl>
                                          <p:spTgt spid="3"/>
                                        </p:tgtEl>
                                        <p:attrNameLst>
                                          <p:attrName>ppt_y</p:attrName>
                                        </p:attrNameLst>
                                      </p:cBhvr>
                                      <p:tavLst>
                                        <p:tav tm="0">
                                          <p:val>
                                            <p:strVal val="#ppt_y"/>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4500" fill="hold"/>
                                        <p:tgtEl>
                                          <p:spTgt spid="3"/>
                                        </p:tgtEl>
                                        <p:attrNameLst>
                                          <p:attrName>ppt_w</p:attrName>
                                        </p:attrNameLst>
                                      </p:cBhvr>
                                      <p:tavLst>
                                        <p:tav tm="0" fmla="#ppt_w*sin(2.5*pi*$)">
                                          <p:val>
                                            <p:fltVal val="0"/>
                                          </p:val>
                                        </p:tav>
                                        <p:tav tm="100000">
                                          <p:val>
                                            <p:fltVal val="1"/>
                                          </p:val>
                                        </p:tav>
                                      </p:tavLst>
                                    </p:anim>
                                    <p:anim calcmode="lin" valueType="num">
                                      <p:cBhvr>
                                        <p:cTn id="15" dur="4500" fill="hold"/>
                                        <p:tgtEl>
                                          <p:spTgt spid="3"/>
                                        </p:tgtEl>
                                        <p:attrNameLst>
                                          <p:attrName>ppt_h</p:attrName>
                                        </p:attrNameLst>
                                      </p:cBhvr>
                                      <p:tavLst>
                                        <p:tav tm="0">
                                          <p:val>
                                            <p:strVal val="#ppt_h"/>
                                          </p:val>
                                        </p:tav>
                                        <p:tav tm="100000">
                                          <p:val>
                                            <p:strVal val="#ppt_h"/>
                                          </p:val>
                                        </p:tav>
                                      </p:tavLst>
                                    </p:anim>
                                  </p:childTnLst>
                                </p:cTn>
                              </p:par>
                              <p:par>
                                <p:cTn id="16" presetID="2" presetClass="exit" presetSubtype="2" fill="hold" nodeType="withEffect">
                                  <p:stCondLst>
                                    <p:cond delay="0"/>
                                  </p:stCondLst>
                                  <p:childTnLst>
                                    <p:anim calcmode="lin" valueType="num">
                                      <p:cBhvr additive="base">
                                        <p:cTn id="17" dur="4500"/>
                                        <p:tgtEl>
                                          <p:spTgt spid="3"/>
                                        </p:tgtEl>
                                        <p:attrNameLst>
                                          <p:attrName>ppt_x</p:attrName>
                                        </p:attrNameLst>
                                      </p:cBhvr>
                                      <p:tavLst>
                                        <p:tav tm="0">
                                          <p:val>
                                            <p:strVal val="ppt_x"/>
                                          </p:val>
                                        </p:tav>
                                        <p:tav tm="100000">
                                          <p:val>
                                            <p:strVal val="1+ppt_w/2"/>
                                          </p:val>
                                        </p:tav>
                                      </p:tavLst>
                                    </p:anim>
                                    <p:anim calcmode="lin" valueType="num">
                                      <p:cBhvr additive="base">
                                        <p:cTn id="18" dur="4500"/>
                                        <p:tgtEl>
                                          <p:spTgt spid="3"/>
                                        </p:tgtEl>
                                        <p:attrNameLst>
                                          <p:attrName>ppt_y</p:attrName>
                                        </p:attrNameLst>
                                      </p:cBhvr>
                                      <p:tavLst>
                                        <p:tav tm="0">
                                          <p:val>
                                            <p:strVal val="ppt_y"/>
                                          </p:val>
                                        </p:tav>
                                        <p:tav tm="100000">
                                          <p:val>
                                            <p:strVal val="ppt_y"/>
                                          </p:val>
                                        </p:tav>
                                      </p:tavLst>
                                    </p:anim>
                                    <p:set>
                                      <p:cBhvr>
                                        <p:cTn id="19" dur="1" fill="hold">
                                          <p:stCondLst>
                                            <p:cond delay="4499"/>
                                          </p:stCondLst>
                                        </p:cTn>
                                        <p:tgtEl>
                                          <p:spTgt spid="3"/>
                                        </p:tgtEl>
                                        <p:attrNameLst>
                                          <p:attrName>style.visibility</p:attrName>
                                        </p:attrNameLst>
                                      </p:cBhvr>
                                      <p:to>
                                        <p:strVal val="hidden"/>
                                      </p:to>
                                    </p:set>
                                  </p:childTnLst>
                                </p:cTn>
                              </p:par>
                              <p:par>
                                <p:cTn id="20" presetID="2" presetClass="entr" presetSubtype="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4500" fill="hold"/>
                                        <p:tgtEl>
                                          <p:spTgt spid="5"/>
                                        </p:tgtEl>
                                        <p:attrNameLst>
                                          <p:attrName>ppt_x</p:attrName>
                                        </p:attrNameLst>
                                      </p:cBhvr>
                                      <p:tavLst>
                                        <p:tav tm="0">
                                          <p:val>
                                            <p:strVal val="1+#ppt_w/2"/>
                                          </p:val>
                                        </p:tav>
                                        <p:tav tm="100000">
                                          <p:val>
                                            <p:strVal val="#ppt_x"/>
                                          </p:val>
                                        </p:tav>
                                      </p:tavLst>
                                    </p:anim>
                                    <p:anim calcmode="lin" valueType="num">
                                      <p:cBhvr additive="base">
                                        <p:cTn id="23" dur="4500" fill="hold"/>
                                        <p:tgtEl>
                                          <p:spTgt spid="5"/>
                                        </p:tgtEl>
                                        <p:attrNameLst>
                                          <p:attrName>ppt_y</p:attrName>
                                        </p:attrNameLst>
                                      </p:cBhvr>
                                      <p:tavLst>
                                        <p:tav tm="0">
                                          <p:val>
                                            <p:strVal val="#ppt_y"/>
                                          </p:val>
                                        </p:tav>
                                        <p:tav tm="100000">
                                          <p:val>
                                            <p:strVal val="#ppt_y"/>
                                          </p:val>
                                        </p:tav>
                                      </p:tavLst>
                                    </p:anim>
                                  </p:childTnLst>
                                </p:cTn>
                              </p:par>
                              <p:par>
                                <p:cTn id="24" presetID="19" presetClass="entr" presetSubtype="10" fill="hold"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4500" fill="hold"/>
                                        <p:tgtEl>
                                          <p:spTgt spid="5"/>
                                        </p:tgtEl>
                                        <p:attrNameLst>
                                          <p:attrName>ppt_w</p:attrName>
                                        </p:attrNameLst>
                                      </p:cBhvr>
                                      <p:tavLst>
                                        <p:tav tm="0" fmla="#ppt_w*sin(2.5*pi*$)">
                                          <p:val>
                                            <p:fltVal val="0"/>
                                          </p:val>
                                        </p:tav>
                                        <p:tav tm="100000">
                                          <p:val>
                                            <p:fltVal val="1"/>
                                          </p:val>
                                        </p:tav>
                                      </p:tavLst>
                                    </p:anim>
                                    <p:anim calcmode="lin" valueType="num">
                                      <p:cBhvr>
                                        <p:cTn id="27" dur="4500" fill="hold"/>
                                        <p:tgtEl>
                                          <p:spTgt spid="5"/>
                                        </p:tgtEl>
                                        <p:attrNameLst>
                                          <p:attrName>ppt_h</p:attrName>
                                        </p:attrNameLst>
                                      </p:cBhvr>
                                      <p:tavLst>
                                        <p:tav tm="0">
                                          <p:val>
                                            <p:strVal val="#ppt_h"/>
                                          </p:val>
                                        </p:tav>
                                        <p:tav tm="100000">
                                          <p:val>
                                            <p:strVal val="#ppt_h"/>
                                          </p:val>
                                        </p:tav>
                                      </p:tavLst>
                                    </p:anim>
                                  </p:childTnLst>
                                </p:cTn>
                              </p:par>
                              <p:par>
                                <p:cTn id="28" presetID="2" presetClass="exit" presetSubtype="2" fill="hold" nodeType="withEffect">
                                  <p:stCondLst>
                                    <p:cond delay="0"/>
                                  </p:stCondLst>
                                  <p:childTnLst>
                                    <p:anim calcmode="lin" valueType="num">
                                      <p:cBhvr additive="base">
                                        <p:cTn id="29" dur="4500"/>
                                        <p:tgtEl>
                                          <p:spTgt spid="5"/>
                                        </p:tgtEl>
                                        <p:attrNameLst>
                                          <p:attrName>ppt_x</p:attrName>
                                        </p:attrNameLst>
                                      </p:cBhvr>
                                      <p:tavLst>
                                        <p:tav tm="0">
                                          <p:val>
                                            <p:strVal val="ppt_x"/>
                                          </p:val>
                                        </p:tav>
                                        <p:tav tm="100000">
                                          <p:val>
                                            <p:strVal val="1+ppt_w/2"/>
                                          </p:val>
                                        </p:tav>
                                      </p:tavLst>
                                    </p:anim>
                                    <p:anim calcmode="lin" valueType="num">
                                      <p:cBhvr additive="base">
                                        <p:cTn id="30" dur="4500"/>
                                        <p:tgtEl>
                                          <p:spTgt spid="5"/>
                                        </p:tgtEl>
                                        <p:attrNameLst>
                                          <p:attrName>ppt_y</p:attrName>
                                        </p:attrNameLst>
                                      </p:cBhvr>
                                      <p:tavLst>
                                        <p:tav tm="0">
                                          <p:val>
                                            <p:strVal val="ppt_y"/>
                                          </p:val>
                                        </p:tav>
                                        <p:tav tm="100000">
                                          <p:val>
                                            <p:strVal val="ppt_y"/>
                                          </p:val>
                                        </p:tav>
                                      </p:tavLst>
                                    </p:anim>
                                    <p:set>
                                      <p:cBhvr>
                                        <p:cTn id="31" dur="1" fill="hold">
                                          <p:stCondLst>
                                            <p:cond delay="4499"/>
                                          </p:stCondLst>
                                        </p:cTn>
                                        <p:tgtEl>
                                          <p:spTgt spid="5"/>
                                        </p:tgtEl>
                                        <p:attrNameLst>
                                          <p:attrName>style.visibility</p:attrName>
                                        </p:attrNameLst>
                                      </p:cBhvr>
                                      <p:to>
                                        <p:strVal val="hidden"/>
                                      </p:to>
                                    </p:set>
                                  </p:childTnLst>
                                </p:cTn>
                              </p:par>
                              <p:par>
                                <p:cTn id="32" presetID="2" presetClass="entr" presetSubtype="8"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4500" fill="hold"/>
                                        <p:tgtEl>
                                          <p:spTgt spid="6"/>
                                        </p:tgtEl>
                                        <p:attrNameLst>
                                          <p:attrName>ppt_x</p:attrName>
                                        </p:attrNameLst>
                                      </p:cBhvr>
                                      <p:tavLst>
                                        <p:tav tm="0">
                                          <p:val>
                                            <p:strVal val="0-#ppt_w/2"/>
                                          </p:val>
                                        </p:tav>
                                        <p:tav tm="100000">
                                          <p:val>
                                            <p:strVal val="#ppt_x"/>
                                          </p:val>
                                        </p:tav>
                                      </p:tavLst>
                                    </p:anim>
                                    <p:anim calcmode="lin" valueType="num">
                                      <p:cBhvr additive="base">
                                        <p:cTn id="35" dur="4500" fill="hold"/>
                                        <p:tgtEl>
                                          <p:spTgt spid="6"/>
                                        </p:tgtEl>
                                        <p:attrNameLst>
                                          <p:attrName>ppt_y</p:attrName>
                                        </p:attrNameLst>
                                      </p:cBhvr>
                                      <p:tavLst>
                                        <p:tav tm="0">
                                          <p:val>
                                            <p:strVal val="#ppt_y"/>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4500" fill="hold"/>
                                        <p:tgtEl>
                                          <p:spTgt spid="6"/>
                                        </p:tgtEl>
                                        <p:attrNameLst>
                                          <p:attrName>ppt_w</p:attrName>
                                        </p:attrNameLst>
                                      </p:cBhvr>
                                      <p:tavLst>
                                        <p:tav tm="0" fmla="#ppt_w*sin(2.5*pi*$)">
                                          <p:val>
                                            <p:fltVal val="0"/>
                                          </p:val>
                                        </p:tav>
                                        <p:tav tm="100000">
                                          <p:val>
                                            <p:fltVal val="1"/>
                                          </p:val>
                                        </p:tav>
                                      </p:tavLst>
                                    </p:anim>
                                    <p:anim calcmode="lin" valueType="num">
                                      <p:cBhvr>
                                        <p:cTn id="39" dur="4500" fill="hold"/>
                                        <p:tgtEl>
                                          <p:spTgt spid="6"/>
                                        </p:tgtEl>
                                        <p:attrNameLst>
                                          <p:attrName>ppt_h</p:attrName>
                                        </p:attrNameLst>
                                      </p:cBhvr>
                                      <p:tavLst>
                                        <p:tav tm="0">
                                          <p:val>
                                            <p:strVal val="#ppt_h"/>
                                          </p:val>
                                        </p:tav>
                                        <p:tav tm="100000">
                                          <p:val>
                                            <p:strVal val="#ppt_h"/>
                                          </p:val>
                                        </p:tav>
                                      </p:tavLst>
                                    </p:anim>
                                  </p:childTnLst>
                                </p:cTn>
                              </p:par>
                              <p:par>
                                <p:cTn id="40" presetID="2" presetClass="exit" presetSubtype="8" fill="hold" nodeType="withEffect">
                                  <p:stCondLst>
                                    <p:cond delay="0"/>
                                  </p:stCondLst>
                                  <p:childTnLst>
                                    <p:anim calcmode="lin" valueType="num">
                                      <p:cBhvr additive="base">
                                        <p:cTn id="41" dur="4500"/>
                                        <p:tgtEl>
                                          <p:spTgt spid="6"/>
                                        </p:tgtEl>
                                        <p:attrNameLst>
                                          <p:attrName>ppt_x</p:attrName>
                                        </p:attrNameLst>
                                      </p:cBhvr>
                                      <p:tavLst>
                                        <p:tav tm="0">
                                          <p:val>
                                            <p:strVal val="ppt_x"/>
                                          </p:val>
                                        </p:tav>
                                        <p:tav tm="100000">
                                          <p:val>
                                            <p:strVal val="0-ppt_w/2"/>
                                          </p:val>
                                        </p:tav>
                                      </p:tavLst>
                                    </p:anim>
                                    <p:anim calcmode="lin" valueType="num">
                                      <p:cBhvr additive="base">
                                        <p:cTn id="42" dur="4500"/>
                                        <p:tgtEl>
                                          <p:spTgt spid="6"/>
                                        </p:tgtEl>
                                        <p:attrNameLst>
                                          <p:attrName>ppt_y</p:attrName>
                                        </p:attrNameLst>
                                      </p:cBhvr>
                                      <p:tavLst>
                                        <p:tav tm="0">
                                          <p:val>
                                            <p:strVal val="ppt_y"/>
                                          </p:val>
                                        </p:tav>
                                        <p:tav tm="100000">
                                          <p:val>
                                            <p:strVal val="ppt_y"/>
                                          </p:val>
                                        </p:tav>
                                      </p:tavLst>
                                    </p:anim>
                                    <p:set>
                                      <p:cBhvr>
                                        <p:cTn id="43" dur="1" fill="hold">
                                          <p:stCondLst>
                                            <p:cond delay="4499"/>
                                          </p:stCondLst>
                                        </p:cTn>
                                        <p:tgtEl>
                                          <p:spTgt spid="6"/>
                                        </p:tgtEl>
                                        <p:attrNameLst>
                                          <p:attrName>style.visibility</p:attrName>
                                        </p:attrNameLst>
                                      </p:cBhvr>
                                      <p:to>
                                        <p:strVal val="hidden"/>
                                      </p:to>
                                    </p:set>
                                  </p:childTnLst>
                                </p:cTn>
                              </p:par>
                              <p:par>
                                <p:cTn id="44" presetID="2" presetClass="entr" presetSubtype="8" fill="hold"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4500" fill="hold"/>
                                        <p:tgtEl>
                                          <p:spTgt spid="7"/>
                                        </p:tgtEl>
                                        <p:attrNameLst>
                                          <p:attrName>ppt_x</p:attrName>
                                        </p:attrNameLst>
                                      </p:cBhvr>
                                      <p:tavLst>
                                        <p:tav tm="0">
                                          <p:val>
                                            <p:strVal val="0-#ppt_w/2"/>
                                          </p:val>
                                        </p:tav>
                                        <p:tav tm="100000">
                                          <p:val>
                                            <p:strVal val="#ppt_x"/>
                                          </p:val>
                                        </p:tav>
                                      </p:tavLst>
                                    </p:anim>
                                    <p:anim calcmode="lin" valueType="num">
                                      <p:cBhvr additive="base">
                                        <p:cTn id="47" dur="4500" fill="hold"/>
                                        <p:tgtEl>
                                          <p:spTgt spid="7"/>
                                        </p:tgtEl>
                                        <p:attrNameLst>
                                          <p:attrName>ppt_y</p:attrName>
                                        </p:attrNameLst>
                                      </p:cBhvr>
                                      <p:tavLst>
                                        <p:tav tm="0">
                                          <p:val>
                                            <p:strVal val="#ppt_y"/>
                                          </p:val>
                                        </p:tav>
                                        <p:tav tm="100000">
                                          <p:val>
                                            <p:strVal val="#ppt_y"/>
                                          </p:val>
                                        </p:tav>
                                      </p:tavLst>
                                    </p:anim>
                                  </p:childTnLst>
                                </p:cTn>
                              </p:par>
                              <p:par>
                                <p:cTn id="48" presetID="19" presetClass="entr" presetSubtype="10"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4500" fill="hold"/>
                                        <p:tgtEl>
                                          <p:spTgt spid="7"/>
                                        </p:tgtEl>
                                        <p:attrNameLst>
                                          <p:attrName>ppt_w</p:attrName>
                                        </p:attrNameLst>
                                      </p:cBhvr>
                                      <p:tavLst>
                                        <p:tav tm="0" fmla="#ppt_w*sin(2.5*pi*$)">
                                          <p:val>
                                            <p:fltVal val="0"/>
                                          </p:val>
                                        </p:tav>
                                        <p:tav tm="100000">
                                          <p:val>
                                            <p:fltVal val="1"/>
                                          </p:val>
                                        </p:tav>
                                      </p:tavLst>
                                    </p:anim>
                                    <p:anim calcmode="lin" valueType="num">
                                      <p:cBhvr>
                                        <p:cTn id="51" dur="4500" fill="hold"/>
                                        <p:tgtEl>
                                          <p:spTgt spid="7"/>
                                        </p:tgtEl>
                                        <p:attrNameLst>
                                          <p:attrName>ppt_h</p:attrName>
                                        </p:attrNameLst>
                                      </p:cBhvr>
                                      <p:tavLst>
                                        <p:tav tm="0">
                                          <p:val>
                                            <p:strVal val="#ppt_h"/>
                                          </p:val>
                                        </p:tav>
                                        <p:tav tm="100000">
                                          <p:val>
                                            <p:strVal val="#ppt_h"/>
                                          </p:val>
                                        </p:tav>
                                      </p:tavLst>
                                    </p:anim>
                                  </p:childTnLst>
                                </p:cTn>
                              </p:par>
                              <p:par>
                                <p:cTn id="52" presetID="2" presetClass="exit" presetSubtype="8" fill="hold" nodeType="withEffect">
                                  <p:stCondLst>
                                    <p:cond delay="0"/>
                                  </p:stCondLst>
                                  <p:childTnLst>
                                    <p:anim calcmode="lin" valueType="num">
                                      <p:cBhvr additive="base">
                                        <p:cTn id="53" dur="4500"/>
                                        <p:tgtEl>
                                          <p:spTgt spid="7"/>
                                        </p:tgtEl>
                                        <p:attrNameLst>
                                          <p:attrName>ppt_x</p:attrName>
                                        </p:attrNameLst>
                                      </p:cBhvr>
                                      <p:tavLst>
                                        <p:tav tm="0">
                                          <p:val>
                                            <p:strVal val="ppt_x"/>
                                          </p:val>
                                        </p:tav>
                                        <p:tav tm="100000">
                                          <p:val>
                                            <p:strVal val="0-ppt_w/2"/>
                                          </p:val>
                                        </p:tav>
                                      </p:tavLst>
                                    </p:anim>
                                    <p:anim calcmode="lin" valueType="num">
                                      <p:cBhvr additive="base">
                                        <p:cTn id="54" dur="4500"/>
                                        <p:tgtEl>
                                          <p:spTgt spid="7"/>
                                        </p:tgtEl>
                                        <p:attrNameLst>
                                          <p:attrName>ppt_y</p:attrName>
                                        </p:attrNameLst>
                                      </p:cBhvr>
                                      <p:tavLst>
                                        <p:tav tm="0">
                                          <p:val>
                                            <p:strVal val="ppt_y"/>
                                          </p:val>
                                        </p:tav>
                                        <p:tav tm="100000">
                                          <p:val>
                                            <p:strVal val="ppt_y"/>
                                          </p:val>
                                        </p:tav>
                                      </p:tavLst>
                                    </p:anim>
                                    <p:set>
                                      <p:cBhvr>
                                        <p:cTn id="55" dur="1" fill="hold">
                                          <p:stCondLst>
                                            <p:cond delay="4499"/>
                                          </p:stCondLst>
                                        </p:cTn>
                                        <p:tgtEl>
                                          <p:spTgt spid="7"/>
                                        </p:tgtEl>
                                        <p:attrNameLst>
                                          <p:attrName>style.visibility</p:attrName>
                                        </p:attrNameLst>
                                      </p:cBhvr>
                                      <p:to>
                                        <p:strVal val="hidden"/>
                                      </p:to>
                                    </p:set>
                                  </p:childTnLst>
                                </p:cTn>
                              </p:par>
                              <p:par>
                                <p:cTn id="56" presetID="2" presetClass="entr" presetSubtype="2" fill="hold"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additive="base">
                                        <p:cTn id="58" dur="4500" fill="hold"/>
                                        <p:tgtEl>
                                          <p:spTgt spid="8"/>
                                        </p:tgtEl>
                                        <p:attrNameLst>
                                          <p:attrName>ppt_x</p:attrName>
                                        </p:attrNameLst>
                                      </p:cBhvr>
                                      <p:tavLst>
                                        <p:tav tm="0">
                                          <p:val>
                                            <p:strVal val="1+#ppt_w/2"/>
                                          </p:val>
                                        </p:tav>
                                        <p:tav tm="100000">
                                          <p:val>
                                            <p:strVal val="#ppt_x"/>
                                          </p:val>
                                        </p:tav>
                                      </p:tavLst>
                                    </p:anim>
                                    <p:anim calcmode="lin" valueType="num">
                                      <p:cBhvr additive="base">
                                        <p:cTn id="59" dur="4500" fill="hold"/>
                                        <p:tgtEl>
                                          <p:spTgt spid="8"/>
                                        </p:tgtEl>
                                        <p:attrNameLst>
                                          <p:attrName>ppt_y</p:attrName>
                                        </p:attrNameLst>
                                      </p:cBhvr>
                                      <p:tavLst>
                                        <p:tav tm="0">
                                          <p:val>
                                            <p:strVal val="#ppt_y"/>
                                          </p:val>
                                        </p:tav>
                                        <p:tav tm="100000">
                                          <p:val>
                                            <p:strVal val="#ppt_y"/>
                                          </p:val>
                                        </p:tav>
                                      </p:tavLst>
                                    </p:anim>
                                  </p:childTnLst>
                                </p:cTn>
                              </p:par>
                              <p:par>
                                <p:cTn id="60" presetID="19" presetClass="entr" presetSubtype="10" fill="hold"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p:cTn id="62" dur="4500" fill="hold"/>
                                        <p:tgtEl>
                                          <p:spTgt spid="8"/>
                                        </p:tgtEl>
                                        <p:attrNameLst>
                                          <p:attrName>ppt_w</p:attrName>
                                        </p:attrNameLst>
                                      </p:cBhvr>
                                      <p:tavLst>
                                        <p:tav tm="0" fmla="#ppt_w*sin(2.5*pi*$)">
                                          <p:val>
                                            <p:fltVal val="0"/>
                                          </p:val>
                                        </p:tav>
                                        <p:tav tm="100000">
                                          <p:val>
                                            <p:fltVal val="1"/>
                                          </p:val>
                                        </p:tav>
                                      </p:tavLst>
                                    </p:anim>
                                    <p:anim calcmode="lin" valueType="num">
                                      <p:cBhvr>
                                        <p:cTn id="63" dur="4500" fill="hold"/>
                                        <p:tgtEl>
                                          <p:spTgt spid="8"/>
                                        </p:tgtEl>
                                        <p:attrNameLst>
                                          <p:attrName>ppt_h</p:attrName>
                                        </p:attrNameLst>
                                      </p:cBhvr>
                                      <p:tavLst>
                                        <p:tav tm="0">
                                          <p:val>
                                            <p:strVal val="#ppt_h"/>
                                          </p:val>
                                        </p:tav>
                                        <p:tav tm="100000">
                                          <p:val>
                                            <p:strVal val="#ppt_h"/>
                                          </p:val>
                                        </p:tav>
                                      </p:tavLst>
                                    </p:anim>
                                  </p:childTnLst>
                                </p:cTn>
                              </p:par>
                              <p:par>
                                <p:cTn id="64" presetID="2" presetClass="exit" presetSubtype="2" fill="hold" nodeType="withEffect">
                                  <p:stCondLst>
                                    <p:cond delay="0"/>
                                  </p:stCondLst>
                                  <p:childTnLst>
                                    <p:anim calcmode="lin" valueType="num">
                                      <p:cBhvr additive="base">
                                        <p:cTn id="65" dur="4500"/>
                                        <p:tgtEl>
                                          <p:spTgt spid="8"/>
                                        </p:tgtEl>
                                        <p:attrNameLst>
                                          <p:attrName>ppt_x</p:attrName>
                                        </p:attrNameLst>
                                      </p:cBhvr>
                                      <p:tavLst>
                                        <p:tav tm="0">
                                          <p:val>
                                            <p:strVal val="ppt_x"/>
                                          </p:val>
                                        </p:tav>
                                        <p:tav tm="100000">
                                          <p:val>
                                            <p:strVal val="1+ppt_w/2"/>
                                          </p:val>
                                        </p:tav>
                                      </p:tavLst>
                                    </p:anim>
                                    <p:anim calcmode="lin" valueType="num">
                                      <p:cBhvr additive="base">
                                        <p:cTn id="66" dur="4500"/>
                                        <p:tgtEl>
                                          <p:spTgt spid="8"/>
                                        </p:tgtEl>
                                        <p:attrNameLst>
                                          <p:attrName>ppt_y</p:attrName>
                                        </p:attrNameLst>
                                      </p:cBhvr>
                                      <p:tavLst>
                                        <p:tav tm="0">
                                          <p:val>
                                            <p:strVal val="ppt_y"/>
                                          </p:val>
                                        </p:tav>
                                        <p:tav tm="100000">
                                          <p:val>
                                            <p:strVal val="ppt_y"/>
                                          </p:val>
                                        </p:tav>
                                      </p:tavLst>
                                    </p:anim>
                                    <p:set>
                                      <p:cBhvr>
                                        <p:cTn id="67" dur="1" fill="hold">
                                          <p:stCondLst>
                                            <p:cond delay="4499"/>
                                          </p:stCondLst>
                                        </p:cTn>
                                        <p:tgtEl>
                                          <p:spTgt spid="8"/>
                                        </p:tgtEl>
                                        <p:attrNameLst>
                                          <p:attrName>style.visibility</p:attrName>
                                        </p:attrNameLst>
                                      </p:cBhvr>
                                      <p:to>
                                        <p:strVal val="hidden"/>
                                      </p:to>
                                    </p:set>
                                  </p:childTnLst>
                                </p:cTn>
                              </p:par>
                              <p:par>
                                <p:cTn id="68" presetID="2" presetClass="entr" presetSubtype="2"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4500" fill="hold"/>
                                        <p:tgtEl>
                                          <p:spTgt spid="9"/>
                                        </p:tgtEl>
                                        <p:attrNameLst>
                                          <p:attrName>ppt_x</p:attrName>
                                        </p:attrNameLst>
                                      </p:cBhvr>
                                      <p:tavLst>
                                        <p:tav tm="0">
                                          <p:val>
                                            <p:strVal val="1+#ppt_w/2"/>
                                          </p:val>
                                        </p:tav>
                                        <p:tav tm="100000">
                                          <p:val>
                                            <p:strVal val="#ppt_x"/>
                                          </p:val>
                                        </p:tav>
                                      </p:tavLst>
                                    </p:anim>
                                    <p:anim calcmode="lin" valueType="num">
                                      <p:cBhvr additive="base">
                                        <p:cTn id="71" dur="4500" fill="hold"/>
                                        <p:tgtEl>
                                          <p:spTgt spid="9"/>
                                        </p:tgtEl>
                                        <p:attrNameLst>
                                          <p:attrName>ppt_y</p:attrName>
                                        </p:attrNameLst>
                                      </p:cBhvr>
                                      <p:tavLst>
                                        <p:tav tm="0">
                                          <p:val>
                                            <p:strVal val="#ppt_y"/>
                                          </p:val>
                                        </p:tav>
                                        <p:tav tm="100000">
                                          <p:val>
                                            <p:strVal val="#ppt_y"/>
                                          </p:val>
                                        </p:tav>
                                      </p:tavLst>
                                    </p:anim>
                                  </p:childTnLst>
                                </p:cTn>
                              </p:par>
                              <p:par>
                                <p:cTn id="72" presetID="19" presetClass="entr" presetSubtype="10" fill="hold" nodeType="withEffect">
                                  <p:stCondLst>
                                    <p:cond delay="0"/>
                                  </p:stCondLst>
                                  <p:childTnLst>
                                    <p:set>
                                      <p:cBhvr>
                                        <p:cTn id="73" dur="1" fill="hold">
                                          <p:stCondLst>
                                            <p:cond delay="0"/>
                                          </p:stCondLst>
                                        </p:cTn>
                                        <p:tgtEl>
                                          <p:spTgt spid="9"/>
                                        </p:tgtEl>
                                        <p:attrNameLst>
                                          <p:attrName>style.visibility</p:attrName>
                                        </p:attrNameLst>
                                      </p:cBhvr>
                                      <p:to>
                                        <p:strVal val="visible"/>
                                      </p:to>
                                    </p:set>
                                    <p:anim calcmode="lin" valueType="num">
                                      <p:cBhvr>
                                        <p:cTn id="74" dur="4500" fill="hold"/>
                                        <p:tgtEl>
                                          <p:spTgt spid="9"/>
                                        </p:tgtEl>
                                        <p:attrNameLst>
                                          <p:attrName>ppt_w</p:attrName>
                                        </p:attrNameLst>
                                      </p:cBhvr>
                                      <p:tavLst>
                                        <p:tav tm="0" fmla="#ppt_w*sin(2.5*pi*$)">
                                          <p:val>
                                            <p:fltVal val="0"/>
                                          </p:val>
                                        </p:tav>
                                        <p:tav tm="100000">
                                          <p:val>
                                            <p:fltVal val="1"/>
                                          </p:val>
                                        </p:tav>
                                      </p:tavLst>
                                    </p:anim>
                                    <p:anim calcmode="lin" valueType="num">
                                      <p:cBhvr>
                                        <p:cTn id="75" dur="4500" fill="hold"/>
                                        <p:tgtEl>
                                          <p:spTgt spid="9"/>
                                        </p:tgtEl>
                                        <p:attrNameLst>
                                          <p:attrName>ppt_h</p:attrName>
                                        </p:attrNameLst>
                                      </p:cBhvr>
                                      <p:tavLst>
                                        <p:tav tm="0">
                                          <p:val>
                                            <p:strVal val="#ppt_h"/>
                                          </p:val>
                                        </p:tav>
                                        <p:tav tm="100000">
                                          <p:val>
                                            <p:strVal val="#ppt_h"/>
                                          </p:val>
                                        </p:tav>
                                      </p:tavLst>
                                    </p:anim>
                                  </p:childTnLst>
                                </p:cTn>
                              </p:par>
                              <p:par>
                                <p:cTn id="76" presetID="2" presetClass="exit" presetSubtype="2" fill="hold" nodeType="withEffect">
                                  <p:stCondLst>
                                    <p:cond delay="0"/>
                                  </p:stCondLst>
                                  <p:childTnLst>
                                    <p:anim calcmode="lin" valueType="num">
                                      <p:cBhvr additive="base">
                                        <p:cTn id="77" dur="4500"/>
                                        <p:tgtEl>
                                          <p:spTgt spid="9"/>
                                        </p:tgtEl>
                                        <p:attrNameLst>
                                          <p:attrName>ppt_x</p:attrName>
                                        </p:attrNameLst>
                                      </p:cBhvr>
                                      <p:tavLst>
                                        <p:tav tm="0">
                                          <p:val>
                                            <p:strVal val="ppt_x"/>
                                          </p:val>
                                        </p:tav>
                                        <p:tav tm="100000">
                                          <p:val>
                                            <p:strVal val="1+ppt_w/2"/>
                                          </p:val>
                                        </p:tav>
                                      </p:tavLst>
                                    </p:anim>
                                    <p:anim calcmode="lin" valueType="num">
                                      <p:cBhvr additive="base">
                                        <p:cTn id="78" dur="4500"/>
                                        <p:tgtEl>
                                          <p:spTgt spid="9"/>
                                        </p:tgtEl>
                                        <p:attrNameLst>
                                          <p:attrName>ppt_y</p:attrName>
                                        </p:attrNameLst>
                                      </p:cBhvr>
                                      <p:tavLst>
                                        <p:tav tm="0">
                                          <p:val>
                                            <p:strVal val="ppt_y"/>
                                          </p:val>
                                        </p:tav>
                                        <p:tav tm="100000">
                                          <p:val>
                                            <p:strVal val="ppt_y"/>
                                          </p:val>
                                        </p:tav>
                                      </p:tavLst>
                                    </p:anim>
                                    <p:set>
                                      <p:cBhvr>
                                        <p:cTn id="79" dur="1" fill="hold">
                                          <p:stCondLst>
                                            <p:cond delay="4499"/>
                                          </p:stCondLst>
                                        </p:cTn>
                                        <p:tgtEl>
                                          <p:spTgt spid="9"/>
                                        </p:tgtEl>
                                        <p:attrNameLst>
                                          <p:attrName>style.visibility</p:attrName>
                                        </p:attrNameLst>
                                      </p:cBhvr>
                                      <p:to>
                                        <p:strVal val="hidden"/>
                                      </p:to>
                                    </p:set>
                                  </p:childTnLst>
                                </p:cTn>
                              </p:par>
                              <p:par>
                                <p:cTn id="80" presetID="2" presetClass="entr" presetSubtype="8" fill="hold"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additive="base">
                                        <p:cTn id="82" dur="4500" fill="hold"/>
                                        <p:tgtEl>
                                          <p:spTgt spid="10"/>
                                        </p:tgtEl>
                                        <p:attrNameLst>
                                          <p:attrName>ppt_x</p:attrName>
                                        </p:attrNameLst>
                                      </p:cBhvr>
                                      <p:tavLst>
                                        <p:tav tm="0">
                                          <p:val>
                                            <p:strVal val="0-#ppt_w/2"/>
                                          </p:val>
                                        </p:tav>
                                        <p:tav tm="100000">
                                          <p:val>
                                            <p:strVal val="#ppt_x"/>
                                          </p:val>
                                        </p:tav>
                                      </p:tavLst>
                                    </p:anim>
                                    <p:anim calcmode="lin" valueType="num">
                                      <p:cBhvr additive="base">
                                        <p:cTn id="83" dur="4500" fill="hold"/>
                                        <p:tgtEl>
                                          <p:spTgt spid="10"/>
                                        </p:tgtEl>
                                        <p:attrNameLst>
                                          <p:attrName>ppt_y</p:attrName>
                                        </p:attrNameLst>
                                      </p:cBhvr>
                                      <p:tavLst>
                                        <p:tav tm="0">
                                          <p:val>
                                            <p:strVal val="#ppt_y"/>
                                          </p:val>
                                        </p:tav>
                                        <p:tav tm="100000">
                                          <p:val>
                                            <p:strVal val="#ppt_y"/>
                                          </p:val>
                                        </p:tav>
                                      </p:tavLst>
                                    </p:anim>
                                  </p:childTnLst>
                                </p:cTn>
                              </p:par>
                              <p:par>
                                <p:cTn id="84" presetID="19" presetClass="entr" presetSubtype="10" fill="hold"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p:cTn id="86" dur="4500" fill="hold"/>
                                        <p:tgtEl>
                                          <p:spTgt spid="10"/>
                                        </p:tgtEl>
                                        <p:attrNameLst>
                                          <p:attrName>ppt_w</p:attrName>
                                        </p:attrNameLst>
                                      </p:cBhvr>
                                      <p:tavLst>
                                        <p:tav tm="0" fmla="#ppt_w*sin(2.5*pi*$)">
                                          <p:val>
                                            <p:fltVal val="0"/>
                                          </p:val>
                                        </p:tav>
                                        <p:tav tm="100000">
                                          <p:val>
                                            <p:fltVal val="1"/>
                                          </p:val>
                                        </p:tav>
                                      </p:tavLst>
                                    </p:anim>
                                    <p:anim calcmode="lin" valueType="num">
                                      <p:cBhvr>
                                        <p:cTn id="87" dur="4500" fill="hold"/>
                                        <p:tgtEl>
                                          <p:spTgt spid="10"/>
                                        </p:tgtEl>
                                        <p:attrNameLst>
                                          <p:attrName>ppt_h</p:attrName>
                                        </p:attrNameLst>
                                      </p:cBhvr>
                                      <p:tavLst>
                                        <p:tav tm="0">
                                          <p:val>
                                            <p:strVal val="#ppt_h"/>
                                          </p:val>
                                        </p:tav>
                                        <p:tav tm="100000">
                                          <p:val>
                                            <p:strVal val="#ppt_h"/>
                                          </p:val>
                                        </p:tav>
                                      </p:tavLst>
                                    </p:anim>
                                  </p:childTnLst>
                                </p:cTn>
                              </p:par>
                              <p:par>
                                <p:cTn id="88" presetID="2" presetClass="exit" presetSubtype="8" fill="hold" nodeType="withEffect">
                                  <p:stCondLst>
                                    <p:cond delay="0"/>
                                  </p:stCondLst>
                                  <p:childTnLst>
                                    <p:anim calcmode="lin" valueType="num">
                                      <p:cBhvr additive="base">
                                        <p:cTn id="89" dur="4500"/>
                                        <p:tgtEl>
                                          <p:spTgt spid="10"/>
                                        </p:tgtEl>
                                        <p:attrNameLst>
                                          <p:attrName>ppt_x</p:attrName>
                                        </p:attrNameLst>
                                      </p:cBhvr>
                                      <p:tavLst>
                                        <p:tav tm="0">
                                          <p:val>
                                            <p:strVal val="ppt_x"/>
                                          </p:val>
                                        </p:tav>
                                        <p:tav tm="100000">
                                          <p:val>
                                            <p:strVal val="0-ppt_w/2"/>
                                          </p:val>
                                        </p:tav>
                                      </p:tavLst>
                                    </p:anim>
                                    <p:anim calcmode="lin" valueType="num">
                                      <p:cBhvr additive="base">
                                        <p:cTn id="90" dur="4500"/>
                                        <p:tgtEl>
                                          <p:spTgt spid="10"/>
                                        </p:tgtEl>
                                        <p:attrNameLst>
                                          <p:attrName>ppt_y</p:attrName>
                                        </p:attrNameLst>
                                      </p:cBhvr>
                                      <p:tavLst>
                                        <p:tav tm="0">
                                          <p:val>
                                            <p:strVal val="ppt_y"/>
                                          </p:val>
                                        </p:tav>
                                        <p:tav tm="100000">
                                          <p:val>
                                            <p:strVal val="ppt_y"/>
                                          </p:val>
                                        </p:tav>
                                      </p:tavLst>
                                    </p:anim>
                                    <p:set>
                                      <p:cBhvr>
                                        <p:cTn id="91" dur="1" fill="hold">
                                          <p:stCondLst>
                                            <p:cond delay="4499"/>
                                          </p:stCondLst>
                                        </p:cTn>
                                        <p:tgtEl>
                                          <p:spTgt spid="10"/>
                                        </p:tgtEl>
                                        <p:attrNameLst>
                                          <p:attrName>style.visibility</p:attrName>
                                        </p:attrNameLst>
                                      </p:cBhvr>
                                      <p:to>
                                        <p:strVal val="hidden"/>
                                      </p:to>
                                    </p:set>
                                  </p:childTnLst>
                                </p:cTn>
                              </p:par>
                              <p:par>
                                <p:cTn id="92" presetID="2" presetClass="entr" presetSubtype="8" fill="hold"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additive="base">
                                        <p:cTn id="94" dur="4500" fill="hold"/>
                                        <p:tgtEl>
                                          <p:spTgt spid="11"/>
                                        </p:tgtEl>
                                        <p:attrNameLst>
                                          <p:attrName>ppt_x</p:attrName>
                                        </p:attrNameLst>
                                      </p:cBhvr>
                                      <p:tavLst>
                                        <p:tav tm="0">
                                          <p:val>
                                            <p:strVal val="0-#ppt_w/2"/>
                                          </p:val>
                                        </p:tav>
                                        <p:tav tm="100000">
                                          <p:val>
                                            <p:strVal val="#ppt_x"/>
                                          </p:val>
                                        </p:tav>
                                      </p:tavLst>
                                    </p:anim>
                                    <p:anim calcmode="lin" valueType="num">
                                      <p:cBhvr additive="base">
                                        <p:cTn id="95" dur="4500" fill="hold"/>
                                        <p:tgtEl>
                                          <p:spTgt spid="11"/>
                                        </p:tgtEl>
                                        <p:attrNameLst>
                                          <p:attrName>ppt_y</p:attrName>
                                        </p:attrNameLst>
                                      </p:cBhvr>
                                      <p:tavLst>
                                        <p:tav tm="0">
                                          <p:val>
                                            <p:strVal val="#ppt_y"/>
                                          </p:val>
                                        </p:tav>
                                        <p:tav tm="100000">
                                          <p:val>
                                            <p:strVal val="#ppt_y"/>
                                          </p:val>
                                        </p:tav>
                                      </p:tavLst>
                                    </p:anim>
                                  </p:childTnLst>
                                </p:cTn>
                              </p:par>
                              <p:par>
                                <p:cTn id="96" presetID="19" presetClass="entr" presetSubtype="10" fill="hold"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p:cTn id="98" dur="4500" fill="hold"/>
                                        <p:tgtEl>
                                          <p:spTgt spid="11"/>
                                        </p:tgtEl>
                                        <p:attrNameLst>
                                          <p:attrName>ppt_w</p:attrName>
                                        </p:attrNameLst>
                                      </p:cBhvr>
                                      <p:tavLst>
                                        <p:tav tm="0" fmla="#ppt_w*sin(2.5*pi*$)">
                                          <p:val>
                                            <p:fltVal val="0"/>
                                          </p:val>
                                        </p:tav>
                                        <p:tav tm="100000">
                                          <p:val>
                                            <p:fltVal val="1"/>
                                          </p:val>
                                        </p:tav>
                                      </p:tavLst>
                                    </p:anim>
                                    <p:anim calcmode="lin" valueType="num">
                                      <p:cBhvr>
                                        <p:cTn id="99" dur="4500" fill="hold"/>
                                        <p:tgtEl>
                                          <p:spTgt spid="11"/>
                                        </p:tgtEl>
                                        <p:attrNameLst>
                                          <p:attrName>ppt_h</p:attrName>
                                        </p:attrNameLst>
                                      </p:cBhvr>
                                      <p:tavLst>
                                        <p:tav tm="0">
                                          <p:val>
                                            <p:strVal val="#ppt_h"/>
                                          </p:val>
                                        </p:tav>
                                        <p:tav tm="100000">
                                          <p:val>
                                            <p:strVal val="#ppt_h"/>
                                          </p:val>
                                        </p:tav>
                                      </p:tavLst>
                                    </p:anim>
                                  </p:childTnLst>
                                </p:cTn>
                              </p:par>
                              <p:par>
                                <p:cTn id="100" presetID="2" presetClass="exit" presetSubtype="8" fill="hold" nodeType="withEffect">
                                  <p:stCondLst>
                                    <p:cond delay="0"/>
                                  </p:stCondLst>
                                  <p:childTnLst>
                                    <p:anim calcmode="lin" valueType="num">
                                      <p:cBhvr additive="base">
                                        <p:cTn id="101" dur="4500"/>
                                        <p:tgtEl>
                                          <p:spTgt spid="11"/>
                                        </p:tgtEl>
                                        <p:attrNameLst>
                                          <p:attrName>ppt_x</p:attrName>
                                        </p:attrNameLst>
                                      </p:cBhvr>
                                      <p:tavLst>
                                        <p:tav tm="0">
                                          <p:val>
                                            <p:strVal val="ppt_x"/>
                                          </p:val>
                                        </p:tav>
                                        <p:tav tm="100000">
                                          <p:val>
                                            <p:strVal val="0-ppt_w/2"/>
                                          </p:val>
                                        </p:tav>
                                      </p:tavLst>
                                    </p:anim>
                                    <p:anim calcmode="lin" valueType="num">
                                      <p:cBhvr additive="base">
                                        <p:cTn id="102" dur="4500"/>
                                        <p:tgtEl>
                                          <p:spTgt spid="11"/>
                                        </p:tgtEl>
                                        <p:attrNameLst>
                                          <p:attrName>ppt_y</p:attrName>
                                        </p:attrNameLst>
                                      </p:cBhvr>
                                      <p:tavLst>
                                        <p:tav tm="0">
                                          <p:val>
                                            <p:strVal val="ppt_y"/>
                                          </p:val>
                                        </p:tav>
                                        <p:tav tm="100000">
                                          <p:val>
                                            <p:strVal val="ppt_y"/>
                                          </p:val>
                                        </p:tav>
                                      </p:tavLst>
                                    </p:anim>
                                    <p:set>
                                      <p:cBhvr>
                                        <p:cTn id="103" dur="1" fill="hold">
                                          <p:stCondLst>
                                            <p:cond delay="4499"/>
                                          </p:stCondLst>
                                        </p:cTn>
                                        <p:tgtEl>
                                          <p:spTgt spid="11"/>
                                        </p:tgtEl>
                                        <p:attrNameLst>
                                          <p:attrName>style.visibility</p:attrName>
                                        </p:attrNameLst>
                                      </p:cBhvr>
                                      <p:to>
                                        <p:strVal val="hidden"/>
                                      </p:to>
                                    </p:set>
                                  </p:childTnLst>
                                </p:cTn>
                              </p:par>
                              <p:par>
                                <p:cTn id="104" presetID="23" presetClass="entr" presetSubtype="272" fill="hold" nodeType="withEffect">
                                  <p:stCondLst>
                                    <p:cond delay="50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4000" fill="hold"/>
                                        <p:tgtEl>
                                          <p:spTgt spid="2"/>
                                        </p:tgtEl>
                                        <p:attrNameLst>
                                          <p:attrName>ppt_w</p:attrName>
                                        </p:attrNameLst>
                                      </p:cBhvr>
                                      <p:tavLst>
                                        <p:tav tm="0">
                                          <p:val>
                                            <p:strVal val="2/3*#ppt_w"/>
                                          </p:val>
                                        </p:tav>
                                        <p:tav tm="100000">
                                          <p:val>
                                            <p:strVal val="#ppt_w"/>
                                          </p:val>
                                        </p:tav>
                                      </p:tavLst>
                                    </p:anim>
                                    <p:anim calcmode="lin" valueType="num">
                                      <p:cBhvr>
                                        <p:cTn id="107" dur="4000" fill="hold"/>
                                        <p:tgtEl>
                                          <p:spTgt spid="2"/>
                                        </p:tgtEl>
                                        <p:attrNameLst>
                                          <p:attrName>ppt_h</p:attrName>
                                        </p:attrNameLst>
                                      </p:cBhvr>
                                      <p:tavLst>
                                        <p:tav tm="0">
                                          <p:val>
                                            <p:strVal val="2/3*#ppt_h"/>
                                          </p:val>
                                        </p:tav>
                                        <p:tav tm="100000">
                                          <p:val>
                                            <p:strVal val="#ppt_h"/>
                                          </p:val>
                                        </p:tav>
                                      </p:tavLst>
                                    </p:anim>
                                  </p:childTnLst>
                                </p:cTn>
                              </p:par>
                              <p:par>
                                <p:cTn id="108" presetID="16" presetClass="entr" presetSubtype="37" fill="hold" nodeType="withEffect">
                                  <p:stCondLst>
                                    <p:cond delay="500"/>
                                  </p:stCondLst>
                                  <p:childTnLst>
                                    <p:set>
                                      <p:cBhvr>
                                        <p:cTn id="109" dur="1" fill="hold">
                                          <p:stCondLst>
                                            <p:cond delay="0"/>
                                          </p:stCondLst>
                                        </p:cTn>
                                        <p:tgtEl>
                                          <p:spTgt spid="2"/>
                                        </p:tgtEl>
                                        <p:attrNameLst>
                                          <p:attrName>style.visibility</p:attrName>
                                        </p:attrNameLst>
                                      </p:cBhvr>
                                      <p:to>
                                        <p:strVal val="visible"/>
                                      </p:to>
                                    </p:set>
                                    <p:animEffect transition="in" filter="barn(outVertical)">
                                      <p:cBhvr>
                                        <p:cTn id="110"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2 Rectángulo"/>
          <p:cNvSpPr/>
          <p:nvPr/>
        </p:nvSpPr>
        <p:spPr>
          <a:xfrm>
            <a:off x="2267744" y="1916832"/>
            <a:ext cx="4968552" cy="3539430"/>
          </a:xfrm>
          <a:prstGeom prst="rect">
            <a:avLst/>
          </a:prstGeom>
        </p:spPr>
        <p:txBody>
          <a:bodyPr wrap="square">
            <a:spAutoFit/>
            <a:scene3d>
              <a:camera prst="obliqueBottomLeft"/>
              <a:lightRig rig="threePt" dir="t"/>
            </a:scene3d>
            <a:sp3d extrusionH="63500">
              <a:extrusionClr>
                <a:schemeClr val="tx1">
                  <a:lumMod val="85000"/>
                </a:schemeClr>
              </a:extrusionClr>
            </a:sp3d>
          </a:bodyPr>
          <a:lstStyle/>
          <a:p>
            <a:pPr algn="ctr">
              <a:defRPr/>
            </a:pPr>
            <a:r>
              <a:rPr lang="es-ES" sz="2400" b="1" i="1" dirty="0">
                <a:solidFill>
                  <a:prstClr val="black"/>
                </a:solidFill>
                <a:latin typeface="Monotype Corsiva" panose="03010101010201010101" pitchFamily="66" charset="0"/>
              </a:rPr>
              <a:t>Las mujeres saben que la belleza interior </a:t>
            </a:r>
          </a:p>
          <a:p>
            <a:pPr algn="ctr">
              <a:defRPr/>
            </a:pPr>
            <a:r>
              <a:rPr lang="es-ES" sz="2400" b="1" i="1" dirty="0">
                <a:solidFill>
                  <a:prstClr val="black"/>
                </a:solidFill>
                <a:latin typeface="Monotype Corsiva" panose="03010101010201010101" pitchFamily="66" charset="0"/>
              </a:rPr>
              <a:t>no tiene precio. Jamás podrás conseguirla en una tienda especializada femenina, más bien se trata de una construcción interna en la que merece la pena trabajar. Conoce las características de las mujeres que las hace siempre bellas desde su interior.</a:t>
            </a:r>
          </a:p>
          <a:p>
            <a:pPr algn="ctr">
              <a:defRPr/>
            </a:pPr>
            <a:endParaRPr lang="es-ES" sz="2400" b="1" i="1" dirty="0">
              <a:solidFill>
                <a:prstClr val="black"/>
              </a:solidFill>
              <a:latin typeface="Monotype Corsiva" panose="03010101010201010101" pitchFamily="66" charset="0"/>
            </a:endParaRPr>
          </a:p>
          <a:p>
            <a:pPr algn="ctr">
              <a:defRPr/>
            </a:pPr>
            <a:endParaRPr lang="es-ES" sz="3200" b="1" i="1" dirty="0">
              <a:solidFill>
                <a:prstClr val="black"/>
              </a:solidFill>
              <a:latin typeface="Monotype Corsiva" panose="03010101010201010101" pitchFamily="66" charset="0"/>
            </a:endParaRPr>
          </a:p>
        </p:txBody>
      </p:sp>
    </p:spTree>
    <p:extLst>
      <p:ext uri="{BB962C8B-B14F-4D97-AF65-F5344CB8AC3E}">
        <p14:creationId xmlns:p14="http://schemas.microsoft.com/office/powerpoint/2010/main" val="145314522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750" fill="hold"/>
                                        <p:tgtEl>
                                          <p:spTgt spid="3"/>
                                        </p:tgtEl>
                                        <p:attrNameLst>
                                          <p:attrName>ppt_w</p:attrName>
                                        </p:attrNameLst>
                                      </p:cBhvr>
                                      <p:tavLst>
                                        <p:tav tm="0">
                                          <p:val>
                                            <p:fltVal val="0"/>
                                          </p:val>
                                        </p:tav>
                                        <p:tav tm="100000">
                                          <p:val>
                                            <p:strVal val="#ppt_w"/>
                                          </p:val>
                                        </p:tav>
                                      </p:tavLst>
                                    </p:anim>
                                    <p:anim calcmode="lin" valueType="num">
                                      <p:cBhvr>
                                        <p:cTn id="8" dur="2750" fill="hold"/>
                                        <p:tgtEl>
                                          <p:spTgt spid="3"/>
                                        </p:tgtEl>
                                        <p:attrNameLst>
                                          <p:attrName>ppt_h</p:attrName>
                                        </p:attrNameLst>
                                      </p:cBhvr>
                                      <p:tavLst>
                                        <p:tav tm="0">
                                          <p:val>
                                            <p:fltVal val="0"/>
                                          </p:val>
                                        </p:tav>
                                        <p:tav tm="100000">
                                          <p:val>
                                            <p:strVal val="#ppt_h"/>
                                          </p:val>
                                        </p:tav>
                                      </p:tavLst>
                                    </p:anim>
                                    <p:anim calcmode="lin" valueType="num">
                                      <p:cBhvr>
                                        <p:cTn id="9" dur="2750" fill="hold"/>
                                        <p:tgtEl>
                                          <p:spTgt spid="3"/>
                                        </p:tgtEl>
                                        <p:attrNameLst>
                                          <p:attrName>ppt_x</p:attrName>
                                        </p:attrNameLst>
                                      </p:cBhvr>
                                      <p:tavLst>
                                        <p:tav tm="0">
                                          <p:val>
                                            <p:fltVal val="0.5"/>
                                          </p:val>
                                        </p:tav>
                                        <p:tav tm="100000">
                                          <p:val>
                                            <p:strVal val="#ppt_x"/>
                                          </p:val>
                                        </p:tav>
                                      </p:tavLst>
                                    </p:anim>
                                    <p:anim calcmode="lin" valueType="num">
                                      <p:cBhvr>
                                        <p:cTn id="10" dur="275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Diapositiva14"/>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a:effectLst>
            <a:reflection stA="0" endPos="0" dir="5400000" sy="-100000" algn="bl" rotWithShape="0"/>
          </a:effectLst>
        </p:spPr>
      </p:pic>
      <p:pic>
        <p:nvPicPr>
          <p:cNvPr id="6" name="Picture 2"/>
          <p:cNvPicPr>
            <a:picLocks noChangeAspect="1" noChangeArrowheads="1"/>
          </p:cNvPicPr>
          <p:nvPr/>
        </p:nvPicPr>
        <p:blipFill>
          <a:blip r:embed="rId3" cstate="email">
            <a:lum contrast="10000"/>
            <a:extLst>
              <a:ext uri="{28A0092B-C50C-407E-A947-70E740481C1C}">
                <a14:useLocalDpi xmlns:a14="http://schemas.microsoft.com/office/drawing/2010/main"/>
              </a:ext>
            </a:extLst>
          </a:blip>
          <a:srcRect/>
          <a:stretch>
            <a:fillRect/>
          </a:stretch>
        </p:blipFill>
        <p:spPr bwMode="auto">
          <a:xfrm flipH="1">
            <a:off x="3621087" y="-111798"/>
            <a:ext cx="5522913" cy="69782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3" cstate="email">
            <a:lum bright="10000"/>
            <a:extLst>
              <a:ext uri="{28A0092B-C50C-407E-A947-70E740481C1C}">
                <a14:useLocalDpi xmlns:a14="http://schemas.microsoft.com/office/drawing/2010/main"/>
              </a:ext>
            </a:extLst>
          </a:blip>
          <a:srcRect/>
          <a:stretch>
            <a:fillRect/>
          </a:stretch>
        </p:blipFill>
        <p:spPr bwMode="auto">
          <a:xfrm>
            <a:off x="-12785" y="-120228"/>
            <a:ext cx="5522913" cy="69782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7 Rectángulo"/>
          <p:cNvSpPr/>
          <p:nvPr/>
        </p:nvSpPr>
        <p:spPr>
          <a:xfrm>
            <a:off x="0" y="-241215"/>
            <a:ext cx="9144000"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4269123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8" fill="hold" nodeType="withEffect">
                                  <p:stCondLst>
                                    <p:cond delay="0"/>
                                  </p:stCondLst>
                                  <p:childTnLst>
                                    <p:anim calcmode="lin" valueType="num">
                                      <p:cBhvr>
                                        <p:cTn id="9" dur="4000"/>
                                        <p:tgtEl>
                                          <p:spTgt spid="5"/>
                                        </p:tgtEl>
                                        <p:attrNameLst>
                                          <p:attrName>ppt_x</p:attrName>
                                        </p:attrNameLst>
                                      </p:cBhvr>
                                      <p:tavLst>
                                        <p:tav tm="0">
                                          <p:val>
                                            <p:strVal val="ppt_x"/>
                                          </p:val>
                                        </p:tav>
                                        <p:tav tm="100000">
                                          <p:val>
                                            <p:strVal val="ppt_x-ppt_w/2"/>
                                          </p:val>
                                        </p:tav>
                                      </p:tavLst>
                                    </p:anim>
                                    <p:anim calcmode="lin" valueType="num">
                                      <p:cBhvr>
                                        <p:cTn id="10" dur="4000"/>
                                        <p:tgtEl>
                                          <p:spTgt spid="5"/>
                                        </p:tgtEl>
                                        <p:attrNameLst>
                                          <p:attrName>ppt_y</p:attrName>
                                        </p:attrNameLst>
                                      </p:cBhvr>
                                      <p:tavLst>
                                        <p:tav tm="0">
                                          <p:val>
                                            <p:strVal val="ppt_y"/>
                                          </p:val>
                                        </p:tav>
                                        <p:tav tm="100000">
                                          <p:val>
                                            <p:strVal val="ppt_y"/>
                                          </p:val>
                                        </p:tav>
                                      </p:tavLst>
                                    </p:anim>
                                    <p:anim calcmode="lin" valueType="num">
                                      <p:cBhvr>
                                        <p:cTn id="11" dur="4000"/>
                                        <p:tgtEl>
                                          <p:spTgt spid="5"/>
                                        </p:tgtEl>
                                        <p:attrNameLst>
                                          <p:attrName>ppt_w</p:attrName>
                                        </p:attrNameLst>
                                      </p:cBhvr>
                                      <p:tavLst>
                                        <p:tav tm="0">
                                          <p:val>
                                            <p:strVal val="ppt_w"/>
                                          </p:val>
                                        </p:tav>
                                        <p:tav tm="100000">
                                          <p:val>
                                            <p:fltVal val="0"/>
                                          </p:val>
                                        </p:tav>
                                      </p:tavLst>
                                    </p:anim>
                                    <p:anim calcmode="lin" valueType="num">
                                      <p:cBhvr>
                                        <p:cTn id="12" dur="4000"/>
                                        <p:tgtEl>
                                          <p:spTgt spid="5"/>
                                        </p:tgtEl>
                                        <p:attrNameLst>
                                          <p:attrName>ppt_h</p:attrName>
                                        </p:attrNameLst>
                                      </p:cBhvr>
                                      <p:tavLst>
                                        <p:tav tm="0">
                                          <p:val>
                                            <p:strVal val="ppt_h"/>
                                          </p:val>
                                        </p:tav>
                                        <p:tav tm="100000">
                                          <p:val>
                                            <p:strVal val="ppt_h"/>
                                          </p:val>
                                        </p:tav>
                                      </p:tavLst>
                                    </p:anim>
                                    <p:set>
                                      <p:cBhvr>
                                        <p:cTn id="13" dur="1" fill="hold">
                                          <p:stCondLst>
                                            <p:cond delay="3999"/>
                                          </p:stCondLst>
                                        </p:cTn>
                                        <p:tgtEl>
                                          <p:spTgt spid="5"/>
                                        </p:tgtEl>
                                        <p:attrNameLst>
                                          <p:attrName>style.visibility</p:attrName>
                                        </p:attrNameLst>
                                      </p:cBhvr>
                                      <p:to>
                                        <p:strVal val="hidden"/>
                                      </p:to>
                                    </p:set>
                                  </p:childTnLst>
                                </p:cTn>
                              </p:par>
                              <p:par>
                                <p:cTn id="14" presetID="17" presetClass="exit" presetSubtype="2" fill="hold" nodeType="withEffect">
                                  <p:stCondLst>
                                    <p:cond delay="0"/>
                                  </p:stCondLst>
                                  <p:childTnLst>
                                    <p:anim calcmode="lin" valueType="num">
                                      <p:cBhvr>
                                        <p:cTn id="15" dur="4000"/>
                                        <p:tgtEl>
                                          <p:spTgt spid="6"/>
                                        </p:tgtEl>
                                        <p:attrNameLst>
                                          <p:attrName>ppt_x</p:attrName>
                                        </p:attrNameLst>
                                      </p:cBhvr>
                                      <p:tavLst>
                                        <p:tav tm="0">
                                          <p:val>
                                            <p:strVal val="ppt_x"/>
                                          </p:val>
                                        </p:tav>
                                        <p:tav tm="100000">
                                          <p:val>
                                            <p:strVal val="ppt_x+ppt_w/2"/>
                                          </p:val>
                                        </p:tav>
                                      </p:tavLst>
                                    </p:anim>
                                    <p:anim calcmode="lin" valueType="num">
                                      <p:cBhvr>
                                        <p:cTn id="16" dur="4000"/>
                                        <p:tgtEl>
                                          <p:spTgt spid="6"/>
                                        </p:tgtEl>
                                        <p:attrNameLst>
                                          <p:attrName>ppt_y</p:attrName>
                                        </p:attrNameLst>
                                      </p:cBhvr>
                                      <p:tavLst>
                                        <p:tav tm="0">
                                          <p:val>
                                            <p:strVal val="ppt_y"/>
                                          </p:val>
                                        </p:tav>
                                        <p:tav tm="100000">
                                          <p:val>
                                            <p:strVal val="ppt_y"/>
                                          </p:val>
                                        </p:tav>
                                      </p:tavLst>
                                    </p:anim>
                                    <p:anim calcmode="lin" valueType="num">
                                      <p:cBhvr>
                                        <p:cTn id="17" dur="4000"/>
                                        <p:tgtEl>
                                          <p:spTgt spid="6"/>
                                        </p:tgtEl>
                                        <p:attrNameLst>
                                          <p:attrName>ppt_w</p:attrName>
                                        </p:attrNameLst>
                                      </p:cBhvr>
                                      <p:tavLst>
                                        <p:tav tm="0">
                                          <p:val>
                                            <p:strVal val="ppt_w"/>
                                          </p:val>
                                        </p:tav>
                                        <p:tav tm="100000">
                                          <p:val>
                                            <p:fltVal val="0"/>
                                          </p:val>
                                        </p:tav>
                                      </p:tavLst>
                                    </p:anim>
                                    <p:anim calcmode="lin" valueType="num">
                                      <p:cBhvr>
                                        <p:cTn id="18" dur="4000"/>
                                        <p:tgtEl>
                                          <p:spTgt spid="6"/>
                                        </p:tgtEl>
                                        <p:attrNameLst>
                                          <p:attrName>ppt_h</p:attrName>
                                        </p:attrNameLst>
                                      </p:cBhvr>
                                      <p:tavLst>
                                        <p:tav tm="0">
                                          <p:val>
                                            <p:strVal val="ppt_h"/>
                                          </p:val>
                                        </p:tav>
                                        <p:tav tm="100000">
                                          <p:val>
                                            <p:strVal val="ppt_h"/>
                                          </p:val>
                                        </p:tav>
                                      </p:tavLst>
                                    </p:anim>
                                    <p:set>
                                      <p:cBhvr>
                                        <p:cTn id="19" dur="1" fill="hold">
                                          <p:stCondLst>
                                            <p:cond delay="3999"/>
                                          </p:stCondLst>
                                        </p:cTn>
                                        <p:tgtEl>
                                          <p:spTgt spid="6"/>
                                        </p:tgtEl>
                                        <p:attrNameLst>
                                          <p:attrName>style.visibility</p:attrName>
                                        </p:attrNameLst>
                                      </p:cBhvr>
                                      <p:to>
                                        <p:strVal val="hidden"/>
                                      </p:to>
                                    </p:set>
                                  </p:childTnLst>
                                </p:cTn>
                              </p:par>
                              <p:par>
                                <p:cTn id="20" presetID="23" presetClass="entr" presetSubtype="28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4000" fill="hold"/>
                                        <p:tgtEl>
                                          <p:spTgt spid="7"/>
                                        </p:tgtEl>
                                        <p:attrNameLst>
                                          <p:attrName>ppt_w</p:attrName>
                                        </p:attrNameLst>
                                      </p:cBhvr>
                                      <p:tavLst>
                                        <p:tav tm="0">
                                          <p:val>
                                            <p:strVal val="4/3*#ppt_w"/>
                                          </p:val>
                                        </p:tav>
                                        <p:tav tm="100000">
                                          <p:val>
                                            <p:strVal val="#ppt_w"/>
                                          </p:val>
                                        </p:tav>
                                      </p:tavLst>
                                    </p:anim>
                                    <p:anim calcmode="lin" valueType="num">
                                      <p:cBhvr>
                                        <p:cTn id="23" dur="4000" fill="hold"/>
                                        <p:tgtEl>
                                          <p:spTgt spid="7"/>
                                        </p:tgtEl>
                                        <p:attrNameLst>
                                          <p:attrName>ppt_h</p:attrName>
                                        </p:attrNameLst>
                                      </p:cBhvr>
                                      <p:tavLst>
                                        <p:tav tm="0">
                                          <p:val>
                                            <p:strVal val="4/3*#ppt_h"/>
                                          </p:val>
                                        </p:tav>
                                        <p:tav tm="100000">
                                          <p:val>
                                            <p:strVal val="#ppt_h"/>
                                          </p:val>
                                        </p:tav>
                                      </p:tavLst>
                                    </p:anim>
                                  </p:childTnLst>
                                </p:cTn>
                              </p:par>
                              <p:par>
                                <p:cTn id="24" presetID="10" presetClass="entr" presetSubtype="0"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MUJERES DOSSSS"/>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29371" y="0"/>
            <a:ext cx="9144000" cy="6858000"/>
          </a:xfrm>
          <a:prstGeom prst="rect">
            <a:avLst/>
          </a:prstGeom>
          <a:noFill/>
          <a:ln>
            <a:noFill/>
          </a:ln>
        </p:spPr>
      </p:pic>
      <p:pic>
        <p:nvPicPr>
          <p:cNvPr id="11" name="Picture 3"/>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4572000" y="1196752"/>
            <a:ext cx="2455905" cy="4380803"/>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3"/>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flipH="1">
            <a:off x="2195736" y="1196752"/>
            <a:ext cx="2455905" cy="4380803"/>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3"/>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flipH="1">
            <a:off x="0" y="1268760"/>
            <a:ext cx="2455905" cy="4380803"/>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3"/>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6688095" y="1196752"/>
            <a:ext cx="2455905" cy="4380803"/>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6 Rectángulo"/>
          <p:cNvSpPr/>
          <p:nvPr/>
        </p:nvSpPr>
        <p:spPr>
          <a:xfrm>
            <a:off x="0" y="-241215"/>
            <a:ext cx="9144000"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169977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 presetClass="entr" presetSubtype="8"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 calcmode="lin" valueType="num">
                                      <p:cBhvr additive="base">
                                        <p:cTn id="10" dur="4500" fill="hold"/>
                                        <p:tgtEl>
                                          <p:spTgt spid="11"/>
                                        </p:tgtEl>
                                        <p:attrNameLst>
                                          <p:attrName>ppt_x</p:attrName>
                                        </p:attrNameLst>
                                      </p:cBhvr>
                                      <p:tavLst>
                                        <p:tav tm="0">
                                          <p:val>
                                            <p:strVal val="0-#ppt_w/2"/>
                                          </p:val>
                                        </p:tav>
                                        <p:tav tm="100000">
                                          <p:val>
                                            <p:strVal val="#ppt_x"/>
                                          </p:val>
                                        </p:tav>
                                      </p:tavLst>
                                    </p:anim>
                                    <p:anim calcmode="lin" valueType="num">
                                      <p:cBhvr additive="base">
                                        <p:cTn id="11" dur="4500" fill="hold"/>
                                        <p:tgtEl>
                                          <p:spTgt spid="11"/>
                                        </p:tgtEl>
                                        <p:attrNameLst>
                                          <p:attrName>ppt_y</p:attrName>
                                        </p:attrNameLst>
                                      </p:cBhvr>
                                      <p:tavLst>
                                        <p:tav tm="0">
                                          <p:val>
                                            <p:strVal val="#ppt_y"/>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4000" fill="hold"/>
                                        <p:tgtEl>
                                          <p:spTgt spid="11"/>
                                        </p:tgtEl>
                                        <p:attrNameLst>
                                          <p:attrName>ppt_w</p:attrName>
                                        </p:attrNameLst>
                                      </p:cBhvr>
                                      <p:tavLst>
                                        <p:tav tm="0" fmla="#ppt_w*sin(2.5*pi*$)">
                                          <p:val>
                                            <p:fltVal val="0"/>
                                          </p:val>
                                        </p:tav>
                                        <p:tav tm="100000">
                                          <p:val>
                                            <p:fltVal val="1"/>
                                          </p:val>
                                        </p:tav>
                                      </p:tavLst>
                                    </p:anim>
                                    <p:anim calcmode="lin" valueType="num">
                                      <p:cBhvr>
                                        <p:cTn id="15" dur="4000" fill="hold"/>
                                        <p:tgtEl>
                                          <p:spTgt spid="11"/>
                                        </p:tgtEl>
                                        <p:attrNameLst>
                                          <p:attrName>ppt_h</p:attrName>
                                        </p:attrNameLst>
                                      </p:cBhvr>
                                      <p:tavLst>
                                        <p:tav tm="0">
                                          <p:val>
                                            <p:strVal val="#ppt_h"/>
                                          </p:val>
                                        </p:tav>
                                        <p:tav tm="100000">
                                          <p:val>
                                            <p:strVal val="#ppt_h"/>
                                          </p:val>
                                        </p:tav>
                                      </p:tavLst>
                                    </p:anim>
                                  </p:childTnLst>
                                </p:cTn>
                              </p:par>
                              <p:par>
                                <p:cTn id="16" presetID="2" presetClass="exit" presetSubtype="8" fill="hold" nodeType="withEffect">
                                  <p:stCondLst>
                                    <p:cond delay="0"/>
                                  </p:stCondLst>
                                  <p:childTnLst>
                                    <p:anim calcmode="lin" valueType="num">
                                      <p:cBhvr additive="base">
                                        <p:cTn id="17" dur="4500"/>
                                        <p:tgtEl>
                                          <p:spTgt spid="11"/>
                                        </p:tgtEl>
                                        <p:attrNameLst>
                                          <p:attrName>ppt_x</p:attrName>
                                        </p:attrNameLst>
                                      </p:cBhvr>
                                      <p:tavLst>
                                        <p:tav tm="0">
                                          <p:val>
                                            <p:strVal val="ppt_x"/>
                                          </p:val>
                                        </p:tav>
                                        <p:tav tm="100000">
                                          <p:val>
                                            <p:strVal val="0-ppt_w/2"/>
                                          </p:val>
                                        </p:tav>
                                      </p:tavLst>
                                    </p:anim>
                                    <p:anim calcmode="lin" valueType="num">
                                      <p:cBhvr additive="base">
                                        <p:cTn id="18" dur="4500"/>
                                        <p:tgtEl>
                                          <p:spTgt spid="11"/>
                                        </p:tgtEl>
                                        <p:attrNameLst>
                                          <p:attrName>ppt_y</p:attrName>
                                        </p:attrNameLst>
                                      </p:cBhvr>
                                      <p:tavLst>
                                        <p:tav tm="0">
                                          <p:val>
                                            <p:strVal val="ppt_y"/>
                                          </p:val>
                                        </p:tav>
                                        <p:tav tm="100000">
                                          <p:val>
                                            <p:strVal val="ppt_y"/>
                                          </p:val>
                                        </p:tav>
                                      </p:tavLst>
                                    </p:anim>
                                    <p:set>
                                      <p:cBhvr>
                                        <p:cTn id="19" dur="1" fill="hold">
                                          <p:stCondLst>
                                            <p:cond delay="4499"/>
                                          </p:stCondLst>
                                        </p:cTn>
                                        <p:tgtEl>
                                          <p:spTgt spid="11"/>
                                        </p:tgtEl>
                                        <p:attrNameLst>
                                          <p:attrName>style.visibility</p:attrName>
                                        </p:attrNameLst>
                                      </p:cBhvr>
                                      <p:to>
                                        <p:strVal val="hidden"/>
                                      </p:to>
                                    </p:set>
                                  </p:childTnLst>
                                </p:cTn>
                              </p:par>
                              <p:par>
                                <p:cTn id="20" presetID="2" presetClass="entr" presetSubtype="2"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4500" fill="hold"/>
                                        <p:tgtEl>
                                          <p:spTgt spid="12"/>
                                        </p:tgtEl>
                                        <p:attrNameLst>
                                          <p:attrName>ppt_x</p:attrName>
                                        </p:attrNameLst>
                                      </p:cBhvr>
                                      <p:tavLst>
                                        <p:tav tm="0">
                                          <p:val>
                                            <p:strVal val="1+#ppt_w/2"/>
                                          </p:val>
                                        </p:tav>
                                        <p:tav tm="100000">
                                          <p:val>
                                            <p:strVal val="#ppt_x"/>
                                          </p:val>
                                        </p:tav>
                                      </p:tavLst>
                                    </p:anim>
                                    <p:anim calcmode="lin" valueType="num">
                                      <p:cBhvr additive="base">
                                        <p:cTn id="23" dur="4500" fill="hold"/>
                                        <p:tgtEl>
                                          <p:spTgt spid="12"/>
                                        </p:tgtEl>
                                        <p:attrNameLst>
                                          <p:attrName>ppt_y</p:attrName>
                                        </p:attrNameLst>
                                      </p:cBhvr>
                                      <p:tavLst>
                                        <p:tav tm="0">
                                          <p:val>
                                            <p:strVal val="#ppt_y"/>
                                          </p:val>
                                        </p:tav>
                                        <p:tav tm="100000">
                                          <p:val>
                                            <p:strVal val="#ppt_y"/>
                                          </p:val>
                                        </p:tav>
                                      </p:tavLst>
                                    </p:anim>
                                  </p:childTnLst>
                                </p:cTn>
                              </p:par>
                              <p:par>
                                <p:cTn id="24" presetID="19" presetClass="entr" presetSubtype="10"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p:cTn id="26" dur="4000" fill="hold"/>
                                        <p:tgtEl>
                                          <p:spTgt spid="12"/>
                                        </p:tgtEl>
                                        <p:attrNameLst>
                                          <p:attrName>ppt_w</p:attrName>
                                        </p:attrNameLst>
                                      </p:cBhvr>
                                      <p:tavLst>
                                        <p:tav tm="0" fmla="#ppt_w*sin(2.5*pi*$)">
                                          <p:val>
                                            <p:fltVal val="0"/>
                                          </p:val>
                                        </p:tav>
                                        <p:tav tm="100000">
                                          <p:val>
                                            <p:fltVal val="1"/>
                                          </p:val>
                                        </p:tav>
                                      </p:tavLst>
                                    </p:anim>
                                    <p:anim calcmode="lin" valueType="num">
                                      <p:cBhvr>
                                        <p:cTn id="27" dur="4000" fill="hold"/>
                                        <p:tgtEl>
                                          <p:spTgt spid="12"/>
                                        </p:tgtEl>
                                        <p:attrNameLst>
                                          <p:attrName>ppt_h</p:attrName>
                                        </p:attrNameLst>
                                      </p:cBhvr>
                                      <p:tavLst>
                                        <p:tav tm="0">
                                          <p:val>
                                            <p:strVal val="#ppt_h"/>
                                          </p:val>
                                        </p:tav>
                                        <p:tav tm="100000">
                                          <p:val>
                                            <p:strVal val="#ppt_h"/>
                                          </p:val>
                                        </p:tav>
                                      </p:tavLst>
                                    </p:anim>
                                  </p:childTnLst>
                                </p:cTn>
                              </p:par>
                              <p:par>
                                <p:cTn id="28" presetID="2" presetClass="exit" presetSubtype="2" fill="hold" nodeType="withEffect">
                                  <p:stCondLst>
                                    <p:cond delay="0"/>
                                  </p:stCondLst>
                                  <p:childTnLst>
                                    <p:anim calcmode="lin" valueType="num">
                                      <p:cBhvr additive="base">
                                        <p:cTn id="29" dur="4500"/>
                                        <p:tgtEl>
                                          <p:spTgt spid="12"/>
                                        </p:tgtEl>
                                        <p:attrNameLst>
                                          <p:attrName>ppt_x</p:attrName>
                                        </p:attrNameLst>
                                      </p:cBhvr>
                                      <p:tavLst>
                                        <p:tav tm="0">
                                          <p:val>
                                            <p:strVal val="ppt_x"/>
                                          </p:val>
                                        </p:tav>
                                        <p:tav tm="100000">
                                          <p:val>
                                            <p:strVal val="1+ppt_w/2"/>
                                          </p:val>
                                        </p:tav>
                                      </p:tavLst>
                                    </p:anim>
                                    <p:anim calcmode="lin" valueType="num">
                                      <p:cBhvr additive="base">
                                        <p:cTn id="30" dur="4500"/>
                                        <p:tgtEl>
                                          <p:spTgt spid="12"/>
                                        </p:tgtEl>
                                        <p:attrNameLst>
                                          <p:attrName>ppt_y</p:attrName>
                                        </p:attrNameLst>
                                      </p:cBhvr>
                                      <p:tavLst>
                                        <p:tav tm="0">
                                          <p:val>
                                            <p:strVal val="ppt_y"/>
                                          </p:val>
                                        </p:tav>
                                        <p:tav tm="100000">
                                          <p:val>
                                            <p:strVal val="ppt_y"/>
                                          </p:val>
                                        </p:tav>
                                      </p:tavLst>
                                    </p:anim>
                                    <p:set>
                                      <p:cBhvr>
                                        <p:cTn id="31" dur="1" fill="hold">
                                          <p:stCondLst>
                                            <p:cond delay="4499"/>
                                          </p:stCondLst>
                                        </p:cTn>
                                        <p:tgtEl>
                                          <p:spTgt spid="12"/>
                                        </p:tgtEl>
                                        <p:attrNameLst>
                                          <p:attrName>style.visibility</p:attrName>
                                        </p:attrNameLst>
                                      </p:cBhvr>
                                      <p:to>
                                        <p:strVal val="hidden"/>
                                      </p:to>
                                    </p:set>
                                  </p:childTnLst>
                                </p:cTn>
                              </p:par>
                              <p:par>
                                <p:cTn id="32" presetID="2" presetClass="entr" presetSubtype="2" fill="hold"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4500" fill="hold"/>
                                        <p:tgtEl>
                                          <p:spTgt spid="13"/>
                                        </p:tgtEl>
                                        <p:attrNameLst>
                                          <p:attrName>ppt_x</p:attrName>
                                        </p:attrNameLst>
                                      </p:cBhvr>
                                      <p:tavLst>
                                        <p:tav tm="0">
                                          <p:val>
                                            <p:strVal val="1+#ppt_w/2"/>
                                          </p:val>
                                        </p:tav>
                                        <p:tav tm="100000">
                                          <p:val>
                                            <p:strVal val="#ppt_x"/>
                                          </p:val>
                                        </p:tav>
                                      </p:tavLst>
                                    </p:anim>
                                    <p:anim calcmode="lin" valueType="num">
                                      <p:cBhvr additive="base">
                                        <p:cTn id="35" dur="4500" fill="hold"/>
                                        <p:tgtEl>
                                          <p:spTgt spid="13"/>
                                        </p:tgtEl>
                                        <p:attrNameLst>
                                          <p:attrName>ppt_y</p:attrName>
                                        </p:attrNameLst>
                                      </p:cBhvr>
                                      <p:tavLst>
                                        <p:tav tm="0">
                                          <p:val>
                                            <p:strVal val="#ppt_y"/>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p:cTn id="38" dur="4000" fill="hold"/>
                                        <p:tgtEl>
                                          <p:spTgt spid="13"/>
                                        </p:tgtEl>
                                        <p:attrNameLst>
                                          <p:attrName>ppt_w</p:attrName>
                                        </p:attrNameLst>
                                      </p:cBhvr>
                                      <p:tavLst>
                                        <p:tav tm="0" fmla="#ppt_w*sin(2.5*pi*$)">
                                          <p:val>
                                            <p:fltVal val="0"/>
                                          </p:val>
                                        </p:tav>
                                        <p:tav tm="100000">
                                          <p:val>
                                            <p:fltVal val="1"/>
                                          </p:val>
                                        </p:tav>
                                      </p:tavLst>
                                    </p:anim>
                                    <p:anim calcmode="lin" valueType="num">
                                      <p:cBhvr>
                                        <p:cTn id="39" dur="4000" fill="hold"/>
                                        <p:tgtEl>
                                          <p:spTgt spid="13"/>
                                        </p:tgtEl>
                                        <p:attrNameLst>
                                          <p:attrName>ppt_h</p:attrName>
                                        </p:attrNameLst>
                                      </p:cBhvr>
                                      <p:tavLst>
                                        <p:tav tm="0">
                                          <p:val>
                                            <p:strVal val="#ppt_h"/>
                                          </p:val>
                                        </p:tav>
                                        <p:tav tm="100000">
                                          <p:val>
                                            <p:strVal val="#ppt_h"/>
                                          </p:val>
                                        </p:tav>
                                      </p:tavLst>
                                    </p:anim>
                                  </p:childTnLst>
                                </p:cTn>
                              </p:par>
                              <p:par>
                                <p:cTn id="40" presetID="2" presetClass="exit" presetSubtype="2" fill="hold" nodeType="withEffect">
                                  <p:stCondLst>
                                    <p:cond delay="0"/>
                                  </p:stCondLst>
                                  <p:childTnLst>
                                    <p:anim calcmode="lin" valueType="num">
                                      <p:cBhvr additive="base">
                                        <p:cTn id="41" dur="4500"/>
                                        <p:tgtEl>
                                          <p:spTgt spid="13"/>
                                        </p:tgtEl>
                                        <p:attrNameLst>
                                          <p:attrName>ppt_x</p:attrName>
                                        </p:attrNameLst>
                                      </p:cBhvr>
                                      <p:tavLst>
                                        <p:tav tm="0">
                                          <p:val>
                                            <p:strVal val="ppt_x"/>
                                          </p:val>
                                        </p:tav>
                                        <p:tav tm="100000">
                                          <p:val>
                                            <p:strVal val="1+ppt_w/2"/>
                                          </p:val>
                                        </p:tav>
                                      </p:tavLst>
                                    </p:anim>
                                    <p:anim calcmode="lin" valueType="num">
                                      <p:cBhvr additive="base">
                                        <p:cTn id="42" dur="4500"/>
                                        <p:tgtEl>
                                          <p:spTgt spid="13"/>
                                        </p:tgtEl>
                                        <p:attrNameLst>
                                          <p:attrName>ppt_y</p:attrName>
                                        </p:attrNameLst>
                                      </p:cBhvr>
                                      <p:tavLst>
                                        <p:tav tm="0">
                                          <p:val>
                                            <p:strVal val="ppt_y"/>
                                          </p:val>
                                        </p:tav>
                                        <p:tav tm="100000">
                                          <p:val>
                                            <p:strVal val="ppt_y"/>
                                          </p:val>
                                        </p:tav>
                                      </p:tavLst>
                                    </p:anim>
                                    <p:set>
                                      <p:cBhvr>
                                        <p:cTn id="43" dur="1" fill="hold">
                                          <p:stCondLst>
                                            <p:cond delay="4499"/>
                                          </p:stCondLst>
                                        </p:cTn>
                                        <p:tgtEl>
                                          <p:spTgt spid="13"/>
                                        </p:tgtEl>
                                        <p:attrNameLst>
                                          <p:attrName>style.visibility</p:attrName>
                                        </p:attrNameLst>
                                      </p:cBhvr>
                                      <p:to>
                                        <p:strVal val="hidden"/>
                                      </p:to>
                                    </p:set>
                                  </p:childTnLst>
                                </p:cTn>
                              </p:par>
                              <p:par>
                                <p:cTn id="44" presetID="2" presetClass="entr" presetSubtype="8"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4500" fill="hold"/>
                                        <p:tgtEl>
                                          <p:spTgt spid="14"/>
                                        </p:tgtEl>
                                        <p:attrNameLst>
                                          <p:attrName>ppt_x</p:attrName>
                                        </p:attrNameLst>
                                      </p:cBhvr>
                                      <p:tavLst>
                                        <p:tav tm="0">
                                          <p:val>
                                            <p:strVal val="0-#ppt_w/2"/>
                                          </p:val>
                                        </p:tav>
                                        <p:tav tm="100000">
                                          <p:val>
                                            <p:strVal val="#ppt_x"/>
                                          </p:val>
                                        </p:tav>
                                      </p:tavLst>
                                    </p:anim>
                                    <p:anim calcmode="lin" valueType="num">
                                      <p:cBhvr additive="base">
                                        <p:cTn id="47" dur="4500" fill="hold"/>
                                        <p:tgtEl>
                                          <p:spTgt spid="14"/>
                                        </p:tgtEl>
                                        <p:attrNameLst>
                                          <p:attrName>ppt_y</p:attrName>
                                        </p:attrNameLst>
                                      </p:cBhvr>
                                      <p:tavLst>
                                        <p:tav tm="0">
                                          <p:val>
                                            <p:strVal val="#ppt_y"/>
                                          </p:val>
                                        </p:tav>
                                        <p:tav tm="100000">
                                          <p:val>
                                            <p:strVal val="#ppt_y"/>
                                          </p:val>
                                        </p:tav>
                                      </p:tavLst>
                                    </p:anim>
                                  </p:childTnLst>
                                </p:cTn>
                              </p:par>
                              <p:par>
                                <p:cTn id="48" presetID="19" presetClass="entr" presetSubtype="10" fill="hold"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p:cTn id="50" dur="4000" fill="hold"/>
                                        <p:tgtEl>
                                          <p:spTgt spid="14"/>
                                        </p:tgtEl>
                                        <p:attrNameLst>
                                          <p:attrName>ppt_w</p:attrName>
                                        </p:attrNameLst>
                                      </p:cBhvr>
                                      <p:tavLst>
                                        <p:tav tm="0" fmla="#ppt_w*sin(2.5*pi*$)">
                                          <p:val>
                                            <p:fltVal val="0"/>
                                          </p:val>
                                        </p:tav>
                                        <p:tav tm="100000">
                                          <p:val>
                                            <p:fltVal val="1"/>
                                          </p:val>
                                        </p:tav>
                                      </p:tavLst>
                                    </p:anim>
                                    <p:anim calcmode="lin" valueType="num">
                                      <p:cBhvr>
                                        <p:cTn id="51" dur="4000" fill="hold"/>
                                        <p:tgtEl>
                                          <p:spTgt spid="14"/>
                                        </p:tgtEl>
                                        <p:attrNameLst>
                                          <p:attrName>ppt_h</p:attrName>
                                        </p:attrNameLst>
                                      </p:cBhvr>
                                      <p:tavLst>
                                        <p:tav tm="0">
                                          <p:val>
                                            <p:strVal val="#ppt_h"/>
                                          </p:val>
                                        </p:tav>
                                        <p:tav tm="100000">
                                          <p:val>
                                            <p:strVal val="#ppt_h"/>
                                          </p:val>
                                        </p:tav>
                                      </p:tavLst>
                                    </p:anim>
                                  </p:childTnLst>
                                </p:cTn>
                              </p:par>
                              <p:par>
                                <p:cTn id="52" presetID="2" presetClass="exit" presetSubtype="8" fill="hold" nodeType="withEffect">
                                  <p:stCondLst>
                                    <p:cond delay="0"/>
                                  </p:stCondLst>
                                  <p:childTnLst>
                                    <p:anim calcmode="lin" valueType="num">
                                      <p:cBhvr additive="base">
                                        <p:cTn id="53" dur="4500"/>
                                        <p:tgtEl>
                                          <p:spTgt spid="14"/>
                                        </p:tgtEl>
                                        <p:attrNameLst>
                                          <p:attrName>ppt_x</p:attrName>
                                        </p:attrNameLst>
                                      </p:cBhvr>
                                      <p:tavLst>
                                        <p:tav tm="0">
                                          <p:val>
                                            <p:strVal val="ppt_x"/>
                                          </p:val>
                                        </p:tav>
                                        <p:tav tm="100000">
                                          <p:val>
                                            <p:strVal val="0-ppt_w/2"/>
                                          </p:val>
                                        </p:tav>
                                      </p:tavLst>
                                    </p:anim>
                                    <p:anim calcmode="lin" valueType="num">
                                      <p:cBhvr additive="base">
                                        <p:cTn id="54" dur="4500"/>
                                        <p:tgtEl>
                                          <p:spTgt spid="14"/>
                                        </p:tgtEl>
                                        <p:attrNameLst>
                                          <p:attrName>ppt_y</p:attrName>
                                        </p:attrNameLst>
                                      </p:cBhvr>
                                      <p:tavLst>
                                        <p:tav tm="0">
                                          <p:val>
                                            <p:strVal val="ppt_y"/>
                                          </p:val>
                                        </p:tav>
                                        <p:tav tm="100000">
                                          <p:val>
                                            <p:strVal val="ppt_y"/>
                                          </p:val>
                                        </p:tav>
                                      </p:tavLst>
                                    </p:anim>
                                    <p:set>
                                      <p:cBhvr>
                                        <p:cTn id="55" dur="1" fill="hold">
                                          <p:stCondLst>
                                            <p:cond delay="4499"/>
                                          </p:stCondLst>
                                        </p:cTn>
                                        <p:tgtEl>
                                          <p:spTgt spid="14"/>
                                        </p:tgtEl>
                                        <p:attrNameLst>
                                          <p:attrName>style.visibility</p:attrName>
                                        </p:attrNameLst>
                                      </p:cBhvr>
                                      <p:to>
                                        <p:strVal val="hidden"/>
                                      </p:to>
                                    </p:set>
                                  </p:childTnLst>
                                </p:cTn>
                              </p:par>
                              <p:par>
                                <p:cTn id="56" presetID="23" presetClass="entr" presetSubtype="272" fill="hold"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p:cTn id="58" dur="4500" fill="hold"/>
                                        <p:tgtEl>
                                          <p:spTgt spid="15"/>
                                        </p:tgtEl>
                                        <p:attrNameLst>
                                          <p:attrName>ppt_w</p:attrName>
                                        </p:attrNameLst>
                                      </p:cBhvr>
                                      <p:tavLst>
                                        <p:tav tm="0">
                                          <p:val>
                                            <p:strVal val="2/3*#ppt_w"/>
                                          </p:val>
                                        </p:tav>
                                        <p:tav tm="100000">
                                          <p:val>
                                            <p:strVal val="#ppt_w"/>
                                          </p:val>
                                        </p:tav>
                                      </p:tavLst>
                                    </p:anim>
                                    <p:anim calcmode="lin" valueType="num">
                                      <p:cBhvr>
                                        <p:cTn id="59" dur="4500" fill="hold"/>
                                        <p:tgtEl>
                                          <p:spTgt spid="15"/>
                                        </p:tgtEl>
                                        <p:attrNameLst>
                                          <p:attrName>ppt_h</p:attrName>
                                        </p:attrNameLst>
                                      </p:cBhvr>
                                      <p:tavLst>
                                        <p:tav tm="0">
                                          <p:val>
                                            <p:strVal val="2/3*#ppt_h"/>
                                          </p:val>
                                        </p:tav>
                                        <p:tav tm="100000">
                                          <p:val>
                                            <p:strVal val="#ppt_h"/>
                                          </p:val>
                                        </p:tav>
                                      </p:tavLst>
                                    </p:anim>
                                  </p:childTnLst>
                                </p:cTn>
                              </p:par>
                              <p:par>
                                <p:cTn id="60" presetID="16" presetClass="entr" presetSubtype="42" fill="hold" nodeType="with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barn(outHorizontal)">
                                      <p:cBhvr>
                                        <p:cTn id="62" dur="4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rot="5400000" flipH="1">
            <a:off x="1129308" y="1729104"/>
            <a:ext cx="6858000" cy="3429000"/>
          </a:xfrm>
          <a:prstGeom prst="rect">
            <a:avLst/>
          </a:prstGeom>
          <a:gradFill flip="none" rotWithShape="1">
            <a:gsLst>
              <a:gs pos="9000">
                <a:schemeClr val="bg1"/>
              </a:gs>
              <a:gs pos="46000">
                <a:schemeClr val="accent2">
                  <a:lumMod val="0"/>
                </a:schemeClr>
              </a:gs>
              <a:gs pos="56000">
                <a:schemeClr val="accent2">
                  <a:lumMod val="0"/>
                </a:schemeClr>
              </a:gs>
              <a:gs pos="5000">
                <a:srgbClr val="FFBDBF"/>
              </a:gs>
              <a:gs pos="96000">
                <a:srgbClr val="FFBDBF"/>
              </a:gs>
              <a:gs pos="51000">
                <a:srgbClr val="FFBDBF"/>
              </a:gs>
              <a:gs pos="100000">
                <a:srgbClr val="000000"/>
              </a:gs>
              <a:gs pos="92000">
                <a:srgbClr val="000000"/>
              </a:gs>
              <a:gs pos="0">
                <a:srgbClr val="663012">
                  <a:lumMod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pic>
        <p:nvPicPr>
          <p:cNvPr id="2" name="1 Imagen" descr="Diapositiva20"/>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pic>
        <p:nvPicPr>
          <p:cNvPr id="6146"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2293157">
            <a:off x="4292209" y="1330374"/>
            <a:ext cx="2638530" cy="23375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19426118" flipH="1">
            <a:off x="2264802" y="1279805"/>
            <a:ext cx="2623731" cy="2324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rot="13398601">
            <a:off x="2275329" y="3111438"/>
            <a:ext cx="2626103" cy="2326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rot="8201399" flipH="1">
            <a:off x="4225080" y="3117875"/>
            <a:ext cx="2655032" cy="23521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7 Rectángulo"/>
          <p:cNvSpPr/>
          <p:nvPr/>
        </p:nvSpPr>
        <p:spPr>
          <a:xfrm>
            <a:off x="0" y="-241215"/>
            <a:ext cx="9144000"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937799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9"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500" fill="hold"/>
                                        <p:tgtEl>
                                          <p:spTgt spid="4"/>
                                        </p:tgtEl>
                                        <p:attrNameLst>
                                          <p:attrName>ppt_w</p:attrName>
                                        </p:attrNameLst>
                                      </p:cBhvr>
                                      <p:tavLst>
                                        <p:tav tm="0">
                                          <p:val>
                                            <p:strVal val="#ppt_w"/>
                                          </p:val>
                                        </p:tav>
                                        <p:tav tm="100000">
                                          <p:val>
                                            <p:strVal val="#ppt_w"/>
                                          </p:val>
                                        </p:tav>
                                      </p:tavLst>
                                    </p:anim>
                                    <p:anim calcmode="lin" valueType="num">
                                      <p:cBhvr>
                                        <p:cTn id="11" dur="4500" fill="hold"/>
                                        <p:tgtEl>
                                          <p:spTgt spid="4"/>
                                        </p:tgtEl>
                                        <p:attrNameLst>
                                          <p:attrName>ppt_h</p:attrName>
                                        </p:attrNameLst>
                                      </p:cBhvr>
                                      <p:tavLst>
                                        <p:tav tm="0" fmla="#ppt_h*sin(2.5*pi*$)">
                                          <p:val>
                                            <p:fltVal val="0"/>
                                          </p:val>
                                        </p:tav>
                                        <p:tav tm="100000">
                                          <p:val>
                                            <p:fltVal val="1"/>
                                          </p:val>
                                        </p:tav>
                                      </p:tavLst>
                                    </p:anim>
                                  </p:childTnLst>
                                </p:cTn>
                              </p:par>
                              <p:par>
                                <p:cTn id="12" presetID="8" presetClass="emph" presetSubtype="0" repeatCount="indefinite" fill="hold" nodeType="withEffect">
                                  <p:stCondLst>
                                    <p:cond delay="0"/>
                                  </p:stCondLst>
                                  <p:childTnLst>
                                    <p:animRot by="21600000">
                                      <p:cBhvr>
                                        <p:cTn id="13" dur="4250" fill="hold"/>
                                        <p:tgtEl>
                                          <p:spTgt spid="4"/>
                                        </p:tgtEl>
                                        <p:attrNameLst>
                                          <p:attrName>r</p:attrName>
                                        </p:attrNameLst>
                                      </p:cBhvr>
                                    </p:animRot>
                                  </p:childTnLst>
                                </p:cTn>
                              </p:par>
                              <p:par>
                                <p:cTn id="14" presetID="2" presetClass="exit" presetSubtype="6" fill="hold" nodeType="withEffect">
                                  <p:stCondLst>
                                    <p:cond delay="0"/>
                                  </p:stCondLst>
                                  <p:childTnLst>
                                    <p:anim calcmode="lin" valueType="num">
                                      <p:cBhvr additive="base">
                                        <p:cTn id="15" dur="5500"/>
                                        <p:tgtEl>
                                          <p:spTgt spid="4"/>
                                        </p:tgtEl>
                                        <p:attrNameLst>
                                          <p:attrName>ppt_x</p:attrName>
                                        </p:attrNameLst>
                                      </p:cBhvr>
                                      <p:tavLst>
                                        <p:tav tm="0">
                                          <p:val>
                                            <p:strVal val="ppt_x"/>
                                          </p:val>
                                        </p:tav>
                                        <p:tav tm="100000">
                                          <p:val>
                                            <p:strVal val="1+ppt_w/2"/>
                                          </p:val>
                                        </p:tav>
                                      </p:tavLst>
                                    </p:anim>
                                    <p:anim calcmode="lin" valueType="num">
                                      <p:cBhvr additive="base">
                                        <p:cTn id="16" dur="5500"/>
                                        <p:tgtEl>
                                          <p:spTgt spid="4"/>
                                        </p:tgtEl>
                                        <p:attrNameLst>
                                          <p:attrName>ppt_y</p:attrName>
                                        </p:attrNameLst>
                                      </p:cBhvr>
                                      <p:tavLst>
                                        <p:tav tm="0">
                                          <p:val>
                                            <p:strVal val="ppt_y"/>
                                          </p:val>
                                        </p:tav>
                                        <p:tav tm="100000">
                                          <p:val>
                                            <p:strVal val="1+ppt_h/2"/>
                                          </p:val>
                                        </p:tav>
                                      </p:tavLst>
                                    </p:anim>
                                    <p:set>
                                      <p:cBhvr>
                                        <p:cTn id="17" dur="1" fill="hold">
                                          <p:stCondLst>
                                            <p:cond delay="5499"/>
                                          </p:stCondLst>
                                        </p:cTn>
                                        <p:tgtEl>
                                          <p:spTgt spid="4"/>
                                        </p:tgtEl>
                                        <p:attrNameLst>
                                          <p:attrName>style.visibility</p:attrName>
                                        </p:attrNameLst>
                                      </p:cBhvr>
                                      <p:to>
                                        <p:strVal val="hidden"/>
                                      </p:to>
                                    </p:set>
                                  </p:childTnLst>
                                </p:cTn>
                              </p:par>
                              <p:par>
                                <p:cTn id="18" presetID="19" presetClass="entr" presetSubtype="5" fill="hold" nodeType="withEffect">
                                  <p:stCondLst>
                                    <p:cond delay="0"/>
                                  </p:stCondLst>
                                  <p:childTnLst>
                                    <p:set>
                                      <p:cBhvr>
                                        <p:cTn id="19" dur="1" fill="hold">
                                          <p:stCondLst>
                                            <p:cond delay="0"/>
                                          </p:stCondLst>
                                        </p:cTn>
                                        <p:tgtEl>
                                          <p:spTgt spid="6146"/>
                                        </p:tgtEl>
                                        <p:attrNameLst>
                                          <p:attrName>style.visibility</p:attrName>
                                        </p:attrNameLst>
                                      </p:cBhvr>
                                      <p:to>
                                        <p:strVal val="visible"/>
                                      </p:to>
                                    </p:set>
                                    <p:anim calcmode="lin" valueType="num">
                                      <p:cBhvr>
                                        <p:cTn id="20" dur="4500" fill="hold"/>
                                        <p:tgtEl>
                                          <p:spTgt spid="6146"/>
                                        </p:tgtEl>
                                        <p:attrNameLst>
                                          <p:attrName>ppt_w</p:attrName>
                                        </p:attrNameLst>
                                      </p:cBhvr>
                                      <p:tavLst>
                                        <p:tav tm="0">
                                          <p:val>
                                            <p:strVal val="#ppt_w"/>
                                          </p:val>
                                        </p:tav>
                                        <p:tav tm="100000">
                                          <p:val>
                                            <p:strVal val="#ppt_w"/>
                                          </p:val>
                                        </p:tav>
                                      </p:tavLst>
                                    </p:anim>
                                    <p:anim calcmode="lin" valueType="num">
                                      <p:cBhvr>
                                        <p:cTn id="21" dur="4500" fill="hold"/>
                                        <p:tgtEl>
                                          <p:spTgt spid="6146"/>
                                        </p:tgtEl>
                                        <p:attrNameLst>
                                          <p:attrName>ppt_h</p:attrName>
                                        </p:attrNameLst>
                                      </p:cBhvr>
                                      <p:tavLst>
                                        <p:tav tm="0" fmla="#ppt_h*sin(2.5*pi*$)">
                                          <p:val>
                                            <p:fltVal val="0"/>
                                          </p:val>
                                        </p:tav>
                                        <p:tav tm="100000">
                                          <p:val>
                                            <p:fltVal val="1"/>
                                          </p:val>
                                        </p:tav>
                                      </p:tavLst>
                                    </p:anim>
                                  </p:childTnLst>
                                </p:cTn>
                              </p:par>
                              <p:par>
                                <p:cTn id="22" presetID="8" presetClass="emph" presetSubtype="0" repeatCount="indefinite" fill="hold" nodeType="withEffect">
                                  <p:stCondLst>
                                    <p:cond delay="0"/>
                                  </p:stCondLst>
                                  <p:childTnLst>
                                    <p:animRot by="-21600000">
                                      <p:cBhvr>
                                        <p:cTn id="23" dur="4250" fill="hold"/>
                                        <p:tgtEl>
                                          <p:spTgt spid="6146"/>
                                        </p:tgtEl>
                                        <p:attrNameLst>
                                          <p:attrName>r</p:attrName>
                                        </p:attrNameLst>
                                      </p:cBhvr>
                                    </p:animRot>
                                  </p:childTnLst>
                                </p:cTn>
                              </p:par>
                              <p:par>
                                <p:cTn id="24" presetID="2" presetClass="exit" presetSubtype="12" fill="hold" nodeType="withEffect">
                                  <p:stCondLst>
                                    <p:cond delay="0"/>
                                  </p:stCondLst>
                                  <p:childTnLst>
                                    <p:anim calcmode="lin" valueType="num">
                                      <p:cBhvr additive="base">
                                        <p:cTn id="25" dur="5500"/>
                                        <p:tgtEl>
                                          <p:spTgt spid="6146"/>
                                        </p:tgtEl>
                                        <p:attrNameLst>
                                          <p:attrName>ppt_x</p:attrName>
                                        </p:attrNameLst>
                                      </p:cBhvr>
                                      <p:tavLst>
                                        <p:tav tm="0">
                                          <p:val>
                                            <p:strVal val="ppt_x"/>
                                          </p:val>
                                        </p:tav>
                                        <p:tav tm="100000">
                                          <p:val>
                                            <p:strVal val="0-ppt_w/2"/>
                                          </p:val>
                                        </p:tav>
                                      </p:tavLst>
                                    </p:anim>
                                    <p:anim calcmode="lin" valueType="num">
                                      <p:cBhvr additive="base">
                                        <p:cTn id="26" dur="5500"/>
                                        <p:tgtEl>
                                          <p:spTgt spid="6146"/>
                                        </p:tgtEl>
                                        <p:attrNameLst>
                                          <p:attrName>ppt_y</p:attrName>
                                        </p:attrNameLst>
                                      </p:cBhvr>
                                      <p:tavLst>
                                        <p:tav tm="0">
                                          <p:val>
                                            <p:strVal val="ppt_y"/>
                                          </p:val>
                                        </p:tav>
                                        <p:tav tm="100000">
                                          <p:val>
                                            <p:strVal val="1+ppt_h/2"/>
                                          </p:val>
                                        </p:tav>
                                      </p:tavLst>
                                    </p:anim>
                                    <p:set>
                                      <p:cBhvr>
                                        <p:cTn id="27" dur="1" fill="hold">
                                          <p:stCondLst>
                                            <p:cond delay="5499"/>
                                          </p:stCondLst>
                                        </p:cTn>
                                        <p:tgtEl>
                                          <p:spTgt spid="6146"/>
                                        </p:tgtEl>
                                        <p:attrNameLst>
                                          <p:attrName>style.visibility</p:attrName>
                                        </p:attrNameLst>
                                      </p:cBhvr>
                                      <p:to>
                                        <p:strVal val="hidden"/>
                                      </p:to>
                                    </p:set>
                                  </p:childTnLst>
                                </p:cTn>
                              </p:par>
                              <p:par>
                                <p:cTn id="28" presetID="19" presetClass="entr" presetSubtype="5"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p:cTn id="30" dur="4500" fill="hold"/>
                                        <p:tgtEl>
                                          <p:spTgt spid="5"/>
                                        </p:tgtEl>
                                        <p:attrNameLst>
                                          <p:attrName>ppt_w</p:attrName>
                                        </p:attrNameLst>
                                      </p:cBhvr>
                                      <p:tavLst>
                                        <p:tav tm="0">
                                          <p:val>
                                            <p:strVal val="#ppt_w"/>
                                          </p:val>
                                        </p:tav>
                                        <p:tav tm="100000">
                                          <p:val>
                                            <p:strVal val="#ppt_w"/>
                                          </p:val>
                                        </p:tav>
                                      </p:tavLst>
                                    </p:anim>
                                    <p:anim calcmode="lin" valueType="num">
                                      <p:cBhvr>
                                        <p:cTn id="31" dur="4500" fill="hold"/>
                                        <p:tgtEl>
                                          <p:spTgt spid="5"/>
                                        </p:tgtEl>
                                        <p:attrNameLst>
                                          <p:attrName>ppt_h</p:attrName>
                                        </p:attrNameLst>
                                      </p:cBhvr>
                                      <p:tavLst>
                                        <p:tav tm="0" fmla="#ppt_h*sin(2.5*pi*$)">
                                          <p:val>
                                            <p:fltVal val="0"/>
                                          </p:val>
                                        </p:tav>
                                        <p:tav tm="100000">
                                          <p:val>
                                            <p:fltVal val="1"/>
                                          </p:val>
                                        </p:tav>
                                      </p:tavLst>
                                    </p:anim>
                                  </p:childTnLst>
                                </p:cTn>
                              </p:par>
                              <p:par>
                                <p:cTn id="32" presetID="8" presetClass="emph" presetSubtype="0" repeatCount="indefinite" fill="hold" nodeType="withEffect">
                                  <p:stCondLst>
                                    <p:cond delay="0"/>
                                  </p:stCondLst>
                                  <p:childTnLst>
                                    <p:animRot by="-21600000">
                                      <p:cBhvr>
                                        <p:cTn id="33" dur="4250" fill="hold"/>
                                        <p:tgtEl>
                                          <p:spTgt spid="5"/>
                                        </p:tgtEl>
                                        <p:attrNameLst>
                                          <p:attrName>r</p:attrName>
                                        </p:attrNameLst>
                                      </p:cBhvr>
                                    </p:animRot>
                                  </p:childTnLst>
                                </p:cTn>
                              </p:par>
                              <p:par>
                                <p:cTn id="34" presetID="2" presetClass="exit" presetSubtype="3" fill="hold" nodeType="withEffect">
                                  <p:stCondLst>
                                    <p:cond delay="0"/>
                                  </p:stCondLst>
                                  <p:childTnLst>
                                    <p:anim calcmode="lin" valueType="num">
                                      <p:cBhvr additive="base">
                                        <p:cTn id="35" dur="5500"/>
                                        <p:tgtEl>
                                          <p:spTgt spid="5"/>
                                        </p:tgtEl>
                                        <p:attrNameLst>
                                          <p:attrName>ppt_x</p:attrName>
                                        </p:attrNameLst>
                                      </p:cBhvr>
                                      <p:tavLst>
                                        <p:tav tm="0">
                                          <p:val>
                                            <p:strVal val="ppt_x"/>
                                          </p:val>
                                        </p:tav>
                                        <p:tav tm="100000">
                                          <p:val>
                                            <p:strVal val="1+ppt_w/2"/>
                                          </p:val>
                                        </p:tav>
                                      </p:tavLst>
                                    </p:anim>
                                    <p:anim calcmode="lin" valueType="num">
                                      <p:cBhvr additive="base">
                                        <p:cTn id="36" dur="5500"/>
                                        <p:tgtEl>
                                          <p:spTgt spid="5"/>
                                        </p:tgtEl>
                                        <p:attrNameLst>
                                          <p:attrName>ppt_y</p:attrName>
                                        </p:attrNameLst>
                                      </p:cBhvr>
                                      <p:tavLst>
                                        <p:tav tm="0">
                                          <p:val>
                                            <p:strVal val="ppt_y"/>
                                          </p:val>
                                        </p:tav>
                                        <p:tav tm="100000">
                                          <p:val>
                                            <p:strVal val="0-ppt_h/2"/>
                                          </p:val>
                                        </p:tav>
                                      </p:tavLst>
                                    </p:anim>
                                    <p:set>
                                      <p:cBhvr>
                                        <p:cTn id="37" dur="1" fill="hold">
                                          <p:stCondLst>
                                            <p:cond delay="5499"/>
                                          </p:stCondLst>
                                        </p:cTn>
                                        <p:tgtEl>
                                          <p:spTgt spid="5"/>
                                        </p:tgtEl>
                                        <p:attrNameLst>
                                          <p:attrName>style.visibility</p:attrName>
                                        </p:attrNameLst>
                                      </p:cBhvr>
                                      <p:to>
                                        <p:strVal val="hidden"/>
                                      </p:to>
                                    </p:set>
                                  </p:childTnLst>
                                </p:cTn>
                              </p:par>
                              <p:par>
                                <p:cTn id="38" presetID="19" presetClass="entr" presetSubtype="5" fill="hold" nodeType="with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p:cTn id="40" dur="4500" fill="hold"/>
                                        <p:tgtEl>
                                          <p:spTgt spid="6"/>
                                        </p:tgtEl>
                                        <p:attrNameLst>
                                          <p:attrName>ppt_w</p:attrName>
                                        </p:attrNameLst>
                                      </p:cBhvr>
                                      <p:tavLst>
                                        <p:tav tm="0">
                                          <p:val>
                                            <p:strVal val="#ppt_w"/>
                                          </p:val>
                                        </p:tav>
                                        <p:tav tm="100000">
                                          <p:val>
                                            <p:strVal val="#ppt_w"/>
                                          </p:val>
                                        </p:tav>
                                      </p:tavLst>
                                    </p:anim>
                                    <p:anim calcmode="lin" valueType="num">
                                      <p:cBhvr>
                                        <p:cTn id="41" dur="4500" fill="hold"/>
                                        <p:tgtEl>
                                          <p:spTgt spid="6"/>
                                        </p:tgtEl>
                                        <p:attrNameLst>
                                          <p:attrName>ppt_h</p:attrName>
                                        </p:attrNameLst>
                                      </p:cBhvr>
                                      <p:tavLst>
                                        <p:tav tm="0" fmla="#ppt_h*sin(2.5*pi*$)">
                                          <p:val>
                                            <p:fltVal val="0"/>
                                          </p:val>
                                        </p:tav>
                                        <p:tav tm="100000">
                                          <p:val>
                                            <p:fltVal val="1"/>
                                          </p:val>
                                        </p:tav>
                                      </p:tavLst>
                                    </p:anim>
                                  </p:childTnLst>
                                </p:cTn>
                              </p:par>
                              <p:par>
                                <p:cTn id="42" presetID="8" presetClass="emph" presetSubtype="0" repeatCount="indefinite" fill="hold" nodeType="withEffect">
                                  <p:stCondLst>
                                    <p:cond delay="0"/>
                                  </p:stCondLst>
                                  <p:childTnLst>
                                    <p:animRot by="21600000">
                                      <p:cBhvr>
                                        <p:cTn id="43" dur="4250" fill="hold"/>
                                        <p:tgtEl>
                                          <p:spTgt spid="6"/>
                                        </p:tgtEl>
                                        <p:attrNameLst>
                                          <p:attrName>r</p:attrName>
                                        </p:attrNameLst>
                                      </p:cBhvr>
                                    </p:animRot>
                                  </p:childTnLst>
                                </p:cTn>
                              </p:par>
                              <p:par>
                                <p:cTn id="44" presetID="2" presetClass="exit" presetSubtype="9" fill="hold" nodeType="withEffect">
                                  <p:stCondLst>
                                    <p:cond delay="0"/>
                                  </p:stCondLst>
                                  <p:childTnLst>
                                    <p:anim calcmode="lin" valueType="num">
                                      <p:cBhvr additive="base">
                                        <p:cTn id="45" dur="5500"/>
                                        <p:tgtEl>
                                          <p:spTgt spid="6"/>
                                        </p:tgtEl>
                                        <p:attrNameLst>
                                          <p:attrName>ppt_x</p:attrName>
                                        </p:attrNameLst>
                                      </p:cBhvr>
                                      <p:tavLst>
                                        <p:tav tm="0">
                                          <p:val>
                                            <p:strVal val="ppt_x"/>
                                          </p:val>
                                        </p:tav>
                                        <p:tav tm="100000">
                                          <p:val>
                                            <p:strVal val="0-ppt_w/2"/>
                                          </p:val>
                                        </p:tav>
                                      </p:tavLst>
                                    </p:anim>
                                    <p:anim calcmode="lin" valueType="num">
                                      <p:cBhvr additive="base">
                                        <p:cTn id="46" dur="5500"/>
                                        <p:tgtEl>
                                          <p:spTgt spid="6"/>
                                        </p:tgtEl>
                                        <p:attrNameLst>
                                          <p:attrName>ppt_y</p:attrName>
                                        </p:attrNameLst>
                                      </p:cBhvr>
                                      <p:tavLst>
                                        <p:tav tm="0">
                                          <p:val>
                                            <p:strVal val="ppt_y"/>
                                          </p:val>
                                        </p:tav>
                                        <p:tav tm="100000">
                                          <p:val>
                                            <p:strVal val="0-ppt_h/2"/>
                                          </p:val>
                                        </p:tav>
                                      </p:tavLst>
                                    </p:anim>
                                    <p:set>
                                      <p:cBhvr>
                                        <p:cTn id="47" dur="1" fill="hold">
                                          <p:stCondLst>
                                            <p:cond delay="5499"/>
                                          </p:stCondLst>
                                        </p:cTn>
                                        <p:tgtEl>
                                          <p:spTgt spid="6"/>
                                        </p:tgtEl>
                                        <p:attrNameLst>
                                          <p:attrName>style.visibility</p:attrName>
                                        </p:attrNameLst>
                                      </p:cBhvr>
                                      <p:to>
                                        <p:strVal val="hidden"/>
                                      </p:to>
                                    </p:set>
                                  </p:childTnLst>
                                </p:cTn>
                              </p:par>
                              <p:par>
                                <p:cTn id="48" presetID="6" presetClass="emph" presetSubtype="0" fill="hold" grpId="0" nodeType="withEffect">
                                  <p:stCondLst>
                                    <p:cond delay="0"/>
                                  </p:stCondLst>
                                  <p:childTnLst>
                                    <p:animScale>
                                      <p:cBhvr>
                                        <p:cTn id="49" dur="6000" fill="hold"/>
                                        <p:tgtEl>
                                          <p:spTgt spid="7"/>
                                        </p:tgtEl>
                                      </p:cBhvr>
                                      <p:by x="400000" y="400000"/>
                                    </p:animScale>
                                  </p:childTnLst>
                                </p:cTn>
                              </p:par>
                              <p:par>
                                <p:cTn id="50" presetID="23" presetClass="entr" presetSubtype="272" fill="hold" nodeType="withEffect">
                                  <p:stCondLst>
                                    <p:cond delay="500"/>
                                  </p:stCondLst>
                                  <p:childTnLst>
                                    <p:set>
                                      <p:cBhvr>
                                        <p:cTn id="51" dur="1" fill="hold">
                                          <p:stCondLst>
                                            <p:cond delay="0"/>
                                          </p:stCondLst>
                                        </p:cTn>
                                        <p:tgtEl>
                                          <p:spTgt spid="2"/>
                                        </p:tgtEl>
                                        <p:attrNameLst>
                                          <p:attrName>style.visibility</p:attrName>
                                        </p:attrNameLst>
                                      </p:cBhvr>
                                      <p:to>
                                        <p:strVal val="visible"/>
                                      </p:to>
                                    </p:set>
                                    <p:anim calcmode="lin" valueType="num">
                                      <p:cBhvr>
                                        <p:cTn id="52" dur="4000" fill="hold"/>
                                        <p:tgtEl>
                                          <p:spTgt spid="2"/>
                                        </p:tgtEl>
                                        <p:attrNameLst>
                                          <p:attrName>ppt_w</p:attrName>
                                        </p:attrNameLst>
                                      </p:cBhvr>
                                      <p:tavLst>
                                        <p:tav tm="0">
                                          <p:val>
                                            <p:strVal val="2/3*#ppt_w"/>
                                          </p:val>
                                        </p:tav>
                                        <p:tav tm="100000">
                                          <p:val>
                                            <p:strVal val="#ppt_w"/>
                                          </p:val>
                                        </p:tav>
                                      </p:tavLst>
                                    </p:anim>
                                    <p:anim calcmode="lin" valueType="num">
                                      <p:cBhvr>
                                        <p:cTn id="53" dur="4000" fill="hold"/>
                                        <p:tgtEl>
                                          <p:spTgt spid="2"/>
                                        </p:tgtEl>
                                        <p:attrNameLst>
                                          <p:attrName>ppt_h</p:attrName>
                                        </p:attrNameLst>
                                      </p:cBhvr>
                                      <p:tavLst>
                                        <p:tav tm="0">
                                          <p:val>
                                            <p:strVal val="2/3*#ppt_h"/>
                                          </p:val>
                                        </p:tav>
                                        <p:tav tm="100000">
                                          <p:val>
                                            <p:strVal val="#ppt_h"/>
                                          </p:val>
                                        </p:tav>
                                      </p:tavLst>
                                    </p:anim>
                                  </p:childTnLst>
                                </p:cTn>
                              </p:par>
                              <p:par>
                                <p:cTn id="54" presetID="16" presetClass="entr" presetSubtype="37" fill="hold" nodeType="withEffect">
                                  <p:stCondLst>
                                    <p:cond delay="500"/>
                                  </p:stCondLst>
                                  <p:childTnLst>
                                    <p:set>
                                      <p:cBhvr>
                                        <p:cTn id="55" dur="1" fill="hold">
                                          <p:stCondLst>
                                            <p:cond delay="0"/>
                                          </p:stCondLst>
                                        </p:cTn>
                                        <p:tgtEl>
                                          <p:spTgt spid="2"/>
                                        </p:tgtEl>
                                        <p:attrNameLst>
                                          <p:attrName>style.visibility</p:attrName>
                                        </p:attrNameLst>
                                      </p:cBhvr>
                                      <p:to>
                                        <p:strVal val="visible"/>
                                      </p:to>
                                    </p:set>
                                    <p:animEffect transition="in" filter="barn(outVertical)">
                                      <p:cBhvr>
                                        <p:cTn id="56"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Diapositiva23"/>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19620" y="35744"/>
            <a:ext cx="9144000" cy="6858000"/>
          </a:xfrm>
          <a:prstGeom prst="rect">
            <a:avLst/>
          </a:prstGeom>
          <a:noFill/>
          <a:ln>
            <a:noFill/>
          </a:ln>
          <a:effectLst>
            <a:reflection stA="0" dir="5400000" sy="-100000" algn="bl" rotWithShape="0"/>
          </a:effectLst>
        </p:spPr>
      </p:pic>
      <p:pic>
        <p:nvPicPr>
          <p:cNvPr id="7" name="6 Imagen" descr="Diapositiva23"/>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542" y="28195"/>
            <a:ext cx="9144000" cy="6858000"/>
          </a:xfrm>
          <a:prstGeom prst="rect">
            <a:avLst/>
          </a:prstGeom>
          <a:noFill/>
          <a:ln>
            <a:noFill/>
          </a:ln>
          <a:effectLst/>
        </p:spPr>
      </p:pic>
      <p:pic>
        <p:nvPicPr>
          <p:cNvPr id="6" name="Picture 2"/>
          <p:cNvPicPr>
            <a:picLocks noChangeAspect="1" noChangeArrowheads="1"/>
          </p:cNvPicPr>
          <p:nvPr/>
        </p:nvPicPr>
        <p:blipFill>
          <a:blip r:embed="rId3" cstate="email">
            <a:lum contrast="20000"/>
            <a:extLst>
              <a:ext uri="{28A0092B-C50C-407E-A947-70E740481C1C}">
                <a14:useLocalDpi xmlns:a14="http://schemas.microsoft.com/office/drawing/2010/main"/>
              </a:ext>
            </a:extLst>
          </a:blip>
          <a:srcRect/>
          <a:stretch>
            <a:fillRect/>
          </a:stretch>
        </p:blipFill>
        <p:spPr bwMode="auto">
          <a:xfrm>
            <a:off x="0" y="260648"/>
            <a:ext cx="4602163" cy="6353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a:blip r:embed="rId3" cstate="email">
            <a:lum contrast="20000"/>
            <a:extLst>
              <a:ext uri="{28A0092B-C50C-407E-A947-70E740481C1C}">
                <a14:useLocalDpi xmlns:a14="http://schemas.microsoft.com/office/drawing/2010/main"/>
              </a:ext>
            </a:extLst>
          </a:blip>
          <a:srcRect/>
          <a:stretch>
            <a:fillRect/>
          </a:stretch>
        </p:blipFill>
        <p:spPr bwMode="auto">
          <a:xfrm flipH="1">
            <a:off x="4541837" y="260648"/>
            <a:ext cx="4602163" cy="6353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8 Rectángulo"/>
          <p:cNvSpPr/>
          <p:nvPr/>
        </p:nvSpPr>
        <p:spPr>
          <a:xfrm>
            <a:off x="0" y="-241215"/>
            <a:ext cx="9144000"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199345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17"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4000" fill="hold"/>
                                        <p:tgtEl>
                                          <p:spTgt spid="7"/>
                                        </p:tgtEl>
                                        <p:attrNameLst>
                                          <p:attrName>ppt_w</p:attrName>
                                        </p:attrNameLst>
                                      </p:cBhvr>
                                      <p:tavLst>
                                        <p:tav tm="0">
                                          <p:val>
                                            <p:fltVal val="0"/>
                                          </p:val>
                                        </p:tav>
                                        <p:tav tm="100000">
                                          <p:val>
                                            <p:strVal val="#ppt_w"/>
                                          </p:val>
                                        </p:tav>
                                      </p:tavLst>
                                    </p:anim>
                                    <p:anim calcmode="lin" valueType="num">
                                      <p:cBhvr>
                                        <p:cTn id="11" dur="4000" fill="hold"/>
                                        <p:tgtEl>
                                          <p:spTgt spid="7"/>
                                        </p:tgtEl>
                                        <p:attrNameLst>
                                          <p:attrName>ppt_h</p:attrName>
                                        </p:attrNameLst>
                                      </p:cBhvr>
                                      <p:tavLst>
                                        <p:tav tm="0">
                                          <p:val>
                                            <p:strVal val="#ppt_h"/>
                                          </p:val>
                                        </p:tav>
                                        <p:tav tm="100000">
                                          <p:val>
                                            <p:strVal val="#ppt_h"/>
                                          </p:val>
                                        </p:tav>
                                      </p:tavLst>
                                    </p:anim>
                                  </p:childTnLst>
                                </p:cTn>
                              </p:par>
                              <p:par>
                                <p:cTn id="12" presetID="9" presetClass="emph" presetSubtype="0" nodeType="withEffect">
                                  <p:stCondLst>
                                    <p:cond delay="0"/>
                                  </p:stCondLst>
                                  <p:childTnLst>
                                    <p:set>
                                      <p:cBhvr rctx="PPT">
                                        <p:cTn id="13" dur="4000"/>
                                        <p:tgtEl>
                                          <p:spTgt spid="7"/>
                                        </p:tgtEl>
                                        <p:attrNameLst>
                                          <p:attrName>style.opacity</p:attrName>
                                        </p:attrNameLst>
                                      </p:cBhvr>
                                      <p:to>
                                        <p:strVal val="0.75"/>
                                      </p:to>
                                    </p:set>
                                    <p:animEffect filter="image" prLst="opacity: 0.75">
                                      <p:cBhvr rctx="IE">
                                        <p:cTn id="14" dur="4000"/>
                                        <p:tgtEl>
                                          <p:spTgt spid="7"/>
                                        </p:tgtEl>
                                      </p:cBhvr>
                                    </p:animEffect>
                                  </p:childTnLst>
                                </p:cTn>
                              </p:par>
                              <p:par>
                                <p:cTn id="15" presetID="23" presetClass="entr" presetSubtype="288"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4000" fill="hold"/>
                                        <p:tgtEl>
                                          <p:spTgt spid="8"/>
                                        </p:tgtEl>
                                        <p:attrNameLst>
                                          <p:attrName>ppt_w</p:attrName>
                                        </p:attrNameLst>
                                      </p:cBhvr>
                                      <p:tavLst>
                                        <p:tav tm="0">
                                          <p:val>
                                            <p:strVal val="4/3*#ppt_w"/>
                                          </p:val>
                                        </p:tav>
                                        <p:tav tm="100000">
                                          <p:val>
                                            <p:strVal val="#ppt_w"/>
                                          </p:val>
                                        </p:tav>
                                      </p:tavLst>
                                    </p:anim>
                                    <p:anim calcmode="lin" valueType="num">
                                      <p:cBhvr>
                                        <p:cTn id="18" dur="4000" fill="hold"/>
                                        <p:tgtEl>
                                          <p:spTgt spid="8"/>
                                        </p:tgtEl>
                                        <p:attrNameLst>
                                          <p:attrName>ppt_h</p:attrName>
                                        </p:attrNameLst>
                                      </p:cBhvr>
                                      <p:tavLst>
                                        <p:tav tm="0">
                                          <p:val>
                                            <p:strVal val="4/3*#ppt_h"/>
                                          </p:val>
                                        </p:tav>
                                        <p:tav tm="100000">
                                          <p:val>
                                            <p:strVal val="#ppt_h"/>
                                          </p:val>
                                        </p:tav>
                                      </p:tavLst>
                                    </p:anim>
                                  </p:childTnLst>
                                </p:cTn>
                              </p:par>
                              <p:par>
                                <p:cTn id="19" presetID="9" presetClass="emph" presetSubtype="0" nodeType="withEffect">
                                  <p:stCondLst>
                                    <p:cond delay="0"/>
                                  </p:stCondLst>
                                  <p:childTnLst>
                                    <p:set>
                                      <p:cBhvr rctx="PPT">
                                        <p:cTn id="20" dur="4000"/>
                                        <p:tgtEl>
                                          <p:spTgt spid="8"/>
                                        </p:tgtEl>
                                        <p:attrNameLst>
                                          <p:attrName>style.opacity</p:attrName>
                                        </p:attrNameLst>
                                      </p:cBhvr>
                                      <p:to>
                                        <p:strVal val="0.25"/>
                                      </p:to>
                                    </p:set>
                                    <p:animEffect filter="image" prLst="opacity: 0.25">
                                      <p:cBhvr rctx="IE">
                                        <p:cTn id="21" dur="4000"/>
                                        <p:tgtEl>
                                          <p:spTgt spid="8"/>
                                        </p:tgtEl>
                                      </p:cBhvr>
                                    </p:animEffect>
                                  </p:childTnLst>
                                </p:cTn>
                              </p:par>
                              <p:par>
                                <p:cTn id="22" presetID="17" presetClass="exit" presetSubtype="8" fill="hold" nodeType="withEffect">
                                  <p:stCondLst>
                                    <p:cond delay="0"/>
                                  </p:stCondLst>
                                  <p:childTnLst>
                                    <p:anim calcmode="lin" valueType="num">
                                      <p:cBhvr>
                                        <p:cTn id="23" dur="4000"/>
                                        <p:tgtEl>
                                          <p:spTgt spid="6"/>
                                        </p:tgtEl>
                                        <p:attrNameLst>
                                          <p:attrName>ppt_x</p:attrName>
                                        </p:attrNameLst>
                                      </p:cBhvr>
                                      <p:tavLst>
                                        <p:tav tm="0">
                                          <p:val>
                                            <p:strVal val="ppt_x"/>
                                          </p:val>
                                        </p:tav>
                                        <p:tav tm="100000">
                                          <p:val>
                                            <p:strVal val="ppt_x-ppt_w/2"/>
                                          </p:val>
                                        </p:tav>
                                      </p:tavLst>
                                    </p:anim>
                                    <p:anim calcmode="lin" valueType="num">
                                      <p:cBhvr>
                                        <p:cTn id="24" dur="4000"/>
                                        <p:tgtEl>
                                          <p:spTgt spid="6"/>
                                        </p:tgtEl>
                                        <p:attrNameLst>
                                          <p:attrName>ppt_y</p:attrName>
                                        </p:attrNameLst>
                                      </p:cBhvr>
                                      <p:tavLst>
                                        <p:tav tm="0">
                                          <p:val>
                                            <p:strVal val="ppt_y"/>
                                          </p:val>
                                        </p:tav>
                                        <p:tav tm="100000">
                                          <p:val>
                                            <p:strVal val="ppt_y"/>
                                          </p:val>
                                        </p:tav>
                                      </p:tavLst>
                                    </p:anim>
                                    <p:anim calcmode="lin" valueType="num">
                                      <p:cBhvr>
                                        <p:cTn id="25" dur="4000"/>
                                        <p:tgtEl>
                                          <p:spTgt spid="6"/>
                                        </p:tgtEl>
                                        <p:attrNameLst>
                                          <p:attrName>ppt_w</p:attrName>
                                        </p:attrNameLst>
                                      </p:cBhvr>
                                      <p:tavLst>
                                        <p:tav tm="0">
                                          <p:val>
                                            <p:strVal val="ppt_w"/>
                                          </p:val>
                                        </p:tav>
                                        <p:tav tm="100000">
                                          <p:val>
                                            <p:fltVal val="0"/>
                                          </p:val>
                                        </p:tav>
                                      </p:tavLst>
                                    </p:anim>
                                    <p:anim calcmode="lin" valueType="num">
                                      <p:cBhvr>
                                        <p:cTn id="26" dur="4000"/>
                                        <p:tgtEl>
                                          <p:spTgt spid="6"/>
                                        </p:tgtEl>
                                        <p:attrNameLst>
                                          <p:attrName>ppt_h</p:attrName>
                                        </p:attrNameLst>
                                      </p:cBhvr>
                                      <p:tavLst>
                                        <p:tav tm="0">
                                          <p:val>
                                            <p:strVal val="ppt_h"/>
                                          </p:val>
                                        </p:tav>
                                        <p:tav tm="100000">
                                          <p:val>
                                            <p:strVal val="ppt_h"/>
                                          </p:val>
                                        </p:tav>
                                      </p:tavLst>
                                    </p:anim>
                                    <p:set>
                                      <p:cBhvr>
                                        <p:cTn id="27" dur="1" fill="hold">
                                          <p:stCondLst>
                                            <p:cond delay="3999"/>
                                          </p:stCondLst>
                                        </p:cTn>
                                        <p:tgtEl>
                                          <p:spTgt spid="6"/>
                                        </p:tgtEl>
                                        <p:attrNameLst>
                                          <p:attrName>style.visibility</p:attrName>
                                        </p:attrNameLst>
                                      </p:cBhvr>
                                      <p:to>
                                        <p:strVal val="hidden"/>
                                      </p:to>
                                    </p:set>
                                  </p:childTnLst>
                                </p:cTn>
                              </p:par>
                              <p:par>
                                <p:cTn id="28" presetID="17" presetClass="exit" presetSubtype="2" fill="hold" nodeType="withEffect">
                                  <p:stCondLst>
                                    <p:cond delay="0"/>
                                  </p:stCondLst>
                                  <p:childTnLst>
                                    <p:anim calcmode="lin" valueType="num">
                                      <p:cBhvr>
                                        <p:cTn id="29" dur="4000"/>
                                        <p:tgtEl>
                                          <p:spTgt spid="10"/>
                                        </p:tgtEl>
                                        <p:attrNameLst>
                                          <p:attrName>ppt_x</p:attrName>
                                        </p:attrNameLst>
                                      </p:cBhvr>
                                      <p:tavLst>
                                        <p:tav tm="0">
                                          <p:val>
                                            <p:strVal val="ppt_x"/>
                                          </p:val>
                                        </p:tav>
                                        <p:tav tm="100000">
                                          <p:val>
                                            <p:strVal val="ppt_x+ppt_w/2"/>
                                          </p:val>
                                        </p:tav>
                                      </p:tavLst>
                                    </p:anim>
                                    <p:anim calcmode="lin" valueType="num">
                                      <p:cBhvr>
                                        <p:cTn id="30" dur="4000"/>
                                        <p:tgtEl>
                                          <p:spTgt spid="10"/>
                                        </p:tgtEl>
                                        <p:attrNameLst>
                                          <p:attrName>ppt_y</p:attrName>
                                        </p:attrNameLst>
                                      </p:cBhvr>
                                      <p:tavLst>
                                        <p:tav tm="0">
                                          <p:val>
                                            <p:strVal val="ppt_y"/>
                                          </p:val>
                                        </p:tav>
                                        <p:tav tm="100000">
                                          <p:val>
                                            <p:strVal val="ppt_y"/>
                                          </p:val>
                                        </p:tav>
                                      </p:tavLst>
                                    </p:anim>
                                    <p:anim calcmode="lin" valueType="num">
                                      <p:cBhvr>
                                        <p:cTn id="31" dur="4000"/>
                                        <p:tgtEl>
                                          <p:spTgt spid="10"/>
                                        </p:tgtEl>
                                        <p:attrNameLst>
                                          <p:attrName>ppt_w</p:attrName>
                                        </p:attrNameLst>
                                      </p:cBhvr>
                                      <p:tavLst>
                                        <p:tav tm="0">
                                          <p:val>
                                            <p:strVal val="ppt_w"/>
                                          </p:val>
                                        </p:tav>
                                        <p:tav tm="100000">
                                          <p:val>
                                            <p:fltVal val="0"/>
                                          </p:val>
                                        </p:tav>
                                      </p:tavLst>
                                    </p:anim>
                                    <p:anim calcmode="lin" valueType="num">
                                      <p:cBhvr>
                                        <p:cTn id="32" dur="4000"/>
                                        <p:tgtEl>
                                          <p:spTgt spid="10"/>
                                        </p:tgtEl>
                                        <p:attrNameLst>
                                          <p:attrName>ppt_h</p:attrName>
                                        </p:attrNameLst>
                                      </p:cBhvr>
                                      <p:tavLst>
                                        <p:tav tm="0">
                                          <p:val>
                                            <p:strVal val="ppt_h"/>
                                          </p:val>
                                        </p:tav>
                                        <p:tav tm="100000">
                                          <p:val>
                                            <p:strVal val="ppt_h"/>
                                          </p:val>
                                        </p:tav>
                                      </p:tavLst>
                                    </p:anim>
                                    <p:set>
                                      <p:cBhvr>
                                        <p:cTn id="33" dur="1" fill="hold">
                                          <p:stCondLst>
                                            <p:cond delay="3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11 Rectángulo"/>
          <p:cNvSpPr/>
          <p:nvPr/>
        </p:nvSpPr>
        <p:spPr>
          <a:xfrm flipH="1">
            <a:off x="-1" y="11810"/>
            <a:ext cx="9152445" cy="6841843"/>
          </a:xfrm>
          <a:prstGeom prst="rect">
            <a:avLst/>
          </a:prstGeom>
          <a:gradFill flip="none" rotWithShape="1">
            <a:gsLst>
              <a:gs pos="55000">
                <a:schemeClr val="accent6">
                  <a:alpha val="78000"/>
                  <a:lumMod val="28000"/>
                  <a:lumOff val="72000"/>
                </a:schemeClr>
              </a:gs>
              <a:gs pos="100000">
                <a:schemeClr val="accent6">
                  <a:alpha val="83000"/>
                  <a:lumMod val="28000"/>
                  <a:lumOff val="72000"/>
                </a:schemeClr>
              </a:gs>
              <a:gs pos="833">
                <a:schemeClr val="accent6">
                  <a:alpha val="83000"/>
                  <a:lumMod val="27000"/>
                  <a:lumOff val="73000"/>
                </a:schemeClr>
              </a:gs>
              <a:gs pos="91000">
                <a:srgbClr val="210E0C">
                  <a:lumMod val="34000"/>
                </a:srgbClr>
              </a:gs>
              <a:gs pos="7000">
                <a:srgbClr val="381814">
                  <a:lumMod val="34000"/>
                </a:srgbClr>
              </a:gs>
              <a:gs pos="36000">
                <a:schemeClr val="accent2">
                  <a:lumMod val="6000"/>
                </a:schemeClr>
              </a:gs>
              <a:gs pos="47000">
                <a:schemeClr val="accent6">
                  <a:alpha val="78000"/>
                  <a:lumMod val="37000"/>
                  <a:lumOff val="63000"/>
                </a:schemeClr>
              </a:gs>
              <a:gs pos="66000">
                <a:srgbClr val="1C0D07"/>
              </a:gs>
              <a:gs pos="50000">
                <a:srgbClr val="663012">
                  <a:lumMod val="24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pic>
        <p:nvPicPr>
          <p:cNvPr id="16" name="15 Imagen" descr="MUJERESSSSSSSS [Recuperado]"/>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5361"/>
            <a:ext cx="9144000" cy="6858000"/>
          </a:xfrm>
          <a:prstGeom prst="rect">
            <a:avLst/>
          </a:prstGeom>
          <a:noFill/>
          <a:ln>
            <a:noFill/>
          </a:ln>
        </p:spPr>
      </p:pic>
      <p:pic>
        <p:nvPicPr>
          <p:cNvPr id="17" name="16 Imagen" descr="MUJERESSSSSSSS [Recuperado]"/>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14709"/>
            <a:ext cx="9144000" cy="6858000"/>
          </a:xfrm>
          <a:prstGeom prst="rect">
            <a:avLst/>
          </a:prstGeom>
          <a:noFill/>
          <a:ln>
            <a:noFill/>
          </a:ln>
        </p:spPr>
      </p:pic>
      <p:pic>
        <p:nvPicPr>
          <p:cNvPr id="6" name="5 Imagen" descr="Imagen15"/>
          <p:cNvPicPr>
            <a:picLocks noGrp="1" noChangeAspect="1"/>
          </p:cNvPicPr>
          <p:nvPr isPhoto="1"/>
        </p:nvPicPr>
        <p:blipFill rotWithShape="1">
          <a:blip r:embed="rId3" cstate="email">
            <a:extLst>
              <a:ext uri="{BEBA8EAE-BF5A-486C-A8C5-ECC9F3942E4B}">
                <a14:imgProps xmlns:a14="http://schemas.microsoft.com/office/drawing/2010/main">
                  <a14:imgLayer r:embed="rId4">
                    <a14:imgEffect>
                      <a14:brightnessContrast bright="14000"/>
                    </a14:imgEffect>
                  </a14:imgLayer>
                </a14:imgProps>
              </a:ext>
              <a:ext uri="{28A0092B-C50C-407E-A947-70E740481C1C}">
                <a14:useLocalDpi xmlns:a14="http://schemas.microsoft.com/office/drawing/2010/main"/>
              </a:ext>
            </a:extLst>
          </a:blip>
          <a:srcRect/>
          <a:stretch/>
        </p:blipFill>
        <p:spPr>
          <a:xfrm rot="14730157">
            <a:off x="2547731" y="-112357"/>
            <a:ext cx="1687545" cy="2175680"/>
          </a:xfrm>
          <a:prstGeom prst="rect">
            <a:avLst/>
          </a:prstGeom>
          <a:noFill/>
          <a:ln>
            <a:noFill/>
          </a:ln>
        </p:spPr>
      </p:pic>
      <p:pic>
        <p:nvPicPr>
          <p:cNvPr id="7" name="6 Imagen" descr="Imagen15"/>
          <p:cNvPicPr>
            <a:picLocks noGrp="1" noChangeAspect="1"/>
          </p:cNvPicPr>
          <p:nvPr isPhoto="1"/>
        </p:nvPicPr>
        <p:blipFill rotWithShape="1">
          <a:blip r:embed="rId5" cstate="email">
            <a:extLst>
              <a:ext uri="{BEBA8EAE-BF5A-486C-A8C5-ECC9F3942E4B}">
                <a14:imgProps xmlns:a14="http://schemas.microsoft.com/office/drawing/2010/main">
                  <a14:imgLayer r:embed="rId6">
                    <a14:imgEffect>
                      <a14:brightnessContrast bright="14000"/>
                    </a14:imgEffect>
                  </a14:imgLayer>
                </a14:imgProps>
              </a:ext>
              <a:ext uri="{28A0092B-C50C-407E-A947-70E740481C1C}">
                <a14:useLocalDpi xmlns:a14="http://schemas.microsoft.com/office/drawing/2010/main"/>
              </a:ext>
            </a:extLst>
          </a:blip>
          <a:srcRect/>
          <a:stretch/>
        </p:blipFill>
        <p:spPr>
          <a:xfrm rot="6607034" flipH="1">
            <a:off x="4764041" y="-162754"/>
            <a:ext cx="1731423" cy="2232248"/>
          </a:xfrm>
          <a:prstGeom prst="rect">
            <a:avLst/>
          </a:prstGeom>
          <a:noFill/>
          <a:ln>
            <a:noFill/>
          </a:ln>
        </p:spPr>
      </p:pic>
      <p:pic>
        <p:nvPicPr>
          <p:cNvPr id="9" name="8 Imagen" descr="Imagen15"/>
          <p:cNvPicPr>
            <a:picLocks noGrp="1" noChangeAspect="1"/>
          </p:cNvPicPr>
          <p:nvPr isPhoto="1"/>
        </p:nvPicPr>
        <p:blipFill rotWithShape="1">
          <a:blip r:embed="rId3" cstate="email">
            <a:extLst>
              <a:ext uri="{BEBA8EAE-BF5A-486C-A8C5-ECC9F3942E4B}">
                <a14:imgProps xmlns:a14="http://schemas.microsoft.com/office/drawing/2010/main">
                  <a14:imgLayer r:embed="rId4">
                    <a14:imgEffect>
                      <a14:brightnessContrast bright="14000"/>
                    </a14:imgEffect>
                  </a14:imgLayer>
                </a14:imgProps>
              </a:ext>
              <a:ext uri="{28A0092B-C50C-407E-A947-70E740481C1C}">
                <a14:useLocalDpi xmlns:a14="http://schemas.microsoft.com/office/drawing/2010/main"/>
              </a:ext>
            </a:extLst>
          </a:blip>
          <a:srcRect/>
          <a:stretch/>
        </p:blipFill>
        <p:spPr>
          <a:xfrm rot="14730157">
            <a:off x="2547732" y="1615835"/>
            <a:ext cx="1687545" cy="2175680"/>
          </a:xfrm>
          <a:prstGeom prst="rect">
            <a:avLst/>
          </a:prstGeom>
          <a:noFill/>
          <a:ln>
            <a:noFill/>
          </a:ln>
        </p:spPr>
      </p:pic>
      <p:pic>
        <p:nvPicPr>
          <p:cNvPr id="10" name="9 Imagen" descr="Imagen15"/>
          <p:cNvPicPr>
            <a:picLocks noGrp="1" noChangeAspect="1"/>
          </p:cNvPicPr>
          <p:nvPr isPhoto="1"/>
        </p:nvPicPr>
        <p:blipFill rotWithShape="1">
          <a:blip r:embed="rId3" cstate="email">
            <a:extLst>
              <a:ext uri="{BEBA8EAE-BF5A-486C-A8C5-ECC9F3942E4B}">
                <a14:imgProps xmlns:a14="http://schemas.microsoft.com/office/drawing/2010/main">
                  <a14:imgLayer r:embed="rId4">
                    <a14:imgEffect>
                      <a14:brightnessContrast bright="14000"/>
                    </a14:imgEffect>
                  </a14:imgLayer>
                </a14:imgProps>
              </a:ext>
              <a:ext uri="{28A0092B-C50C-407E-A947-70E740481C1C}">
                <a14:useLocalDpi xmlns:a14="http://schemas.microsoft.com/office/drawing/2010/main"/>
              </a:ext>
            </a:extLst>
          </a:blip>
          <a:srcRect/>
          <a:stretch/>
        </p:blipFill>
        <p:spPr>
          <a:xfrm rot="14730157">
            <a:off x="2547733" y="3344027"/>
            <a:ext cx="1687545" cy="2175680"/>
          </a:xfrm>
          <a:prstGeom prst="rect">
            <a:avLst/>
          </a:prstGeom>
          <a:noFill/>
          <a:ln>
            <a:noFill/>
          </a:ln>
        </p:spPr>
      </p:pic>
      <p:pic>
        <p:nvPicPr>
          <p:cNvPr id="11" name="10 Imagen" descr="Imagen15"/>
          <p:cNvPicPr>
            <a:picLocks noGrp="1" noChangeAspect="1"/>
          </p:cNvPicPr>
          <p:nvPr isPhoto="1"/>
        </p:nvPicPr>
        <p:blipFill rotWithShape="1">
          <a:blip r:embed="rId3" cstate="email">
            <a:extLst>
              <a:ext uri="{BEBA8EAE-BF5A-486C-A8C5-ECC9F3942E4B}">
                <a14:imgProps xmlns:a14="http://schemas.microsoft.com/office/drawing/2010/main">
                  <a14:imgLayer r:embed="rId4">
                    <a14:imgEffect>
                      <a14:brightnessContrast bright="14000"/>
                    </a14:imgEffect>
                  </a14:imgLayer>
                </a14:imgProps>
              </a:ext>
              <a:ext uri="{28A0092B-C50C-407E-A947-70E740481C1C}">
                <a14:useLocalDpi xmlns:a14="http://schemas.microsoft.com/office/drawing/2010/main"/>
              </a:ext>
            </a:extLst>
          </a:blip>
          <a:srcRect/>
          <a:stretch/>
        </p:blipFill>
        <p:spPr>
          <a:xfrm rot="14730157">
            <a:off x="2547732" y="4928203"/>
            <a:ext cx="1687545" cy="2175680"/>
          </a:xfrm>
          <a:prstGeom prst="rect">
            <a:avLst/>
          </a:prstGeom>
          <a:noFill/>
          <a:ln>
            <a:noFill/>
          </a:ln>
        </p:spPr>
      </p:pic>
      <p:pic>
        <p:nvPicPr>
          <p:cNvPr id="13" name="12 Imagen" descr="Imagen15"/>
          <p:cNvPicPr>
            <a:picLocks noGrp="1" noChangeAspect="1"/>
          </p:cNvPicPr>
          <p:nvPr isPhoto="1"/>
        </p:nvPicPr>
        <p:blipFill rotWithShape="1">
          <a:blip r:embed="rId5" cstate="email">
            <a:extLst>
              <a:ext uri="{BEBA8EAE-BF5A-486C-A8C5-ECC9F3942E4B}">
                <a14:imgProps xmlns:a14="http://schemas.microsoft.com/office/drawing/2010/main">
                  <a14:imgLayer r:embed="rId6">
                    <a14:imgEffect>
                      <a14:brightnessContrast bright="14000"/>
                    </a14:imgEffect>
                  </a14:imgLayer>
                </a14:imgProps>
              </a:ext>
              <a:ext uri="{28A0092B-C50C-407E-A947-70E740481C1C}">
                <a14:useLocalDpi xmlns:a14="http://schemas.microsoft.com/office/drawing/2010/main"/>
              </a:ext>
            </a:extLst>
          </a:blip>
          <a:srcRect/>
          <a:stretch/>
        </p:blipFill>
        <p:spPr>
          <a:xfrm rot="6607034" flipH="1">
            <a:off x="4836050" y="1493428"/>
            <a:ext cx="1731423" cy="2232248"/>
          </a:xfrm>
          <a:prstGeom prst="rect">
            <a:avLst/>
          </a:prstGeom>
          <a:noFill/>
          <a:ln>
            <a:noFill/>
          </a:ln>
        </p:spPr>
      </p:pic>
      <p:pic>
        <p:nvPicPr>
          <p:cNvPr id="14" name="13 Imagen" descr="Imagen15"/>
          <p:cNvPicPr>
            <a:picLocks noGrp="1" noChangeAspect="1"/>
          </p:cNvPicPr>
          <p:nvPr isPhoto="1"/>
        </p:nvPicPr>
        <p:blipFill rotWithShape="1">
          <a:blip r:embed="rId5" cstate="email">
            <a:extLst>
              <a:ext uri="{BEBA8EAE-BF5A-486C-A8C5-ECC9F3942E4B}">
                <a14:imgProps xmlns:a14="http://schemas.microsoft.com/office/drawing/2010/main">
                  <a14:imgLayer r:embed="rId6">
                    <a14:imgEffect>
                      <a14:brightnessContrast bright="14000"/>
                    </a14:imgEffect>
                  </a14:imgLayer>
                </a14:imgProps>
              </a:ext>
              <a:ext uri="{28A0092B-C50C-407E-A947-70E740481C1C}">
                <a14:useLocalDpi xmlns:a14="http://schemas.microsoft.com/office/drawing/2010/main"/>
              </a:ext>
            </a:extLst>
          </a:blip>
          <a:srcRect/>
          <a:stretch/>
        </p:blipFill>
        <p:spPr>
          <a:xfrm rot="6607034" flipH="1">
            <a:off x="4908058" y="3221621"/>
            <a:ext cx="1731423" cy="2232248"/>
          </a:xfrm>
          <a:prstGeom prst="rect">
            <a:avLst/>
          </a:prstGeom>
          <a:noFill/>
          <a:ln>
            <a:noFill/>
          </a:ln>
        </p:spPr>
      </p:pic>
      <p:pic>
        <p:nvPicPr>
          <p:cNvPr id="15" name="14 Imagen" descr="Imagen15"/>
          <p:cNvPicPr>
            <a:picLocks noGrp="1" noChangeAspect="1"/>
          </p:cNvPicPr>
          <p:nvPr isPhoto="1"/>
        </p:nvPicPr>
        <p:blipFill rotWithShape="1">
          <a:blip r:embed="rId5" cstate="email">
            <a:extLst>
              <a:ext uri="{BEBA8EAE-BF5A-486C-A8C5-ECC9F3942E4B}">
                <a14:imgProps xmlns:a14="http://schemas.microsoft.com/office/drawing/2010/main">
                  <a14:imgLayer r:embed="rId6">
                    <a14:imgEffect>
                      <a14:brightnessContrast bright="14000"/>
                    </a14:imgEffect>
                  </a14:imgLayer>
                </a14:imgProps>
              </a:ext>
              <a:ext uri="{28A0092B-C50C-407E-A947-70E740481C1C}">
                <a14:useLocalDpi xmlns:a14="http://schemas.microsoft.com/office/drawing/2010/main"/>
              </a:ext>
            </a:extLst>
          </a:blip>
          <a:srcRect/>
          <a:stretch/>
        </p:blipFill>
        <p:spPr>
          <a:xfrm rot="6607034" flipH="1">
            <a:off x="4980066" y="4805797"/>
            <a:ext cx="1731423" cy="2232248"/>
          </a:xfrm>
          <a:prstGeom prst="rect">
            <a:avLst/>
          </a:prstGeom>
          <a:noFill/>
          <a:ln>
            <a:noFill/>
          </a:ln>
        </p:spPr>
      </p:pic>
      <p:sp>
        <p:nvSpPr>
          <p:cNvPr id="18" name="17 Rectángulo"/>
          <p:cNvSpPr/>
          <p:nvPr/>
        </p:nvSpPr>
        <p:spPr>
          <a:xfrm>
            <a:off x="0" y="-241215"/>
            <a:ext cx="9144000"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760390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19" presetClass="entr" presetSubtype="5"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4500" fill="hold"/>
                                        <p:tgtEl>
                                          <p:spTgt spid="6"/>
                                        </p:tgtEl>
                                        <p:attrNameLst>
                                          <p:attrName>ppt_w</p:attrName>
                                        </p:attrNameLst>
                                      </p:cBhvr>
                                      <p:tavLst>
                                        <p:tav tm="0">
                                          <p:val>
                                            <p:strVal val="#ppt_w"/>
                                          </p:val>
                                        </p:tav>
                                        <p:tav tm="100000">
                                          <p:val>
                                            <p:strVal val="#ppt_w"/>
                                          </p:val>
                                        </p:tav>
                                      </p:tavLst>
                                    </p:anim>
                                    <p:anim calcmode="lin" valueType="num">
                                      <p:cBhvr>
                                        <p:cTn id="11" dur="4500" fill="hold"/>
                                        <p:tgtEl>
                                          <p:spTgt spid="6"/>
                                        </p:tgtEl>
                                        <p:attrNameLst>
                                          <p:attrName>ppt_h</p:attrName>
                                        </p:attrNameLst>
                                      </p:cBhvr>
                                      <p:tavLst>
                                        <p:tav tm="0" fmla="#ppt_h*sin(2.5*pi*$)">
                                          <p:val>
                                            <p:fltVal val="0"/>
                                          </p:val>
                                        </p:tav>
                                        <p:tav tm="100000">
                                          <p:val>
                                            <p:fltVal val="1"/>
                                          </p:val>
                                        </p:tav>
                                      </p:tavLst>
                                    </p:anim>
                                  </p:childTnLst>
                                </p:cTn>
                              </p:par>
                              <p:par>
                                <p:cTn id="12" presetID="8" presetClass="emph" presetSubtype="0" repeatCount="indefinite" fill="hold" nodeType="withEffect">
                                  <p:stCondLst>
                                    <p:cond delay="0"/>
                                  </p:stCondLst>
                                  <p:childTnLst>
                                    <p:animRot by="21600000">
                                      <p:cBhvr>
                                        <p:cTn id="13" dur="4250" fill="hold"/>
                                        <p:tgtEl>
                                          <p:spTgt spid="6"/>
                                        </p:tgtEl>
                                        <p:attrNameLst>
                                          <p:attrName>r</p:attrName>
                                        </p:attrNameLst>
                                      </p:cBhvr>
                                    </p:animRot>
                                  </p:childTnLst>
                                </p:cTn>
                              </p:par>
                              <p:par>
                                <p:cTn id="14" presetID="2" presetClass="exit" presetSubtype="2" fill="hold" nodeType="withEffect">
                                  <p:stCondLst>
                                    <p:cond delay="0"/>
                                  </p:stCondLst>
                                  <p:childTnLst>
                                    <p:anim calcmode="lin" valueType="num">
                                      <p:cBhvr additive="base">
                                        <p:cTn id="15" dur="5000"/>
                                        <p:tgtEl>
                                          <p:spTgt spid="6"/>
                                        </p:tgtEl>
                                        <p:attrNameLst>
                                          <p:attrName>ppt_x</p:attrName>
                                        </p:attrNameLst>
                                      </p:cBhvr>
                                      <p:tavLst>
                                        <p:tav tm="0">
                                          <p:val>
                                            <p:strVal val="ppt_x"/>
                                          </p:val>
                                        </p:tav>
                                        <p:tav tm="100000">
                                          <p:val>
                                            <p:strVal val="1+ppt_w/2"/>
                                          </p:val>
                                        </p:tav>
                                      </p:tavLst>
                                    </p:anim>
                                    <p:anim calcmode="lin" valueType="num">
                                      <p:cBhvr additive="base">
                                        <p:cTn id="16" dur="5000"/>
                                        <p:tgtEl>
                                          <p:spTgt spid="6"/>
                                        </p:tgtEl>
                                        <p:attrNameLst>
                                          <p:attrName>ppt_y</p:attrName>
                                        </p:attrNameLst>
                                      </p:cBhvr>
                                      <p:tavLst>
                                        <p:tav tm="0">
                                          <p:val>
                                            <p:strVal val="ppt_y"/>
                                          </p:val>
                                        </p:tav>
                                        <p:tav tm="100000">
                                          <p:val>
                                            <p:strVal val="ppt_y"/>
                                          </p:val>
                                        </p:tav>
                                      </p:tavLst>
                                    </p:anim>
                                    <p:set>
                                      <p:cBhvr>
                                        <p:cTn id="17" dur="1" fill="hold">
                                          <p:stCondLst>
                                            <p:cond delay="4999"/>
                                          </p:stCondLst>
                                        </p:cTn>
                                        <p:tgtEl>
                                          <p:spTgt spid="6"/>
                                        </p:tgtEl>
                                        <p:attrNameLst>
                                          <p:attrName>style.visibility</p:attrName>
                                        </p:attrNameLst>
                                      </p:cBhvr>
                                      <p:to>
                                        <p:strVal val="hidden"/>
                                      </p:to>
                                    </p:set>
                                  </p:childTnLst>
                                </p:cTn>
                              </p:par>
                              <p:par>
                                <p:cTn id="18" presetID="19" presetClass="entr" presetSubtype="5"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4500" fill="hold"/>
                                        <p:tgtEl>
                                          <p:spTgt spid="7"/>
                                        </p:tgtEl>
                                        <p:attrNameLst>
                                          <p:attrName>ppt_w</p:attrName>
                                        </p:attrNameLst>
                                      </p:cBhvr>
                                      <p:tavLst>
                                        <p:tav tm="0">
                                          <p:val>
                                            <p:strVal val="#ppt_w"/>
                                          </p:val>
                                        </p:tav>
                                        <p:tav tm="100000">
                                          <p:val>
                                            <p:strVal val="#ppt_w"/>
                                          </p:val>
                                        </p:tav>
                                      </p:tavLst>
                                    </p:anim>
                                    <p:anim calcmode="lin" valueType="num">
                                      <p:cBhvr>
                                        <p:cTn id="21" dur="4500" fill="hold"/>
                                        <p:tgtEl>
                                          <p:spTgt spid="7"/>
                                        </p:tgtEl>
                                        <p:attrNameLst>
                                          <p:attrName>ppt_h</p:attrName>
                                        </p:attrNameLst>
                                      </p:cBhvr>
                                      <p:tavLst>
                                        <p:tav tm="0" fmla="#ppt_h*sin(2.5*pi*$)">
                                          <p:val>
                                            <p:fltVal val="0"/>
                                          </p:val>
                                        </p:tav>
                                        <p:tav tm="100000">
                                          <p:val>
                                            <p:fltVal val="1"/>
                                          </p:val>
                                        </p:tav>
                                      </p:tavLst>
                                    </p:anim>
                                  </p:childTnLst>
                                </p:cTn>
                              </p:par>
                              <p:par>
                                <p:cTn id="22" presetID="8" presetClass="emph" presetSubtype="0" repeatCount="indefinite" fill="hold" nodeType="withEffect">
                                  <p:stCondLst>
                                    <p:cond delay="0"/>
                                  </p:stCondLst>
                                  <p:childTnLst>
                                    <p:animRot by="-21600000">
                                      <p:cBhvr>
                                        <p:cTn id="23" dur="4250" fill="hold"/>
                                        <p:tgtEl>
                                          <p:spTgt spid="7"/>
                                        </p:tgtEl>
                                        <p:attrNameLst>
                                          <p:attrName>r</p:attrName>
                                        </p:attrNameLst>
                                      </p:cBhvr>
                                    </p:animRot>
                                  </p:childTnLst>
                                </p:cTn>
                              </p:par>
                              <p:par>
                                <p:cTn id="24" presetID="2" presetClass="exit" presetSubtype="8" fill="hold" nodeType="withEffect">
                                  <p:stCondLst>
                                    <p:cond delay="0"/>
                                  </p:stCondLst>
                                  <p:childTnLst>
                                    <p:anim calcmode="lin" valueType="num">
                                      <p:cBhvr additive="base">
                                        <p:cTn id="25" dur="5000"/>
                                        <p:tgtEl>
                                          <p:spTgt spid="7"/>
                                        </p:tgtEl>
                                        <p:attrNameLst>
                                          <p:attrName>ppt_x</p:attrName>
                                        </p:attrNameLst>
                                      </p:cBhvr>
                                      <p:tavLst>
                                        <p:tav tm="0">
                                          <p:val>
                                            <p:strVal val="ppt_x"/>
                                          </p:val>
                                        </p:tav>
                                        <p:tav tm="100000">
                                          <p:val>
                                            <p:strVal val="0-ppt_w/2"/>
                                          </p:val>
                                        </p:tav>
                                      </p:tavLst>
                                    </p:anim>
                                    <p:anim calcmode="lin" valueType="num">
                                      <p:cBhvr additive="base">
                                        <p:cTn id="26" dur="5000"/>
                                        <p:tgtEl>
                                          <p:spTgt spid="7"/>
                                        </p:tgtEl>
                                        <p:attrNameLst>
                                          <p:attrName>ppt_y</p:attrName>
                                        </p:attrNameLst>
                                      </p:cBhvr>
                                      <p:tavLst>
                                        <p:tav tm="0">
                                          <p:val>
                                            <p:strVal val="ppt_y"/>
                                          </p:val>
                                        </p:tav>
                                        <p:tav tm="100000">
                                          <p:val>
                                            <p:strVal val="ppt_y"/>
                                          </p:val>
                                        </p:tav>
                                      </p:tavLst>
                                    </p:anim>
                                    <p:set>
                                      <p:cBhvr>
                                        <p:cTn id="27" dur="1" fill="hold">
                                          <p:stCondLst>
                                            <p:cond delay="4999"/>
                                          </p:stCondLst>
                                        </p:cTn>
                                        <p:tgtEl>
                                          <p:spTgt spid="7"/>
                                        </p:tgtEl>
                                        <p:attrNameLst>
                                          <p:attrName>style.visibility</p:attrName>
                                        </p:attrNameLst>
                                      </p:cBhvr>
                                      <p:to>
                                        <p:strVal val="hidden"/>
                                      </p:to>
                                    </p:set>
                                  </p:childTnLst>
                                </p:cTn>
                              </p:par>
                              <p:par>
                                <p:cTn id="28" presetID="19" presetClass="entr" presetSubtype="5"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4500" fill="hold"/>
                                        <p:tgtEl>
                                          <p:spTgt spid="9"/>
                                        </p:tgtEl>
                                        <p:attrNameLst>
                                          <p:attrName>ppt_w</p:attrName>
                                        </p:attrNameLst>
                                      </p:cBhvr>
                                      <p:tavLst>
                                        <p:tav tm="0">
                                          <p:val>
                                            <p:strVal val="#ppt_w"/>
                                          </p:val>
                                        </p:tav>
                                        <p:tav tm="100000">
                                          <p:val>
                                            <p:strVal val="#ppt_w"/>
                                          </p:val>
                                        </p:tav>
                                      </p:tavLst>
                                    </p:anim>
                                    <p:anim calcmode="lin" valueType="num">
                                      <p:cBhvr>
                                        <p:cTn id="31" dur="4500" fill="hold"/>
                                        <p:tgtEl>
                                          <p:spTgt spid="9"/>
                                        </p:tgtEl>
                                        <p:attrNameLst>
                                          <p:attrName>ppt_h</p:attrName>
                                        </p:attrNameLst>
                                      </p:cBhvr>
                                      <p:tavLst>
                                        <p:tav tm="0" fmla="#ppt_h*sin(2.5*pi*$)">
                                          <p:val>
                                            <p:fltVal val="0"/>
                                          </p:val>
                                        </p:tav>
                                        <p:tav tm="100000">
                                          <p:val>
                                            <p:fltVal val="1"/>
                                          </p:val>
                                        </p:tav>
                                      </p:tavLst>
                                    </p:anim>
                                  </p:childTnLst>
                                </p:cTn>
                              </p:par>
                              <p:par>
                                <p:cTn id="32" presetID="8" presetClass="emph" presetSubtype="0" repeatCount="indefinite" fill="hold" nodeType="withEffect">
                                  <p:stCondLst>
                                    <p:cond delay="0"/>
                                  </p:stCondLst>
                                  <p:childTnLst>
                                    <p:animRot by="21600000">
                                      <p:cBhvr>
                                        <p:cTn id="33" dur="4250" fill="hold"/>
                                        <p:tgtEl>
                                          <p:spTgt spid="9"/>
                                        </p:tgtEl>
                                        <p:attrNameLst>
                                          <p:attrName>r</p:attrName>
                                        </p:attrNameLst>
                                      </p:cBhvr>
                                    </p:animRot>
                                  </p:childTnLst>
                                </p:cTn>
                              </p:par>
                              <p:par>
                                <p:cTn id="34" presetID="2" presetClass="exit" presetSubtype="2" fill="hold" nodeType="withEffect">
                                  <p:stCondLst>
                                    <p:cond delay="0"/>
                                  </p:stCondLst>
                                  <p:childTnLst>
                                    <p:anim calcmode="lin" valueType="num">
                                      <p:cBhvr additive="base">
                                        <p:cTn id="35" dur="5000"/>
                                        <p:tgtEl>
                                          <p:spTgt spid="9"/>
                                        </p:tgtEl>
                                        <p:attrNameLst>
                                          <p:attrName>ppt_x</p:attrName>
                                        </p:attrNameLst>
                                      </p:cBhvr>
                                      <p:tavLst>
                                        <p:tav tm="0">
                                          <p:val>
                                            <p:strVal val="ppt_x"/>
                                          </p:val>
                                        </p:tav>
                                        <p:tav tm="100000">
                                          <p:val>
                                            <p:strVal val="1+ppt_w/2"/>
                                          </p:val>
                                        </p:tav>
                                      </p:tavLst>
                                    </p:anim>
                                    <p:anim calcmode="lin" valueType="num">
                                      <p:cBhvr additive="base">
                                        <p:cTn id="36" dur="5000"/>
                                        <p:tgtEl>
                                          <p:spTgt spid="9"/>
                                        </p:tgtEl>
                                        <p:attrNameLst>
                                          <p:attrName>ppt_y</p:attrName>
                                        </p:attrNameLst>
                                      </p:cBhvr>
                                      <p:tavLst>
                                        <p:tav tm="0">
                                          <p:val>
                                            <p:strVal val="ppt_y"/>
                                          </p:val>
                                        </p:tav>
                                        <p:tav tm="100000">
                                          <p:val>
                                            <p:strVal val="ppt_y"/>
                                          </p:val>
                                        </p:tav>
                                      </p:tavLst>
                                    </p:anim>
                                    <p:set>
                                      <p:cBhvr>
                                        <p:cTn id="37" dur="1" fill="hold">
                                          <p:stCondLst>
                                            <p:cond delay="4999"/>
                                          </p:stCondLst>
                                        </p:cTn>
                                        <p:tgtEl>
                                          <p:spTgt spid="9"/>
                                        </p:tgtEl>
                                        <p:attrNameLst>
                                          <p:attrName>style.visibility</p:attrName>
                                        </p:attrNameLst>
                                      </p:cBhvr>
                                      <p:to>
                                        <p:strVal val="hidden"/>
                                      </p:to>
                                    </p:set>
                                  </p:childTnLst>
                                </p:cTn>
                              </p:par>
                              <p:par>
                                <p:cTn id="38" presetID="19" presetClass="entr" presetSubtype="5"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4500" fill="hold"/>
                                        <p:tgtEl>
                                          <p:spTgt spid="10"/>
                                        </p:tgtEl>
                                        <p:attrNameLst>
                                          <p:attrName>ppt_w</p:attrName>
                                        </p:attrNameLst>
                                      </p:cBhvr>
                                      <p:tavLst>
                                        <p:tav tm="0">
                                          <p:val>
                                            <p:strVal val="#ppt_w"/>
                                          </p:val>
                                        </p:tav>
                                        <p:tav tm="100000">
                                          <p:val>
                                            <p:strVal val="#ppt_w"/>
                                          </p:val>
                                        </p:tav>
                                      </p:tavLst>
                                    </p:anim>
                                    <p:anim calcmode="lin" valueType="num">
                                      <p:cBhvr>
                                        <p:cTn id="41" dur="4500" fill="hold"/>
                                        <p:tgtEl>
                                          <p:spTgt spid="10"/>
                                        </p:tgtEl>
                                        <p:attrNameLst>
                                          <p:attrName>ppt_h</p:attrName>
                                        </p:attrNameLst>
                                      </p:cBhvr>
                                      <p:tavLst>
                                        <p:tav tm="0" fmla="#ppt_h*sin(2.5*pi*$)">
                                          <p:val>
                                            <p:fltVal val="0"/>
                                          </p:val>
                                        </p:tav>
                                        <p:tav tm="100000">
                                          <p:val>
                                            <p:fltVal val="1"/>
                                          </p:val>
                                        </p:tav>
                                      </p:tavLst>
                                    </p:anim>
                                  </p:childTnLst>
                                </p:cTn>
                              </p:par>
                              <p:par>
                                <p:cTn id="42" presetID="8" presetClass="emph" presetSubtype="0" repeatCount="indefinite" fill="hold" nodeType="withEffect">
                                  <p:stCondLst>
                                    <p:cond delay="0"/>
                                  </p:stCondLst>
                                  <p:childTnLst>
                                    <p:animRot by="21600000">
                                      <p:cBhvr>
                                        <p:cTn id="43" dur="4250" fill="hold"/>
                                        <p:tgtEl>
                                          <p:spTgt spid="10"/>
                                        </p:tgtEl>
                                        <p:attrNameLst>
                                          <p:attrName>r</p:attrName>
                                        </p:attrNameLst>
                                      </p:cBhvr>
                                    </p:animRot>
                                  </p:childTnLst>
                                </p:cTn>
                              </p:par>
                              <p:par>
                                <p:cTn id="44" presetID="2" presetClass="exit" presetSubtype="2" fill="hold" nodeType="withEffect">
                                  <p:stCondLst>
                                    <p:cond delay="0"/>
                                  </p:stCondLst>
                                  <p:childTnLst>
                                    <p:anim calcmode="lin" valueType="num">
                                      <p:cBhvr additive="base">
                                        <p:cTn id="45" dur="5000"/>
                                        <p:tgtEl>
                                          <p:spTgt spid="10"/>
                                        </p:tgtEl>
                                        <p:attrNameLst>
                                          <p:attrName>ppt_x</p:attrName>
                                        </p:attrNameLst>
                                      </p:cBhvr>
                                      <p:tavLst>
                                        <p:tav tm="0">
                                          <p:val>
                                            <p:strVal val="ppt_x"/>
                                          </p:val>
                                        </p:tav>
                                        <p:tav tm="100000">
                                          <p:val>
                                            <p:strVal val="1+ppt_w/2"/>
                                          </p:val>
                                        </p:tav>
                                      </p:tavLst>
                                    </p:anim>
                                    <p:anim calcmode="lin" valueType="num">
                                      <p:cBhvr additive="base">
                                        <p:cTn id="46" dur="5000"/>
                                        <p:tgtEl>
                                          <p:spTgt spid="10"/>
                                        </p:tgtEl>
                                        <p:attrNameLst>
                                          <p:attrName>ppt_y</p:attrName>
                                        </p:attrNameLst>
                                      </p:cBhvr>
                                      <p:tavLst>
                                        <p:tav tm="0">
                                          <p:val>
                                            <p:strVal val="ppt_y"/>
                                          </p:val>
                                        </p:tav>
                                        <p:tav tm="100000">
                                          <p:val>
                                            <p:strVal val="ppt_y"/>
                                          </p:val>
                                        </p:tav>
                                      </p:tavLst>
                                    </p:anim>
                                    <p:set>
                                      <p:cBhvr>
                                        <p:cTn id="47" dur="1" fill="hold">
                                          <p:stCondLst>
                                            <p:cond delay="4999"/>
                                          </p:stCondLst>
                                        </p:cTn>
                                        <p:tgtEl>
                                          <p:spTgt spid="10"/>
                                        </p:tgtEl>
                                        <p:attrNameLst>
                                          <p:attrName>style.visibility</p:attrName>
                                        </p:attrNameLst>
                                      </p:cBhvr>
                                      <p:to>
                                        <p:strVal val="hidden"/>
                                      </p:to>
                                    </p:set>
                                  </p:childTnLst>
                                </p:cTn>
                              </p:par>
                              <p:par>
                                <p:cTn id="48" presetID="19" presetClass="entr" presetSubtype="5" fill="hold"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p:cTn id="50" dur="4500" fill="hold"/>
                                        <p:tgtEl>
                                          <p:spTgt spid="11"/>
                                        </p:tgtEl>
                                        <p:attrNameLst>
                                          <p:attrName>ppt_w</p:attrName>
                                        </p:attrNameLst>
                                      </p:cBhvr>
                                      <p:tavLst>
                                        <p:tav tm="0">
                                          <p:val>
                                            <p:strVal val="#ppt_w"/>
                                          </p:val>
                                        </p:tav>
                                        <p:tav tm="100000">
                                          <p:val>
                                            <p:strVal val="#ppt_w"/>
                                          </p:val>
                                        </p:tav>
                                      </p:tavLst>
                                    </p:anim>
                                    <p:anim calcmode="lin" valueType="num">
                                      <p:cBhvr>
                                        <p:cTn id="51" dur="4500" fill="hold"/>
                                        <p:tgtEl>
                                          <p:spTgt spid="11"/>
                                        </p:tgtEl>
                                        <p:attrNameLst>
                                          <p:attrName>ppt_h</p:attrName>
                                        </p:attrNameLst>
                                      </p:cBhvr>
                                      <p:tavLst>
                                        <p:tav tm="0" fmla="#ppt_h*sin(2.5*pi*$)">
                                          <p:val>
                                            <p:fltVal val="0"/>
                                          </p:val>
                                        </p:tav>
                                        <p:tav tm="100000">
                                          <p:val>
                                            <p:fltVal val="1"/>
                                          </p:val>
                                        </p:tav>
                                      </p:tavLst>
                                    </p:anim>
                                  </p:childTnLst>
                                </p:cTn>
                              </p:par>
                              <p:par>
                                <p:cTn id="52" presetID="8" presetClass="emph" presetSubtype="0" repeatCount="indefinite" fill="hold" nodeType="withEffect">
                                  <p:stCondLst>
                                    <p:cond delay="0"/>
                                  </p:stCondLst>
                                  <p:childTnLst>
                                    <p:animRot by="21600000">
                                      <p:cBhvr>
                                        <p:cTn id="53" dur="4250" fill="hold"/>
                                        <p:tgtEl>
                                          <p:spTgt spid="11"/>
                                        </p:tgtEl>
                                        <p:attrNameLst>
                                          <p:attrName>r</p:attrName>
                                        </p:attrNameLst>
                                      </p:cBhvr>
                                    </p:animRot>
                                  </p:childTnLst>
                                </p:cTn>
                              </p:par>
                              <p:par>
                                <p:cTn id="54" presetID="2" presetClass="exit" presetSubtype="2" fill="hold" nodeType="withEffect">
                                  <p:stCondLst>
                                    <p:cond delay="0"/>
                                  </p:stCondLst>
                                  <p:childTnLst>
                                    <p:anim calcmode="lin" valueType="num">
                                      <p:cBhvr additive="base">
                                        <p:cTn id="55" dur="5000"/>
                                        <p:tgtEl>
                                          <p:spTgt spid="11"/>
                                        </p:tgtEl>
                                        <p:attrNameLst>
                                          <p:attrName>ppt_x</p:attrName>
                                        </p:attrNameLst>
                                      </p:cBhvr>
                                      <p:tavLst>
                                        <p:tav tm="0">
                                          <p:val>
                                            <p:strVal val="ppt_x"/>
                                          </p:val>
                                        </p:tav>
                                        <p:tav tm="100000">
                                          <p:val>
                                            <p:strVal val="1+ppt_w/2"/>
                                          </p:val>
                                        </p:tav>
                                      </p:tavLst>
                                    </p:anim>
                                    <p:anim calcmode="lin" valueType="num">
                                      <p:cBhvr additive="base">
                                        <p:cTn id="56" dur="5000"/>
                                        <p:tgtEl>
                                          <p:spTgt spid="11"/>
                                        </p:tgtEl>
                                        <p:attrNameLst>
                                          <p:attrName>ppt_y</p:attrName>
                                        </p:attrNameLst>
                                      </p:cBhvr>
                                      <p:tavLst>
                                        <p:tav tm="0">
                                          <p:val>
                                            <p:strVal val="ppt_y"/>
                                          </p:val>
                                        </p:tav>
                                        <p:tav tm="100000">
                                          <p:val>
                                            <p:strVal val="ppt_y"/>
                                          </p:val>
                                        </p:tav>
                                      </p:tavLst>
                                    </p:anim>
                                    <p:set>
                                      <p:cBhvr>
                                        <p:cTn id="57" dur="1" fill="hold">
                                          <p:stCondLst>
                                            <p:cond delay="4999"/>
                                          </p:stCondLst>
                                        </p:cTn>
                                        <p:tgtEl>
                                          <p:spTgt spid="11"/>
                                        </p:tgtEl>
                                        <p:attrNameLst>
                                          <p:attrName>style.visibility</p:attrName>
                                        </p:attrNameLst>
                                      </p:cBhvr>
                                      <p:to>
                                        <p:strVal val="hidden"/>
                                      </p:to>
                                    </p:set>
                                  </p:childTnLst>
                                </p:cTn>
                              </p:par>
                              <p:par>
                                <p:cTn id="58" presetID="19" presetClass="entr" presetSubtype="5" fill="hold" nodeType="withEffect">
                                  <p:stCondLst>
                                    <p:cond delay="0"/>
                                  </p:stCondLst>
                                  <p:childTnLst>
                                    <p:set>
                                      <p:cBhvr>
                                        <p:cTn id="59" dur="1" fill="hold">
                                          <p:stCondLst>
                                            <p:cond delay="0"/>
                                          </p:stCondLst>
                                        </p:cTn>
                                        <p:tgtEl>
                                          <p:spTgt spid="13"/>
                                        </p:tgtEl>
                                        <p:attrNameLst>
                                          <p:attrName>style.visibility</p:attrName>
                                        </p:attrNameLst>
                                      </p:cBhvr>
                                      <p:to>
                                        <p:strVal val="visible"/>
                                      </p:to>
                                    </p:set>
                                    <p:anim calcmode="lin" valueType="num">
                                      <p:cBhvr>
                                        <p:cTn id="60" dur="4500" fill="hold"/>
                                        <p:tgtEl>
                                          <p:spTgt spid="13"/>
                                        </p:tgtEl>
                                        <p:attrNameLst>
                                          <p:attrName>ppt_w</p:attrName>
                                        </p:attrNameLst>
                                      </p:cBhvr>
                                      <p:tavLst>
                                        <p:tav tm="0">
                                          <p:val>
                                            <p:strVal val="#ppt_w"/>
                                          </p:val>
                                        </p:tav>
                                        <p:tav tm="100000">
                                          <p:val>
                                            <p:strVal val="#ppt_w"/>
                                          </p:val>
                                        </p:tav>
                                      </p:tavLst>
                                    </p:anim>
                                    <p:anim calcmode="lin" valueType="num">
                                      <p:cBhvr>
                                        <p:cTn id="61" dur="4500" fill="hold"/>
                                        <p:tgtEl>
                                          <p:spTgt spid="13"/>
                                        </p:tgtEl>
                                        <p:attrNameLst>
                                          <p:attrName>ppt_h</p:attrName>
                                        </p:attrNameLst>
                                      </p:cBhvr>
                                      <p:tavLst>
                                        <p:tav tm="0" fmla="#ppt_h*sin(2.5*pi*$)">
                                          <p:val>
                                            <p:fltVal val="0"/>
                                          </p:val>
                                        </p:tav>
                                        <p:tav tm="100000">
                                          <p:val>
                                            <p:fltVal val="1"/>
                                          </p:val>
                                        </p:tav>
                                      </p:tavLst>
                                    </p:anim>
                                  </p:childTnLst>
                                </p:cTn>
                              </p:par>
                              <p:par>
                                <p:cTn id="62" presetID="8" presetClass="emph" presetSubtype="0" repeatCount="indefinite" fill="hold" nodeType="withEffect">
                                  <p:stCondLst>
                                    <p:cond delay="0"/>
                                  </p:stCondLst>
                                  <p:childTnLst>
                                    <p:animRot by="-21600000">
                                      <p:cBhvr>
                                        <p:cTn id="63" dur="4250" fill="hold"/>
                                        <p:tgtEl>
                                          <p:spTgt spid="13"/>
                                        </p:tgtEl>
                                        <p:attrNameLst>
                                          <p:attrName>r</p:attrName>
                                        </p:attrNameLst>
                                      </p:cBhvr>
                                    </p:animRot>
                                  </p:childTnLst>
                                </p:cTn>
                              </p:par>
                              <p:par>
                                <p:cTn id="64" presetID="2" presetClass="exit" presetSubtype="8" fill="hold" nodeType="withEffect">
                                  <p:stCondLst>
                                    <p:cond delay="0"/>
                                  </p:stCondLst>
                                  <p:childTnLst>
                                    <p:anim calcmode="lin" valueType="num">
                                      <p:cBhvr additive="base">
                                        <p:cTn id="65" dur="5000"/>
                                        <p:tgtEl>
                                          <p:spTgt spid="13"/>
                                        </p:tgtEl>
                                        <p:attrNameLst>
                                          <p:attrName>ppt_x</p:attrName>
                                        </p:attrNameLst>
                                      </p:cBhvr>
                                      <p:tavLst>
                                        <p:tav tm="0">
                                          <p:val>
                                            <p:strVal val="ppt_x"/>
                                          </p:val>
                                        </p:tav>
                                        <p:tav tm="100000">
                                          <p:val>
                                            <p:strVal val="0-ppt_w/2"/>
                                          </p:val>
                                        </p:tav>
                                      </p:tavLst>
                                    </p:anim>
                                    <p:anim calcmode="lin" valueType="num">
                                      <p:cBhvr additive="base">
                                        <p:cTn id="66" dur="5000"/>
                                        <p:tgtEl>
                                          <p:spTgt spid="13"/>
                                        </p:tgtEl>
                                        <p:attrNameLst>
                                          <p:attrName>ppt_y</p:attrName>
                                        </p:attrNameLst>
                                      </p:cBhvr>
                                      <p:tavLst>
                                        <p:tav tm="0">
                                          <p:val>
                                            <p:strVal val="ppt_y"/>
                                          </p:val>
                                        </p:tav>
                                        <p:tav tm="100000">
                                          <p:val>
                                            <p:strVal val="ppt_y"/>
                                          </p:val>
                                        </p:tav>
                                      </p:tavLst>
                                    </p:anim>
                                    <p:set>
                                      <p:cBhvr>
                                        <p:cTn id="67" dur="1" fill="hold">
                                          <p:stCondLst>
                                            <p:cond delay="4999"/>
                                          </p:stCondLst>
                                        </p:cTn>
                                        <p:tgtEl>
                                          <p:spTgt spid="13"/>
                                        </p:tgtEl>
                                        <p:attrNameLst>
                                          <p:attrName>style.visibility</p:attrName>
                                        </p:attrNameLst>
                                      </p:cBhvr>
                                      <p:to>
                                        <p:strVal val="hidden"/>
                                      </p:to>
                                    </p:set>
                                  </p:childTnLst>
                                </p:cTn>
                              </p:par>
                              <p:par>
                                <p:cTn id="68" presetID="19" presetClass="entr" presetSubtype="5" fill="hold" nodeType="withEffect">
                                  <p:stCondLst>
                                    <p:cond delay="0"/>
                                  </p:stCondLst>
                                  <p:childTnLst>
                                    <p:set>
                                      <p:cBhvr>
                                        <p:cTn id="69" dur="1" fill="hold">
                                          <p:stCondLst>
                                            <p:cond delay="0"/>
                                          </p:stCondLst>
                                        </p:cTn>
                                        <p:tgtEl>
                                          <p:spTgt spid="14"/>
                                        </p:tgtEl>
                                        <p:attrNameLst>
                                          <p:attrName>style.visibility</p:attrName>
                                        </p:attrNameLst>
                                      </p:cBhvr>
                                      <p:to>
                                        <p:strVal val="visible"/>
                                      </p:to>
                                    </p:set>
                                    <p:anim calcmode="lin" valueType="num">
                                      <p:cBhvr>
                                        <p:cTn id="70" dur="4500" fill="hold"/>
                                        <p:tgtEl>
                                          <p:spTgt spid="14"/>
                                        </p:tgtEl>
                                        <p:attrNameLst>
                                          <p:attrName>ppt_w</p:attrName>
                                        </p:attrNameLst>
                                      </p:cBhvr>
                                      <p:tavLst>
                                        <p:tav tm="0">
                                          <p:val>
                                            <p:strVal val="#ppt_w"/>
                                          </p:val>
                                        </p:tav>
                                        <p:tav tm="100000">
                                          <p:val>
                                            <p:strVal val="#ppt_w"/>
                                          </p:val>
                                        </p:tav>
                                      </p:tavLst>
                                    </p:anim>
                                    <p:anim calcmode="lin" valueType="num">
                                      <p:cBhvr>
                                        <p:cTn id="71" dur="4500" fill="hold"/>
                                        <p:tgtEl>
                                          <p:spTgt spid="14"/>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nodeType="withEffect">
                                  <p:stCondLst>
                                    <p:cond delay="0"/>
                                  </p:stCondLst>
                                  <p:childTnLst>
                                    <p:animRot by="-21600000">
                                      <p:cBhvr>
                                        <p:cTn id="73" dur="4250" fill="hold"/>
                                        <p:tgtEl>
                                          <p:spTgt spid="14"/>
                                        </p:tgtEl>
                                        <p:attrNameLst>
                                          <p:attrName>r</p:attrName>
                                        </p:attrNameLst>
                                      </p:cBhvr>
                                    </p:animRot>
                                  </p:childTnLst>
                                </p:cTn>
                              </p:par>
                              <p:par>
                                <p:cTn id="74" presetID="2" presetClass="exit" presetSubtype="8" fill="hold" nodeType="withEffect">
                                  <p:stCondLst>
                                    <p:cond delay="0"/>
                                  </p:stCondLst>
                                  <p:childTnLst>
                                    <p:anim calcmode="lin" valueType="num">
                                      <p:cBhvr additive="base">
                                        <p:cTn id="75" dur="5000"/>
                                        <p:tgtEl>
                                          <p:spTgt spid="14"/>
                                        </p:tgtEl>
                                        <p:attrNameLst>
                                          <p:attrName>ppt_x</p:attrName>
                                        </p:attrNameLst>
                                      </p:cBhvr>
                                      <p:tavLst>
                                        <p:tav tm="0">
                                          <p:val>
                                            <p:strVal val="ppt_x"/>
                                          </p:val>
                                        </p:tav>
                                        <p:tav tm="100000">
                                          <p:val>
                                            <p:strVal val="0-ppt_w/2"/>
                                          </p:val>
                                        </p:tav>
                                      </p:tavLst>
                                    </p:anim>
                                    <p:anim calcmode="lin" valueType="num">
                                      <p:cBhvr additive="base">
                                        <p:cTn id="76" dur="5000"/>
                                        <p:tgtEl>
                                          <p:spTgt spid="14"/>
                                        </p:tgtEl>
                                        <p:attrNameLst>
                                          <p:attrName>ppt_y</p:attrName>
                                        </p:attrNameLst>
                                      </p:cBhvr>
                                      <p:tavLst>
                                        <p:tav tm="0">
                                          <p:val>
                                            <p:strVal val="ppt_y"/>
                                          </p:val>
                                        </p:tav>
                                        <p:tav tm="100000">
                                          <p:val>
                                            <p:strVal val="ppt_y"/>
                                          </p:val>
                                        </p:tav>
                                      </p:tavLst>
                                    </p:anim>
                                    <p:set>
                                      <p:cBhvr>
                                        <p:cTn id="77" dur="1" fill="hold">
                                          <p:stCondLst>
                                            <p:cond delay="4999"/>
                                          </p:stCondLst>
                                        </p:cTn>
                                        <p:tgtEl>
                                          <p:spTgt spid="14"/>
                                        </p:tgtEl>
                                        <p:attrNameLst>
                                          <p:attrName>style.visibility</p:attrName>
                                        </p:attrNameLst>
                                      </p:cBhvr>
                                      <p:to>
                                        <p:strVal val="hidden"/>
                                      </p:to>
                                    </p:set>
                                  </p:childTnLst>
                                </p:cTn>
                              </p:par>
                              <p:par>
                                <p:cTn id="78" presetID="19" presetClass="entr" presetSubtype="5" fill="hold" nodeType="withEffect">
                                  <p:stCondLst>
                                    <p:cond delay="0"/>
                                  </p:stCondLst>
                                  <p:childTnLst>
                                    <p:set>
                                      <p:cBhvr>
                                        <p:cTn id="79" dur="1" fill="hold">
                                          <p:stCondLst>
                                            <p:cond delay="0"/>
                                          </p:stCondLst>
                                        </p:cTn>
                                        <p:tgtEl>
                                          <p:spTgt spid="15"/>
                                        </p:tgtEl>
                                        <p:attrNameLst>
                                          <p:attrName>style.visibility</p:attrName>
                                        </p:attrNameLst>
                                      </p:cBhvr>
                                      <p:to>
                                        <p:strVal val="visible"/>
                                      </p:to>
                                    </p:set>
                                    <p:anim calcmode="lin" valueType="num">
                                      <p:cBhvr>
                                        <p:cTn id="80" dur="4500" fill="hold"/>
                                        <p:tgtEl>
                                          <p:spTgt spid="15"/>
                                        </p:tgtEl>
                                        <p:attrNameLst>
                                          <p:attrName>ppt_w</p:attrName>
                                        </p:attrNameLst>
                                      </p:cBhvr>
                                      <p:tavLst>
                                        <p:tav tm="0">
                                          <p:val>
                                            <p:strVal val="#ppt_w"/>
                                          </p:val>
                                        </p:tav>
                                        <p:tav tm="100000">
                                          <p:val>
                                            <p:strVal val="#ppt_w"/>
                                          </p:val>
                                        </p:tav>
                                      </p:tavLst>
                                    </p:anim>
                                    <p:anim calcmode="lin" valueType="num">
                                      <p:cBhvr>
                                        <p:cTn id="81" dur="4500" fill="hold"/>
                                        <p:tgtEl>
                                          <p:spTgt spid="15"/>
                                        </p:tgtEl>
                                        <p:attrNameLst>
                                          <p:attrName>ppt_h</p:attrName>
                                        </p:attrNameLst>
                                      </p:cBhvr>
                                      <p:tavLst>
                                        <p:tav tm="0" fmla="#ppt_h*sin(2.5*pi*$)">
                                          <p:val>
                                            <p:fltVal val="0"/>
                                          </p:val>
                                        </p:tav>
                                        <p:tav tm="100000">
                                          <p:val>
                                            <p:fltVal val="1"/>
                                          </p:val>
                                        </p:tav>
                                      </p:tavLst>
                                    </p:anim>
                                  </p:childTnLst>
                                </p:cTn>
                              </p:par>
                              <p:par>
                                <p:cTn id="82" presetID="8" presetClass="emph" presetSubtype="0" repeatCount="indefinite" fill="hold" nodeType="withEffect">
                                  <p:stCondLst>
                                    <p:cond delay="0"/>
                                  </p:stCondLst>
                                  <p:childTnLst>
                                    <p:animRot by="-21600000">
                                      <p:cBhvr>
                                        <p:cTn id="83" dur="4250" fill="hold"/>
                                        <p:tgtEl>
                                          <p:spTgt spid="15"/>
                                        </p:tgtEl>
                                        <p:attrNameLst>
                                          <p:attrName>r</p:attrName>
                                        </p:attrNameLst>
                                      </p:cBhvr>
                                    </p:animRot>
                                  </p:childTnLst>
                                </p:cTn>
                              </p:par>
                              <p:par>
                                <p:cTn id="84" presetID="2" presetClass="exit" presetSubtype="8" fill="hold" nodeType="withEffect">
                                  <p:stCondLst>
                                    <p:cond delay="0"/>
                                  </p:stCondLst>
                                  <p:childTnLst>
                                    <p:anim calcmode="lin" valueType="num">
                                      <p:cBhvr additive="base">
                                        <p:cTn id="85" dur="5000"/>
                                        <p:tgtEl>
                                          <p:spTgt spid="15"/>
                                        </p:tgtEl>
                                        <p:attrNameLst>
                                          <p:attrName>ppt_x</p:attrName>
                                        </p:attrNameLst>
                                      </p:cBhvr>
                                      <p:tavLst>
                                        <p:tav tm="0">
                                          <p:val>
                                            <p:strVal val="ppt_x"/>
                                          </p:val>
                                        </p:tav>
                                        <p:tav tm="100000">
                                          <p:val>
                                            <p:strVal val="0-ppt_w/2"/>
                                          </p:val>
                                        </p:tav>
                                      </p:tavLst>
                                    </p:anim>
                                    <p:anim calcmode="lin" valueType="num">
                                      <p:cBhvr additive="base">
                                        <p:cTn id="86" dur="5000"/>
                                        <p:tgtEl>
                                          <p:spTgt spid="15"/>
                                        </p:tgtEl>
                                        <p:attrNameLst>
                                          <p:attrName>ppt_y</p:attrName>
                                        </p:attrNameLst>
                                      </p:cBhvr>
                                      <p:tavLst>
                                        <p:tav tm="0">
                                          <p:val>
                                            <p:strVal val="ppt_y"/>
                                          </p:val>
                                        </p:tav>
                                        <p:tav tm="100000">
                                          <p:val>
                                            <p:strVal val="ppt_y"/>
                                          </p:val>
                                        </p:tav>
                                      </p:tavLst>
                                    </p:anim>
                                    <p:set>
                                      <p:cBhvr>
                                        <p:cTn id="87" dur="1" fill="hold">
                                          <p:stCondLst>
                                            <p:cond delay="4999"/>
                                          </p:stCondLst>
                                        </p:cTn>
                                        <p:tgtEl>
                                          <p:spTgt spid="15"/>
                                        </p:tgtEl>
                                        <p:attrNameLst>
                                          <p:attrName>style.visibility</p:attrName>
                                        </p:attrNameLst>
                                      </p:cBhvr>
                                      <p:to>
                                        <p:strVal val="hidden"/>
                                      </p:to>
                                    </p:set>
                                  </p:childTnLst>
                                </p:cTn>
                              </p:par>
                              <p:par>
                                <p:cTn id="88" presetID="17" presetClass="entr" presetSubtype="10" fill="hold" nodeType="withEffect">
                                  <p:stCondLst>
                                    <p:cond delay="0"/>
                                  </p:stCondLst>
                                  <p:childTnLst>
                                    <p:set>
                                      <p:cBhvr>
                                        <p:cTn id="89" dur="1" fill="hold">
                                          <p:stCondLst>
                                            <p:cond delay="0"/>
                                          </p:stCondLst>
                                        </p:cTn>
                                        <p:tgtEl>
                                          <p:spTgt spid="17"/>
                                        </p:tgtEl>
                                        <p:attrNameLst>
                                          <p:attrName>style.visibility</p:attrName>
                                        </p:attrNameLst>
                                      </p:cBhvr>
                                      <p:to>
                                        <p:strVal val="visible"/>
                                      </p:to>
                                    </p:set>
                                    <p:anim calcmode="lin" valueType="num">
                                      <p:cBhvr>
                                        <p:cTn id="90" dur="4750" fill="hold"/>
                                        <p:tgtEl>
                                          <p:spTgt spid="17"/>
                                        </p:tgtEl>
                                        <p:attrNameLst>
                                          <p:attrName>ppt_w</p:attrName>
                                        </p:attrNameLst>
                                      </p:cBhvr>
                                      <p:tavLst>
                                        <p:tav tm="0">
                                          <p:val>
                                            <p:fltVal val="0"/>
                                          </p:val>
                                        </p:tav>
                                        <p:tav tm="100000">
                                          <p:val>
                                            <p:strVal val="#ppt_w"/>
                                          </p:val>
                                        </p:tav>
                                      </p:tavLst>
                                    </p:anim>
                                    <p:anim calcmode="lin" valueType="num">
                                      <p:cBhvr>
                                        <p:cTn id="91" dur="4750" fill="hold"/>
                                        <p:tgtEl>
                                          <p:spTgt spid="17"/>
                                        </p:tgtEl>
                                        <p:attrNameLst>
                                          <p:attrName>ppt_h</p:attrName>
                                        </p:attrNameLst>
                                      </p:cBhvr>
                                      <p:tavLst>
                                        <p:tav tm="0">
                                          <p:val>
                                            <p:strVal val="#ppt_h"/>
                                          </p:val>
                                        </p:tav>
                                        <p:tav tm="100000">
                                          <p:val>
                                            <p:strVal val="#ppt_h"/>
                                          </p:val>
                                        </p:tav>
                                      </p:tavLst>
                                    </p:anim>
                                  </p:childTnLst>
                                </p:cTn>
                              </p:par>
                              <p:par>
                                <p:cTn id="92" presetID="14" presetClass="entr" presetSubtype="5" fill="hold" nodeType="withEffect">
                                  <p:stCondLst>
                                    <p:cond delay="0"/>
                                  </p:stCondLst>
                                  <p:childTnLst>
                                    <p:set>
                                      <p:cBhvr>
                                        <p:cTn id="93" dur="1" fill="hold">
                                          <p:stCondLst>
                                            <p:cond delay="0"/>
                                          </p:stCondLst>
                                        </p:cTn>
                                        <p:tgtEl>
                                          <p:spTgt spid="17"/>
                                        </p:tgtEl>
                                        <p:attrNameLst>
                                          <p:attrName>style.visibility</p:attrName>
                                        </p:attrNameLst>
                                      </p:cBhvr>
                                      <p:to>
                                        <p:strVal val="visible"/>
                                      </p:to>
                                    </p:set>
                                    <p:animEffect transition="in" filter="randombar(vertical)">
                                      <p:cBhvr>
                                        <p:cTn id="94" dur="4750"/>
                                        <p:tgtEl>
                                          <p:spTgt spid="17"/>
                                        </p:tgtEl>
                                      </p:cBhvr>
                                    </p:animEffect>
                                  </p:childTnLst>
                                </p:cTn>
                              </p:par>
                              <p:par>
                                <p:cTn id="95" presetID="17" presetClass="entr" presetSubtype="10" fill="hold"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p:cTn id="97" dur="5000" fill="hold"/>
                                        <p:tgtEl>
                                          <p:spTgt spid="16"/>
                                        </p:tgtEl>
                                        <p:attrNameLst>
                                          <p:attrName>ppt_w</p:attrName>
                                        </p:attrNameLst>
                                      </p:cBhvr>
                                      <p:tavLst>
                                        <p:tav tm="0">
                                          <p:val>
                                            <p:fltVal val="0"/>
                                          </p:val>
                                        </p:tav>
                                        <p:tav tm="100000">
                                          <p:val>
                                            <p:strVal val="#ppt_w"/>
                                          </p:val>
                                        </p:tav>
                                      </p:tavLst>
                                    </p:anim>
                                    <p:anim calcmode="lin" valueType="num">
                                      <p:cBhvr>
                                        <p:cTn id="98" dur="5000" fill="hold"/>
                                        <p:tgtEl>
                                          <p:spTgt spid="16"/>
                                        </p:tgtEl>
                                        <p:attrNameLst>
                                          <p:attrName>ppt_h</p:attrName>
                                        </p:attrNameLst>
                                      </p:cBhvr>
                                      <p:tavLst>
                                        <p:tav tm="0">
                                          <p:val>
                                            <p:strVal val="#ppt_h"/>
                                          </p:val>
                                        </p:tav>
                                        <p:tav tm="100000">
                                          <p:val>
                                            <p:strVal val="#ppt_h"/>
                                          </p:val>
                                        </p:tav>
                                      </p:tavLst>
                                    </p:anim>
                                  </p:childTnLst>
                                </p:cTn>
                              </p:par>
                              <p:par>
                                <p:cTn id="99" presetID="3" presetClass="entr" presetSubtype="10" fill="hold" nodeType="withEffect">
                                  <p:stCondLst>
                                    <p:cond delay="0"/>
                                  </p:stCondLst>
                                  <p:childTnLst>
                                    <p:set>
                                      <p:cBhvr>
                                        <p:cTn id="100" dur="1" fill="hold">
                                          <p:stCondLst>
                                            <p:cond delay="0"/>
                                          </p:stCondLst>
                                        </p:cTn>
                                        <p:tgtEl>
                                          <p:spTgt spid="16"/>
                                        </p:tgtEl>
                                        <p:attrNameLst>
                                          <p:attrName>style.visibility</p:attrName>
                                        </p:attrNameLst>
                                      </p:cBhvr>
                                      <p:to>
                                        <p:strVal val="visible"/>
                                      </p:to>
                                    </p:set>
                                    <p:animEffect transition="in" filter="blinds(horizontal)">
                                      <p:cBhvr>
                                        <p:cTn id="101" dur="5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email">
            <a:extLst>
              <a:ext uri="{BEBA8EAE-BF5A-486C-A8C5-ECC9F3942E4B}">
                <a14:imgProps xmlns:a14="http://schemas.microsoft.com/office/drawing/2010/main">
                  <a14:imgLayer r:embed="rId3">
                    <a14:imgEffect>
                      <a14:brightnessContrast bright="6000"/>
                    </a14:imgEffect>
                  </a14:imgLayer>
                </a14:imgProps>
              </a:ext>
              <a:ext uri="{28A0092B-C50C-407E-A947-70E740481C1C}">
                <a14:useLocalDpi xmlns:a14="http://schemas.microsoft.com/office/drawing/2010/main"/>
              </a:ext>
            </a:extLst>
          </a:blip>
          <a:srcRect/>
          <a:stretch>
            <a:fillRect/>
          </a:stretch>
        </p:blipFill>
        <p:spPr bwMode="auto">
          <a:xfrm>
            <a:off x="2987824" y="0"/>
            <a:ext cx="3170237" cy="6829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17 Imagen" descr="Diapositiva6"/>
          <p:cNvPicPr>
            <a:picLocks noGrp="1" noChangeAspect="1"/>
          </p:cNvPicPr>
          <p:nvPr isPhoto="1"/>
        </p:nvPicPr>
        <p:blipFill rotWithShape="1">
          <a:blip r:embed="rId4" cstate="email">
            <a:lum/>
            <a:extLst>
              <a:ext uri="{28A0092B-C50C-407E-A947-70E740481C1C}">
                <a14:useLocalDpi xmlns:a14="http://schemas.microsoft.com/office/drawing/2010/main"/>
              </a:ext>
            </a:extLst>
          </a:blip>
          <a:srcRect t="-44898"/>
          <a:stretch/>
        </p:blipFill>
        <p:spPr>
          <a:xfrm>
            <a:off x="0" y="-3079102"/>
            <a:ext cx="9144000" cy="9937102"/>
          </a:xfrm>
          <a:prstGeom prst="rect">
            <a:avLst/>
          </a:prstGeom>
          <a:noFill/>
          <a:ln>
            <a:noFill/>
          </a:ln>
        </p:spPr>
      </p:pic>
      <p:pic>
        <p:nvPicPr>
          <p:cNvPr id="4100" name="Picture 4"/>
          <p:cNvPicPr>
            <a:picLocks noChangeAspect="1" noChangeArrowheads="1"/>
          </p:cNvPicPr>
          <p:nvPr/>
        </p:nvPicPr>
        <p:blipFill>
          <a:blip r:embed="rId5" cstate="email">
            <a:lum contrast="40000"/>
            <a:extLst>
              <a:ext uri="{28A0092B-C50C-407E-A947-70E740481C1C}">
                <a14:useLocalDpi xmlns:a14="http://schemas.microsoft.com/office/drawing/2010/main"/>
              </a:ext>
            </a:extLst>
          </a:blip>
          <a:srcRect/>
          <a:stretch>
            <a:fillRect/>
          </a:stretch>
        </p:blipFill>
        <p:spPr bwMode="auto">
          <a:xfrm flipH="1">
            <a:off x="7440776" y="0"/>
            <a:ext cx="1703222" cy="1378180"/>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4"/>
          <p:cNvPicPr>
            <a:picLocks noChangeAspect="1" noChangeArrowheads="1"/>
          </p:cNvPicPr>
          <p:nvPr/>
        </p:nvPicPr>
        <p:blipFill>
          <a:blip r:embed="rId6" cstate="email">
            <a:lum contrast="40000"/>
            <a:extLst>
              <a:ext uri="{28A0092B-C50C-407E-A947-70E740481C1C}">
                <a14:useLocalDpi xmlns:a14="http://schemas.microsoft.com/office/drawing/2010/main"/>
              </a:ext>
            </a:extLst>
          </a:blip>
          <a:srcRect/>
          <a:stretch>
            <a:fillRect/>
          </a:stretch>
        </p:blipFill>
        <p:spPr bwMode="auto">
          <a:xfrm>
            <a:off x="-1744" y="-11725"/>
            <a:ext cx="1693424" cy="1424501"/>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4"/>
          <p:cNvPicPr>
            <a:picLocks noChangeAspect="1" noChangeArrowheads="1"/>
          </p:cNvPicPr>
          <p:nvPr/>
        </p:nvPicPr>
        <p:blipFill>
          <a:blip r:embed="rId7" cstate="email">
            <a:lum contrast="40000"/>
            <a:extLst>
              <a:ext uri="{28A0092B-C50C-407E-A947-70E740481C1C}">
                <a14:useLocalDpi xmlns:a14="http://schemas.microsoft.com/office/drawing/2010/main"/>
              </a:ext>
            </a:extLst>
          </a:blip>
          <a:srcRect/>
          <a:stretch>
            <a:fillRect/>
          </a:stretch>
        </p:blipFill>
        <p:spPr bwMode="auto">
          <a:xfrm>
            <a:off x="971601" y="1340768"/>
            <a:ext cx="1728191" cy="1440160"/>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4"/>
          <p:cNvPicPr>
            <a:picLocks noChangeAspect="1" noChangeArrowheads="1"/>
          </p:cNvPicPr>
          <p:nvPr/>
        </p:nvPicPr>
        <p:blipFill>
          <a:blip r:embed="rId8" cstate="email">
            <a:lum contrast="40000"/>
            <a:extLst>
              <a:ext uri="{28A0092B-C50C-407E-A947-70E740481C1C}">
                <a14:useLocalDpi xmlns:a14="http://schemas.microsoft.com/office/drawing/2010/main"/>
              </a:ext>
            </a:extLst>
          </a:blip>
          <a:srcRect/>
          <a:stretch>
            <a:fillRect/>
          </a:stretch>
        </p:blipFill>
        <p:spPr bwMode="auto">
          <a:xfrm>
            <a:off x="1763688" y="2708920"/>
            <a:ext cx="1800200" cy="1456650"/>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4"/>
          <p:cNvPicPr>
            <a:picLocks noChangeAspect="1" noChangeArrowheads="1"/>
          </p:cNvPicPr>
          <p:nvPr/>
        </p:nvPicPr>
        <p:blipFill>
          <a:blip r:embed="rId8" cstate="email">
            <a:lum contrast="40000"/>
            <a:extLst>
              <a:ext uri="{28A0092B-C50C-407E-A947-70E740481C1C}">
                <a14:useLocalDpi xmlns:a14="http://schemas.microsoft.com/office/drawing/2010/main"/>
              </a:ext>
            </a:extLst>
          </a:blip>
          <a:srcRect/>
          <a:stretch>
            <a:fillRect/>
          </a:stretch>
        </p:blipFill>
        <p:spPr bwMode="auto">
          <a:xfrm>
            <a:off x="2483768" y="4221088"/>
            <a:ext cx="1800200" cy="1456650"/>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4"/>
          <p:cNvPicPr>
            <a:picLocks noChangeAspect="1" noChangeArrowheads="1"/>
          </p:cNvPicPr>
          <p:nvPr/>
        </p:nvPicPr>
        <p:blipFill>
          <a:blip r:embed="rId9" cstate="email">
            <a:lum contrast="40000"/>
            <a:extLst>
              <a:ext uri="{28A0092B-C50C-407E-A947-70E740481C1C}">
                <a14:useLocalDpi xmlns:a14="http://schemas.microsoft.com/office/drawing/2010/main"/>
              </a:ext>
            </a:extLst>
          </a:blip>
          <a:srcRect/>
          <a:stretch>
            <a:fillRect/>
          </a:stretch>
        </p:blipFill>
        <p:spPr bwMode="auto">
          <a:xfrm>
            <a:off x="3275856" y="5589240"/>
            <a:ext cx="1728192" cy="1398384"/>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4"/>
          <p:cNvPicPr>
            <a:picLocks noChangeAspect="1" noChangeArrowheads="1"/>
          </p:cNvPicPr>
          <p:nvPr/>
        </p:nvPicPr>
        <p:blipFill>
          <a:blip r:embed="rId10" cstate="email">
            <a:lum contrast="40000"/>
            <a:extLst>
              <a:ext uri="{28A0092B-C50C-407E-A947-70E740481C1C}">
                <a14:useLocalDpi xmlns:a14="http://schemas.microsoft.com/office/drawing/2010/main"/>
              </a:ext>
            </a:extLst>
          </a:blip>
          <a:srcRect/>
          <a:stretch>
            <a:fillRect/>
          </a:stretch>
        </p:blipFill>
        <p:spPr bwMode="auto">
          <a:xfrm flipH="1">
            <a:off x="6444208" y="1340768"/>
            <a:ext cx="1779820" cy="1440160"/>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4"/>
          <p:cNvPicPr>
            <a:picLocks noChangeAspect="1" noChangeArrowheads="1"/>
          </p:cNvPicPr>
          <p:nvPr/>
        </p:nvPicPr>
        <p:blipFill>
          <a:blip r:embed="rId11" cstate="email">
            <a:lum contrast="40000"/>
            <a:extLst>
              <a:ext uri="{28A0092B-C50C-407E-A947-70E740481C1C}">
                <a14:useLocalDpi xmlns:a14="http://schemas.microsoft.com/office/drawing/2010/main"/>
              </a:ext>
            </a:extLst>
          </a:blip>
          <a:srcRect/>
          <a:stretch>
            <a:fillRect/>
          </a:stretch>
        </p:blipFill>
        <p:spPr bwMode="auto">
          <a:xfrm flipH="1">
            <a:off x="5646908" y="2708920"/>
            <a:ext cx="1805412" cy="1512168"/>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4"/>
          <p:cNvPicPr>
            <a:picLocks noChangeAspect="1" noChangeArrowheads="1"/>
          </p:cNvPicPr>
          <p:nvPr/>
        </p:nvPicPr>
        <p:blipFill>
          <a:blip r:embed="rId12" cstate="email">
            <a:lum contrast="40000"/>
            <a:extLst>
              <a:ext uri="{28A0092B-C50C-407E-A947-70E740481C1C}">
                <a14:useLocalDpi xmlns:a14="http://schemas.microsoft.com/office/drawing/2010/main"/>
              </a:ext>
            </a:extLst>
          </a:blip>
          <a:srcRect/>
          <a:stretch>
            <a:fillRect/>
          </a:stretch>
        </p:blipFill>
        <p:spPr bwMode="auto">
          <a:xfrm flipH="1">
            <a:off x="4860032" y="4221088"/>
            <a:ext cx="1690829" cy="1368152"/>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4"/>
          <p:cNvPicPr>
            <a:picLocks noChangeAspect="1" noChangeArrowheads="1"/>
          </p:cNvPicPr>
          <p:nvPr/>
        </p:nvPicPr>
        <p:blipFill>
          <a:blip r:embed="rId10" cstate="email">
            <a:lum contrast="40000"/>
            <a:extLst>
              <a:ext uri="{28A0092B-C50C-407E-A947-70E740481C1C}">
                <a14:useLocalDpi xmlns:a14="http://schemas.microsoft.com/office/drawing/2010/main"/>
              </a:ext>
            </a:extLst>
          </a:blip>
          <a:srcRect/>
          <a:stretch>
            <a:fillRect/>
          </a:stretch>
        </p:blipFill>
        <p:spPr bwMode="auto">
          <a:xfrm flipH="1">
            <a:off x="4139952" y="5589240"/>
            <a:ext cx="1779820" cy="1440160"/>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0" name="19 Rectángulo"/>
          <p:cNvSpPr/>
          <p:nvPr/>
        </p:nvSpPr>
        <p:spPr>
          <a:xfrm>
            <a:off x="0" y="-241215"/>
            <a:ext cx="9144000"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744532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6"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additive="base">
                                        <p:cTn id="10" dur="3000" fill="hold"/>
                                        <p:tgtEl>
                                          <p:spTgt spid="9"/>
                                        </p:tgtEl>
                                        <p:attrNameLst>
                                          <p:attrName>ppt_x</p:attrName>
                                        </p:attrNameLst>
                                      </p:cBhvr>
                                      <p:tavLst>
                                        <p:tav tm="0">
                                          <p:val>
                                            <p:strVal val="1+#ppt_w/2"/>
                                          </p:val>
                                        </p:tav>
                                        <p:tav tm="100000">
                                          <p:val>
                                            <p:strVal val="#ppt_x"/>
                                          </p:val>
                                        </p:tav>
                                      </p:tavLst>
                                    </p:anim>
                                    <p:anim calcmode="lin" valueType="num">
                                      <p:cBhvr additive="base">
                                        <p:cTn id="11" dur="3000" fill="hold"/>
                                        <p:tgtEl>
                                          <p:spTgt spid="9"/>
                                        </p:tgtEl>
                                        <p:attrNameLst>
                                          <p:attrName>ppt_y</p:attrName>
                                        </p:attrNameLst>
                                      </p:cBhvr>
                                      <p:tavLst>
                                        <p:tav tm="0">
                                          <p:val>
                                            <p:strVal val="1+#ppt_h/2"/>
                                          </p:val>
                                        </p:tav>
                                        <p:tav tm="100000">
                                          <p:val>
                                            <p:strVal val="#ppt_y"/>
                                          </p:val>
                                        </p:tav>
                                      </p:tavLst>
                                    </p:anim>
                                  </p:childTnLst>
                                </p:cTn>
                              </p:par>
                              <p:par>
                                <p:cTn id="12" presetID="8" presetClass="emph" presetSubtype="0" fill="hold" nodeType="withEffect">
                                  <p:stCondLst>
                                    <p:cond delay="0"/>
                                  </p:stCondLst>
                                  <p:childTnLst>
                                    <p:animRot by="-5400000">
                                      <p:cBhvr>
                                        <p:cTn id="13" dur="3000" fill="hold"/>
                                        <p:tgtEl>
                                          <p:spTgt spid="9"/>
                                        </p:tgtEl>
                                        <p:attrNameLst>
                                          <p:attrName>r</p:attrName>
                                        </p:attrNameLst>
                                      </p:cBhvr>
                                    </p:animRot>
                                  </p:childTnLst>
                                </p:cTn>
                              </p:par>
                              <p:par>
                                <p:cTn id="14" presetID="19" presetClass="entr" presetSubtype="5"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p:cTn id="16" dur="3000" fill="hold"/>
                                        <p:tgtEl>
                                          <p:spTgt spid="9"/>
                                        </p:tgtEl>
                                        <p:attrNameLst>
                                          <p:attrName>ppt_w</p:attrName>
                                        </p:attrNameLst>
                                      </p:cBhvr>
                                      <p:tavLst>
                                        <p:tav tm="0">
                                          <p:val>
                                            <p:strVal val="#ppt_w"/>
                                          </p:val>
                                        </p:tav>
                                        <p:tav tm="100000">
                                          <p:val>
                                            <p:strVal val="#ppt_w"/>
                                          </p:val>
                                        </p:tav>
                                      </p:tavLst>
                                    </p:anim>
                                    <p:anim calcmode="lin" valueType="num">
                                      <p:cBhvr>
                                        <p:cTn id="17" dur="3000" fill="hold"/>
                                        <p:tgtEl>
                                          <p:spTgt spid="9"/>
                                        </p:tgtEl>
                                        <p:attrNameLst>
                                          <p:attrName>ppt_h</p:attrName>
                                        </p:attrNameLst>
                                      </p:cBhvr>
                                      <p:tavLst>
                                        <p:tav tm="0" fmla="#ppt_h*sin(2.5*pi*$)">
                                          <p:val>
                                            <p:fltVal val="0"/>
                                          </p:val>
                                        </p:tav>
                                        <p:tav tm="100000">
                                          <p:val>
                                            <p:fltVal val="1"/>
                                          </p:val>
                                        </p:tav>
                                      </p:tavLst>
                                    </p:anim>
                                  </p:childTnLst>
                                </p:cTn>
                              </p:par>
                              <p:par>
                                <p:cTn id="18" presetID="2" presetClass="entr" presetSubtype="6" fill="hold" nodeType="with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3000" fill="hold"/>
                                        <p:tgtEl>
                                          <p:spTgt spid="10"/>
                                        </p:tgtEl>
                                        <p:attrNameLst>
                                          <p:attrName>ppt_x</p:attrName>
                                        </p:attrNameLst>
                                      </p:cBhvr>
                                      <p:tavLst>
                                        <p:tav tm="0">
                                          <p:val>
                                            <p:strVal val="1+#ppt_w/2"/>
                                          </p:val>
                                        </p:tav>
                                        <p:tav tm="100000">
                                          <p:val>
                                            <p:strVal val="#ppt_x"/>
                                          </p:val>
                                        </p:tav>
                                      </p:tavLst>
                                    </p:anim>
                                    <p:anim calcmode="lin" valueType="num">
                                      <p:cBhvr additive="base">
                                        <p:cTn id="21" dur="3000" fill="hold"/>
                                        <p:tgtEl>
                                          <p:spTgt spid="10"/>
                                        </p:tgtEl>
                                        <p:attrNameLst>
                                          <p:attrName>ppt_y</p:attrName>
                                        </p:attrNameLst>
                                      </p:cBhvr>
                                      <p:tavLst>
                                        <p:tav tm="0">
                                          <p:val>
                                            <p:strVal val="1+#ppt_h/2"/>
                                          </p:val>
                                        </p:tav>
                                        <p:tav tm="100000">
                                          <p:val>
                                            <p:strVal val="#ppt_y"/>
                                          </p:val>
                                        </p:tav>
                                      </p:tavLst>
                                    </p:anim>
                                  </p:childTnLst>
                                </p:cTn>
                              </p:par>
                              <p:par>
                                <p:cTn id="22" presetID="8" presetClass="emph" presetSubtype="0" fill="hold" nodeType="withEffect">
                                  <p:stCondLst>
                                    <p:cond delay="0"/>
                                  </p:stCondLst>
                                  <p:childTnLst>
                                    <p:animRot by="-5400000">
                                      <p:cBhvr>
                                        <p:cTn id="23" dur="3000" fill="hold"/>
                                        <p:tgtEl>
                                          <p:spTgt spid="10"/>
                                        </p:tgtEl>
                                        <p:attrNameLst>
                                          <p:attrName>r</p:attrName>
                                        </p:attrNameLst>
                                      </p:cBhvr>
                                    </p:animRot>
                                  </p:childTnLst>
                                </p:cTn>
                              </p:par>
                              <p:par>
                                <p:cTn id="24" presetID="19" presetClass="entr" presetSubtype="5"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3000" fill="hold"/>
                                        <p:tgtEl>
                                          <p:spTgt spid="10"/>
                                        </p:tgtEl>
                                        <p:attrNameLst>
                                          <p:attrName>ppt_w</p:attrName>
                                        </p:attrNameLst>
                                      </p:cBhvr>
                                      <p:tavLst>
                                        <p:tav tm="0">
                                          <p:val>
                                            <p:strVal val="#ppt_w"/>
                                          </p:val>
                                        </p:tav>
                                        <p:tav tm="100000">
                                          <p:val>
                                            <p:strVal val="#ppt_w"/>
                                          </p:val>
                                        </p:tav>
                                      </p:tavLst>
                                    </p:anim>
                                    <p:anim calcmode="lin" valueType="num">
                                      <p:cBhvr>
                                        <p:cTn id="27" dur="3000" fill="hold"/>
                                        <p:tgtEl>
                                          <p:spTgt spid="10"/>
                                        </p:tgtEl>
                                        <p:attrNameLst>
                                          <p:attrName>ppt_h</p:attrName>
                                        </p:attrNameLst>
                                      </p:cBhvr>
                                      <p:tavLst>
                                        <p:tav tm="0" fmla="#ppt_h*sin(2.5*pi*$)">
                                          <p:val>
                                            <p:fltVal val="0"/>
                                          </p:val>
                                        </p:tav>
                                        <p:tav tm="100000">
                                          <p:val>
                                            <p:fltVal val="1"/>
                                          </p:val>
                                        </p:tav>
                                      </p:tavLst>
                                    </p:anim>
                                  </p:childTnLst>
                                </p:cTn>
                              </p:par>
                              <p:par>
                                <p:cTn id="28" presetID="2" presetClass="entr" presetSubtype="6"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1+#ppt_w/2"/>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8" presetClass="emph" presetSubtype="0" fill="hold" nodeType="withEffect">
                                  <p:stCondLst>
                                    <p:cond delay="0"/>
                                  </p:stCondLst>
                                  <p:childTnLst>
                                    <p:animRot by="-5400000">
                                      <p:cBhvr>
                                        <p:cTn id="33" dur="3000" fill="hold"/>
                                        <p:tgtEl>
                                          <p:spTgt spid="11"/>
                                        </p:tgtEl>
                                        <p:attrNameLst>
                                          <p:attrName>r</p:attrName>
                                        </p:attrNameLst>
                                      </p:cBhvr>
                                    </p:animRot>
                                  </p:childTnLst>
                                </p:cTn>
                              </p:par>
                              <p:par>
                                <p:cTn id="34" presetID="19" presetClass="entr" presetSubtype="5"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p:cTn id="36" dur="3000" fill="hold"/>
                                        <p:tgtEl>
                                          <p:spTgt spid="11"/>
                                        </p:tgtEl>
                                        <p:attrNameLst>
                                          <p:attrName>ppt_w</p:attrName>
                                        </p:attrNameLst>
                                      </p:cBhvr>
                                      <p:tavLst>
                                        <p:tav tm="0">
                                          <p:val>
                                            <p:strVal val="#ppt_w"/>
                                          </p:val>
                                        </p:tav>
                                        <p:tav tm="100000">
                                          <p:val>
                                            <p:strVal val="#ppt_w"/>
                                          </p:val>
                                        </p:tav>
                                      </p:tavLst>
                                    </p:anim>
                                    <p:anim calcmode="lin" valueType="num">
                                      <p:cBhvr>
                                        <p:cTn id="37" dur="3000" fill="hold"/>
                                        <p:tgtEl>
                                          <p:spTgt spid="11"/>
                                        </p:tgtEl>
                                        <p:attrNameLst>
                                          <p:attrName>ppt_h</p:attrName>
                                        </p:attrNameLst>
                                      </p:cBhvr>
                                      <p:tavLst>
                                        <p:tav tm="0" fmla="#ppt_h*sin(2.5*pi*$)">
                                          <p:val>
                                            <p:fltVal val="0"/>
                                          </p:val>
                                        </p:tav>
                                        <p:tav tm="100000">
                                          <p:val>
                                            <p:fltVal val="1"/>
                                          </p:val>
                                        </p:tav>
                                      </p:tavLst>
                                    </p:anim>
                                  </p:childTnLst>
                                </p:cTn>
                              </p:par>
                              <p:par>
                                <p:cTn id="38" presetID="2" presetClass="entr" presetSubtype="6"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3000" fill="hold"/>
                                        <p:tgtEl>
                                          <p:spTgt spid="12"/>
                                        </p:tgtEl>
                                        <p:attrNameLst>
                                          <p:attrName>ppt_x</p:attrName>
                                        </p:attrNameLst>
                                      </p:cBhvr>
                                      <p:tavLst>
                                        <p:tav tm="0">
                                          <p:val>
                                            <p:strVal val="1+#ppt_w/2"/>
                                          </p:val>
                                        </p:tav>
                                        <p:tav tm="100000">
                                          <p:val>
                                            <p:strVal val="#ppt_x"/>
                                          </p:val>
                                        </p:tav>
                                      </p:tavLst>
                                    </p:anim>
                                    <p:anim calcmode="lin" valueType="num">
                                      <p:cBhvr additive="base">
                                        <p:cTn id="41" dur="3000" fill="hold"/>
                                        <p:tgtEl>
                                          <p:spTgt spid="12"/>
                                        </p:tgtEl>
                                        <p:attrNameLst>
                                          <p:attrName>ppt_y</p:attrName>
                                        </p:attrNameLst>
                                      </p:cBhvr>
                                      <p:tavLst>
                                        <p:tav tm="0">
                                          <p:val>
                                            <p:strVal val="1+#ppt_h/2"/>
                                          </p:val>
                                        </p:tav>
                                        <p:tav tm="100000">
                                          <p:val>
                                            <p:strVal val="#ppt_y"/>
                                          </p:val>
                                        </p:tav>
                                      </p:tavLst>
                                    </p:anim>
                                  </p:childTnLst>
                                </p:cTn>
                              </p:par>
                              <p:par>
                                <p:cTn id="42" presetID="8" presetClass="emph" presetSubtype="0" fill="hold" nodeType="withEffect">
                                  <p:stCondLst>
                                    <p:cond delay="0"/>
                                  </p:stCondLst>
                                  <p:childTnLst>
                                    <p:animRot by="-5400000">
                                      <p:cBhvr>
                                        <p:cTn id="43" dur="3000" fill="hold"/>
                                        <p:tgtEl>
                                          <p:spTgt spid="12"/>
                                        </p:tgtEl>
                                        <p:attrNameLst>
                                          <p:attrName>r</p:attrName>
                                        </p:attrNameLst>
                                      </p:cBhvr>
                                    </p:animRot>
                                  </p:childTnLst>
                                </p:cTn>
                              </p:par>
                              <p:par>
                                <p:cTn id="44" presetID="19" presetClass="entr" presetSubtype="5"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3000" fill="hold"/>
                                        <p:tgtEl>
                                          <p:spTgt spid="12"/>
                                        </p:tgtEl>
                                        <p:attrNameLst>
                                          <p:attrName>ppt_w</p:attrName>
                                        </p:attrNameLst>
                                      </p:cBhvr>
                                      <p:tavLst>
                                        <p:tav tm="0">
                                          <p:val>
                                            <p:strVal val="#ppt_w"/>
                                          </p:val>
                                        </p:tav>
                                        <p:tav tm="100000">
                                          <p:val>
                                            <p:strVal val="#ppt_w"/>
                                          </p:val>
                                        </p:tav>
                                      </p:tavLst>
                                    </p:anim>
                                    <p:anim calcmode="lin" valueType="num">
                                      <p:cBhvr>
                                        <p:cTn id="47" dur="3000" fill="hold"/>
                                        <p:tgtEl>
                                          <p:spTgt spid="12"/>
                                        </p:tgtEl>
                                        <p:attrNameLst>
                                          <p:attrName>ppt_h</p:attrName>
                                        </p:attrNameLst>
                                      </p:cBhvr>
                                      <p:tavLst>
                                        <p:tav tm="0" fmla="#ppt_h*sin(2.5*pi*$)">
                                          <p:val>
                                            <p:fltVal val="0"/>
                                          </p:val>
                                        </p:tav>
                                        <p:tav tm="100000">
                                          <p:val>
                                            <p:fltVal val="1"/>
                                          </p:val>
                                        </p:tav>
                                      </p:tavLst>
                                    </p:anim>
                                  </p:childTnLst>
                                </p:cTn>
                              </p:par>
                              <p:par>
                                <p:cTn id="48" presetID="2" presetClass="entr" presetSubtype="6"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1+#ppt_w/2"/>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8" presetClass="emph" presetSubtype="0" fill="hold" nodeType="withEffect">
                                  <p:stCondLst>
                                    <p:cond delay="0"/>
                                  </p:stCondLst>
                                  <p:childTnLst>
                                    <p:animRot by="-5400000">
                                      <p:cBhvr>
                                        <p:cTn id="53" dur="3000" fill="hold"/>
                                        <p:tgtEl>
                                          <p:spTgt spid="13"/>
                                        </p:tgtEl>
                                        <p:attrNameLst>
                                          <p:attrName>r</p:attrName>
                                        </p:attrNameLst>
                                      </p:cBhvr>
                                    </p:animRot>
                                  </p:childTnLst>
                                </p:cTn>
                              </p:par>
                              <p:par>
                                <p:cTn id="54" presetID="19" presetClass="entr" presetSubtype="5" fill="hold" nodeType="withEffect">
                                  <p:stCondLst>
                                    <p:cond delay="0"/>
                                  </p:stCondLst>
                                  <p:childTnLst>
                                    <p:set>
                                      <p:cBhvr>
                                        <p:cTn id="55" dur="1" fill="hold">
                                          <p:stCondLst>
                                            <p:cond delay="0"/>
                                          </p:stCondLst>
                                        </p:cTn>
                                        <p:tgtEl>
                                          <p:spTgt spid="13"/>
                                        </p:tgtEl>
                                        <p:attrNameLst>
                                          <p:attrName>style.visibility</p:attrName>
                                        </p:attrNameLst>
                                      </p:cBhvr>
                                      <p:to>
                                        <p:strVal val="visible"/>
                                      </p:to>
                                    </p:set>
                                    <p:anim calcmode="lin" valueType="num">
                                      <p:cBhvr>
                                        <p:cTn id="56" dur="3000" fill="hold"/>
                                        <p:tgtEl>
                                          <p:spTgt spid="13"/>
                                        </p:tgtEl>
                                        <p:attrNameLst>
                                          <p:attrName>ppt_w</p:attrName>
                                        </p:attrNameLst>
                                      </p:cBhvr>
                                      <p:tavLst>
                                        <p:tav tm="0">
                                          <p:val>
                                            <p:strVal val="#ppt_w"/>
                                          </p:val>
                                        </p:tav>
                                        <p:tav tm="100000">
                                          <p:val>
                                            <p:strVal val="#ppt_w"/>
                                          </p:val>
                                        </p:tav>
                                      </p:tavLst>
                                    </p:anim>
                                    <p:anim calcmode="lin" valueType="num">
                                      <p:cBhvr>
                                        <p:cTn id="57" dur="3000" fill="hold"/>
                                        <p:tgtEl>
                                          <p:spTgt spid="13"/>
                                        </p:tgtEl>
                                        <p:attrNameLst>
                                          <p:attrName>ppt_h</p:attrName>
                                        </p:attrNameLst>
                                      </p:cBhvr>
                                      <p:tavLst>
                                        <p:tav tm="0" fmla="#ppt_h*sin(2.5*pi*$)">
                                          <p:val>
                                            <p:fltVal val="0"/>
                                          </p:val>
                                        </p:tav>
                                        <p:tav tm="100000">
                                          <p:val>
                                            <p:fltVal val="1"/>
                                          </p:val>
                                        </p:tav>
                                      </p:tavLst>
                                    </p:anim>
                                  </p:childTnLst>
                                </p:cTn>
                              </p:par>
                              <p:par>
                                <p:cTn id="58" presetID="2" presetClass="entr" presetSubtype="12" fill="hold" nodeType="withEffect">
                                  <p:stCondLst>
                                    <p:cond delay="0"/>
                                  </p:stCondLst>
                                  <p:childTnLst>
                                    <p:set>
                                      <p:cBhvr>
                                        <p:cTn id="59" dur="1" fill="hold">
                                          <p:stCondLst>
                                            <p:cond delay="0"/>
                                          </p:stCondLst>
                                        </p:cTn>
                                        <p:tgtEl>
                                          <p:spTgt spid="4100"/>
                                        </p:tgtEl>
                                        <p:attrNameLst>
                                          <p:attrName>style.visibility</p:attrName>
                                        </p:attrNameLst>
                                      </p:cBhvr>
                                      <p:to>
                                        <p:strVal val="visible"/>
                                      </p:to>
                                    </p:set>
                                    <p:anim calcmode="lin" valueType="num">
                                      <p:cBhvr additive="base">
                                        <p:cTn id="60" dur="3000" fill="hold"/>
                                        <p:tgtEl>
                                          <p:spTgt spid="4100"/>
                                        </p:tgtEl>
                                        <p:attrNameLst>
                                          <p:attrName>ppt_x</p:attrName>
                                        </p:attrNameLst>
                                      </p:cBhvr>
                                      <p:tavLst>
                                        <p:tav tm="0">
                                          <p:val>
                                            <p:strVal val="0-#ppt_w/2"/>
                                          </p:val>
                                        </p:tav>
                                        <p:tav tm="100000">
                                          <p:val>
                                            <p:strVal val="#ppt_x"/>
                                          </p:val>
                                        </p:tav>
                                      </p:tavLst>
                                    </p:anim>
                                    <p:anim calcmode="lin" valueType="num">
                                      <p:cBhvr additive="base">
                                        <p:cTn id="61" dur="3000" fill="hold"/>
                                        <p:tgtEl>
                                          <p:spTgt spid="4100"/>
                                        </p:tgtEl>
                                        <p:attrNameLst>
                                          <p:attrName>ppt_y</p:attrName>
                                        </p:attrNameLst>
                                      </p:cBhvr>
                                      <p:tavLst>
                                        <p:tav tm="0">
                                          <p:val>
                                            <p:strVal val="1+#ppt_h/2"/>
                                          </p:val>
                                        </p:tav>
                                        <p:tav tm="100000">
                                          <p:val>
                                            <p:strVal val="#ppt_y"/>
                                          </p:val>
                                        </p:tav>
                                      </p:tavLst>
                                    </p:anim>
                                  </p:childTnLst>
                                </p:cTn>
                              </p:par>
                              <p:par>
                                <p:cTn id="62" presetID="8" presetClass="emph" presetSubtype="0" fill="hold" nodeType="withEffect">
                                  <p:stCondLst>
                                    <p:cond delay="0"/>
                                  </p:stCondLst>
                                  <p:childTnLst>
                                    <p:animRot by="5400000">
                                      <p:cBhvr>
                                        <p:cTn id="63" dur="3000" fill="hold"/>
                                        <p:tgtEl>
                                          <p:spTgt spid="4100"/>
                                        </p:tgtEl>
                                        <p:attrNameLst>
                                          <p:attrName>r</p:attrName>
                                        </p:attrNameLst>
                                      </p:cBhvr>
                                    </p:animRot>
                                  </p:childTnLst>
                                </p:cTn>
                              </p:par>
                              <p:par>
                                <p:cTn id="64" presetID="19" presetClass="entr" presetSubtype="5" fill="hold" nodeType="withEffect">
                                  <p:stCondLst>
                                    <p:cond delay="0"/>
                                  </p:stCondLst>
                                  <p:childTnLst>
                                    <p:set>
                                      <p:cBhvr>
                                        <p:cTn id="65" dur="1" fill="hold">
                                          <p:stCondLst>
                                            <p:cond delay="0"/>
                                          </p:stCondLst>
                                        </p:cTn>
                                        <p:tgtEl>
                                          <p:spTgt spid="4100"/>
                                        </p:tgtEl>
                                        <p:attrNameLst>
                                          <p:attrName>style.visibility</p:attrName>
                                        </p:attrNameLst>
                                      </p:cBhvr>
                                      <p:to>
                                        <p:strVal val="visible"/>
                                      </p:to>
                                    </p:set>
                                    <p:anim calcmode="lin" valueType="num">
                                      <p:cBhvr>
                                        <p:cTn id="66" dur="3000" fill="hold"/>
                                        <p:tgtEl>
                                          <p:spTgt spid="4100"/>
                                        </p:tgtEl>
                                        <p:attrNameLst>
                                          <p:attrName>ppt_w</p:attrName>
                                        </p:attrNameLst>
                                      </p:cBhvr>
                                      <p:tavLst>
                                        <p:tav tm="0">
                                          <p:val>
                                            <p:strVal val="#ppt_w"/>
                                          </p:val>
                                        </p:tav>
                                        <p:tav tm="100000">
                                          <p:val>
                                            <p:strVal val="#ppt_w"/>
                                          </p:val>
                                        </p:tav>
                                      </p:tavLst>
                                    </p:anim>
                                    <p:anim calcmode="lin" valueType="num">
                                      <p:cBhvr>
                                        <p:cTn id="67" dur="3000" fill="hold"/>
                                        <p:tgtEl>
                                          <p:spTgt spid="4100"/>
                                        </p:tgtEl>
                                        <p:attrNameLst>
                                          <p:attrName>ppt_h</p:attrName>
                                        </p:attrNameLst>
                                      </p:cBhvr>
                                      <p:tavLst>
                                        <p:tav tm="0" fmla="#ppt_h*sin(2.5*pi*$)">
                                          <p:val>
                                            <p:fltVal val="0"/>
                                          </p:val>
                                        </p:tav>
                                        <p:tav tm="100000">
                                          <p:val>
                                            <p:fltVal val="1"/>
                                          </p:val>
                                        </p:tav>
                                      </p:tavLst>
                                    </p:anim>
                                  </p:childTnLst>
                                </p:cTn>
                              </p:par>
                              <p:par>
                                <p:cTn id="68" presetID="2" presetClass="entr" presetSubtype="12" fill="hold" nodeType="withEffect">
                                  <p:stCondLst>
                                    <p:cond delay="0"/>
                                  </p:stCondLst>
                                  <p:childTnLst>
                                    <p:set>
                                      <p:cBhvr>
                                        <p:cTn id="69" dur="1" fill="hold">
                                          <p:stCondLst>
                                            <p:cond delay="0"/>
                                          </p:stCondLst>
                                        </p:cTn>
                                        <p:tgtEl>
                                          <p:spTgt spid="14"/>
                                        </p:tgtEl>
                                        <p:attrNameLst>
                                          <p:attrName>style.visibility</p:attrName>
                                        </p:attrNameLst>
                                      </p:cBhvr>
                                      <p:to>
                                        <p:strVal val="visible"/>
                                      </p:to>
                                    </p:set>
                                    <p:anim calcmode="lin" valueType="num">
                                      <p:cBhvr additive="base">
                                        <p:cTn id="70" dur="3000" fill="hold"/>
                                        <p:tgtEl>
                                          <p:spTgt spid="14"/>
                                        </p:tgtEl>
                                        <p:attrNameLst>
                                          <p:attrName>ppt_x</p:attrName>
                                        </p:attrNameLst>
                                      </p:cBhvr>
                                      <p:tavLst>
                                        <p:tav tm="0">
                                          <p:val>
                                            <p:strVal val="0-#ppt_w/2"/>
                                          </p:val>
                                        </p:tav>
                                        <p:tav tm="100000">
                                          <p:val>
                                            <p:strVal val="#ppt_x"/>
                                          </p:val>
                                        </p:tav>
                                      </p:tavLst>
                                    </p:anim>
                                    <p:anim calcmode="lin" valueType="num">
                                      <p:cBhvr additive="base">
                                        <p:cTn id="71" dur="3000" fill="hold"/>
                                        <p:tgtEl>
                                          <p:spTgt spid="14"/>
                                        </p:tgtEl>
                                        <p:attrNameLst>
                                          <p:attrName>ppt_y</p:attrName>
                                        </p:attrNameLst>
                                      </p:cBhvr>
                                      <p:tavLst>
                                        <p:tav tm="0">
                                          <p:val>
                                            <p:strVal val="1+#ppt_h/2"/>
                                          </p:val>
                                        </p:tav>
                                        <p:tav tm="100000">
                                          <p:val>
                                            <p:strVal val="#ppt_y"/>
                                          </p:val>
                                        </p:tav>
                                      </p:tavLst>
                                    </p:anim>
                                  </p:childTnLst>
                                </p:cTn>
                              </p:par>
                              <p:par>
                                <p:cTn id="72" presetID="8" presetClass="emph" presetSubtype="0" fill="hold" nodeType="withEffect">
                                  <p:stCondLst>
                                    <p:cond delay="0"/>
                                  </p:stCondLst>
                                  <p:childTnLst>
                                    <p:animRot by="5400000">
                                      <p:cBhvr>
                                        <p:cTn id="73" dur="3000" fill="hold"/>
                                        <p:tgtEl>
                                          <p:spTgt spid="14"/>
                                        </p:tgtEl>
                                        <p:attrNameLst>
                                          <p:attrName>r</p:attrName>
                                        </p:attrNameLst>
                                      </p:cBhvr>
                                    </p:animRot>
                                  </p:childTnLst>
                                </p:cTn>
                              </p:par>
                              <p:par>
                                <p:cTn id="74" presetID="19" presetClass="entr" presetSubtype="5" fill="hold"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p:cTn id="76" dur="3000" fill="hold"/>
                                        <p:tgtEl>
                                          <p:spTgt spid="14"/>
                                        </p:tgtEl>
                                        <p:attrNameLst>
                                          <p:attrName>ppt_w</p:attrName>
                                        </p:attrNameLst>
                                      </p:cBhvr>
                                      <p:tavLst>
                                        <p:tav tm="0">
                                          <p:val>
                                            <p:strVal val="#ppt_w"/>
                                          </p:val>
                                        </p:tav>
                                        <p:tav tm="100000">
                                          <p:val>
                                            <p:strVal val="#ppt_w"/>
                                          </p:val>
                                        </p:tav>
                                      </p:tavLst>
                                    </p:anim>
                                    <p:anim calcmode="lin" valueType="num">
                                      <p:cBhvr>
                                        <p:cTn id="77" dur="3000" fill="hold"/>
                                        <p:tgtEl>
                                          <p:spTgt spid="14"/>
                                        </p:tgtEl>
                                        <p:attrNameLst>
                                          <p:attrName>ppt_h</p:attrName>
                                        </p:attrNameLst>
                                      </p:cBhvr>
                                      <p:tavLst>
                                        <p:tav tm="0" fmla="#ppt_h*sin(2.5*pi*$)">
                                          <p:val>
                                            <p:fltVal val="0"/>
                                          </p:val>
                                        </p:tav>
                                        <p:tav tm="100000">
                                          <p:val>
                                            <p:fltVal val="1"/>
                                          </p:val>
                                        </p:tav>
                                      </p:tavLst>
                                    </p:anim>
                                  </p:childTnLst>
                                </p:cTn>
                              </p:par>
                              <p:par>
                                <p:cTn id="78" presetID="2" presetClass="entr" presetSubtype="12" fill="hold" nodeType="withEffect">
                                  <p:stCondLst>
                                    <p:cond delay="0"/>
                                  </p:stCondLst>
                                  <p:childTnLst>
                                    <p:set>
                                      <p:cBhvr>
                                        <p:cTn id="79" dur="1" fill="hold">
                                          <p:stCondLst>
                                            <p:cond delay="0"/>
                                          </p:stCondLst>
                                        </p:cTn>
                                        <p:tgtEl>
                                          <p:spTgt spid="15"/>
                                        </p:tgtEl>
                                        <p:attrNameLst>
                                          <p:attrName>style.visibility</p:attrName>
                                        </p:attrNameLst>
                                      </p:cBhvr>
                                      <p:to>
                                        <p:strVal val="visible"/>
                                      </p:to>
                                    </p:set>
                                    <p:anim calcmode="lin" valueType="num">
                                      <p:cBhvr additive="base">
                                        <p:cTn id="80" dur="3000" fill="hold"/>
                                        <p:tgtEl>
                                          <p:spTgt spid="15"/>
                                        </p:tgtEl>
                                        <p:attrNameLst>
                                          <p:attrName>ppt_x</p:attrName>
                                        </p:attrNameLst>
                                      </p:cBhvr>
                                      <p:tavLst>
                                        <p:tav tm="0">
                                          <p:val>
                                            <p:strVal val="0-#ppt_w/2"/>
                                          </p:val>
                                        </p:tav>
                                        <p:tav tm="100000">
                                          <p:val>
                                            <p:strVal val="#ppt_x"/>
                                          </p:val>
                                        </p:tav>
                                      </p:tavLst>
                                    </p:anim>
                                    <p:anim calcmode="lin" valueType="num">
                                      <p:cBhvr additive="base">
                                        <p:cTn id="81" dur="3000" fill="hold"/>
                                        <p:tgtEl>
                                          <p:spTgt spid="15"/>
                                        </p:tgtEl>
                                        <p:attrNameLst>
                                          <p:attrName>ppt_y</p:attrName>
                                        </p:attrNameLst>
                                      </p:cBhvr>
                                      <p:tavLst>
                                        <p:tav tm="0">
                                          <p:val>
                                            <p:strVal val="1+#ppt_h/2"/>
                                          </p:val>
                                        </p:tav>
                                        <p:tav tm="100000">
                                          <p:val>
                                            <p:strVal val="#ppt_y"/>
                                          </p:val>
                                        </p:tav>
                                      </p:tavLst>
                                    </p:anim>
                                  </p:childTnLst>
                                </p:cTn>
                              </p:par>
                              <p:par>
                                <p:cTn id="82" presetID="8" presetClass="emph" presetSubtype="0" fill="hold" nodeType="withEffect">
                                  <p:stCondLst>
                                    <p:cond delay="0"/>
                                  </p:stCondLst>
                                  <p:childTnLst>
                                    <p:animRot by="5400000">
                                      <p:cBhvr>
                                        <p:cTn id="83" dur="3000" fill="hold"/>
                                        <p:tgtEl>
                                          <p:spTgt spid="15"/>
                                        </p:tgtEl>
                                        <p:attrNameLst>
                                          <p:attrName>r</p:attrName>
                                        </p:attrNameLst>
                                      </p:cBhvr>
                                    </p:animRot>
                                  </p:childTnLst>
                                </p:cTn>
                              </p:par>
                              <p:par>
                                <p:cTn id="84" presetID="19" presetClass="entr" presetSubtype="5" fill="hold" nodeType="withEffect">
                                  <p:stCondLst>
                                    <p:cond delay="0"/>
                                  </p:stCondLst>
                                  <p:childTnLst>
                                    <p:set>
                                      <p:cBhvr>
                                        <p:cTn id="85" dur="1" fill="hold">
                                          <p:stCondLst>
                                            <p:cond delay="0"/>
                                          </p:stCondLst>
                                        </p:cTn>
                                        <p:tgtEl>
                                          <p:spTgt spid="15"/>
                                        </p:tgtEl>
                                        <p:attrNameLst>
                                          <p:attrName>style.visibility</p:attrName>
                                        </p:attrNameLst>
                                      </p:cBhvr>
                                      <p:to>
                                        <p:strVal val="visible"/>
                                      </p:to>
                                    </p:set>
                                    <p:anim calcmode="lin" valueType="num">
                                      <p:cBhvr>
                                        <p:cTn id="86" dur="3000" fill="hold"/>
                                        <p:tgtEl>
                                          <p:spTgt spid="15"/>
                                        </p:tgtEl>
                                        <p:attrNameLst>
                                          <p:attrName>ppt_w</p:attrName>
                                        </p:attrNameLst>
                                      </p:cBhvr>
                                      <p:tavLst>
                                        <p:tav tm="0">
                                          <p:val>
                                            <p:strVal val="#ppt_w"/>
                                          </p:val>
                                        </p:tav>
                                        <p:tav tm="100000">
                                          <p:val>
                                            <p:strVal val="#ppt_w"/>
                                          </p:val>
                                        </p:tav>
                                      </p:tavLst>
                                    </p:anim>
                                    <p:anim calcmode="lin" valueType="num">
                                      <p:cBhvr>
                                        <p:cTn id="87" dur="3000" fill="hold"/>
                                        <p:tgtEl>
                                          <p:spTgt spid="15"/>
                                        </p:tgtEl>
                                        <p:attrNameLst>
                                          <p:attrName>ppt_h</p:attrName>
                                        </p:attrNameLst>
                                      </p:cBhvr>
                                      <p:tavLst>
                                        <p:tav tm="0" fmla="#ppt_h*sin(2.5*pi*$)">
                                          <p:val>
                                            <p:fltVal val="0"/>
                                          </p:val>
                                        </p:tav>
                                        <p:tav tm="100000">
                                          <p:val>
                                            <p:fltVal val="1"/>
                                          </p:val>
                                        </p:tav>
                                      </p:tavLst>
                                    </p:anim>
                                  </p:childTnLst>
                                </p:cTn>
                              </p:par>
                              <p:par>
                                <p:cTn id="88" presetID="2" presetClass="entr" presetSubtype="12" fill="hold"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3000" fill="hold"/>
                                        <p:tgtEl>
                                          <p:spTgt spid="16"/>
                                        </p:tgtEl>
                                        <p:attrNameLst>
                                          <p:attrName>ppt_x</p:attrName>
                                        </p:attrNameLst>
                                      </p:cBhvr>
                                      <p:tavLst>
                                        <p:tav tm="0">
                                          <p:val>
                                            <p:strVal val="0-#ppt_w/2"/>
                                          </p:val>
                                        </p:tav>
                                        <p:tav tm="100000">
                                          <p:val>
                                            <p:strVal val="#ppt_x"/>
                                          </p:val>
                                        </p:tav>
                                      </p:tavLst>
                                    </p:anim>
                                    <p:anim calcmode="lin" valueType="num">
                                      <p:cBhvr additive="base">
                                        <p:cTn id="91" dur="3000" fill="hold"/>
                                        <p:tgtEl>
                                          <p:spTgt spid="16"/>
                                        </p:tgtEl>
                                        <p:attrNameLst>
                                          <p:attrName>ppt_y</p:attrName>
                                        </p:attrNameLst>
                                      </p:cBhvr>
                                      <p:tavLst>
                                        <p:tav tm="0">
                                          <p:val>
                                            <p:strVal val="1+#ppt_h/2"/>
                                          </p:val>
                                        </p:tav>
                                        <p:tav tm="100000">
                                          <p:val>
                                            <p:strVal val="#ppt_y"/>
                                          </p:val>
                                        </p:tav>
                                      </p:tavLst>
                                    </p:anim>
                                  </p:childTnLst>
                                </p:cTn>
                              </p:par>
                              <p:par>
                                <p:cTn id="92" presetID="8" presetClass="emph" presetSubtype="0" fill="hold" nodeType="withEffect">
                                  <p:stCondLst>
                                    <p:cond delay="0"/>
                                  </p:stCondLst>
                                  <p:childTnLst>
                                    <p:animRot by="5400000">
                                      <p:cBhvr>
                                        <p:cTn id="93" dur="3000" fill="hold"/>
                                        <p:tgtEl>
                                          <p:spTgt spid="16"/>
                                        </p:tgtEl>
                                        <p:attrNameLst>
                                          <p:attrName>r</p:attrName>
                                        </p:attrNameLst>
                                      </p:cBhvr>
                                    </p:animRot>
                                  </p:childTnLst>
                                </p:cTn>
                              </p:par>
                              <p:par>
                                <p:cTn id="94" presetID="19" presetClass="entr" presetSubtype="5" fill="hold" nodeType="withEffect">
                                  <p:stCondLst>
                                    <p:cond delay="0"/>
                                  </p:stCondLst>
                                  <p:childTnLst>
                                    <p:set>
                                      <p:cBhvr>
                                        <p:cTn id="95" dur="1" fill="hold">
                                          <p:stCondLst>
                                            <p:cond delay="0"/>
                                          </p:stCondLst>
                                        </p:cTn>
                                        <p:tgtEl>
                                          <p:spTgt spid="16"/>
                                        </p:tgtEl>
                                        <p:attrNameLst>
                                          <p:attrName>style.visibility</p:attrName>
                                        </p:attrNameLst>
                                      </p:cBhvr>
                                      <p:to>
                                        <p:strVal val="visible"/>
                                      </p:to>
                                    </p:set>
                                    <p:anim calcmode="lin" valueType="num">
                                      <p:cBhvr>
                                        <p:cTn id="96" dur="3000" fill="hold"/>
                                        <p:tgtEl>
                                          <p:spTgt spid="16"/>
                                        </p:tgtEl>
                                        <p:attrNameLst>
                                          <p:attrName>ppt_w</p:attrName>
                                        </p:attrNameLst>
                                      </p:cBhvr>
                                      <p:tavLst>
                                        <p:tav tm="0">
                                          <p:val>
                                            <p:strVal val="#ppt_w"/>
                                          </p:val>
                                        </p:tav>
                                        <p:tav tm="100000">
                                          <p:val>
                                            <p:strVal val="#ppt_w"/>
                                          </p:val>
                                        </p:tav>
                                      </p:tavLst>
                                    </p:anim>
                                    <p:anim calcmode="lin" valueType="num">
                                      <p:cBhvr>
                                        <p:cTn id="97" dur="3000" fill="hold"/>
                                        <p:tgtEl>
                                          <p:spTgt spid="16"/>
                                        </p:tgtEl>
                                        <p:attrNameLst>
                                          <p:attrName>ppt_h</p:attrName>
                                        </p:attrNameLst>
                                      </p:cBhvr>
                                      <p:tavLst>
                                        <p:tav tm="0" fmla="#ppt_h*sin(2.5*pi*$)">
                                          <p:val>
                                            <p:fltVal val="0"/>
                                          </p:val>
                                        </p:tav>
                                        <p:tav tm="100000">
                                          <p:val>
                                            <p:fltVal val="1"/>
                                          </p:val>
                                        </p:tav>
                                      </p:tavLst>
                                    </p:anim>
                                  </p:childTnLst>
                                </p:cTn>
                              </p:par>
                              <p:par>
                                <p:cTn id="98" presetID="2" presetClass="entr" presetSubtype="12" fill="hold" nodeType="withEffect">
                                  <p:stCondLst>
                                    <p:cond delay="0"/>
                                  </p:stCondLst>
                                  <p:childTnLst>
                                    <p:set>
                                      <p:cBhvr>
                                        <p:cTn id="99" dur="1" fill="hold">
                                          <p:stCondLst>
                                            <p:cond delay="0"/>
                                          </p:stCondLst>
                                        </p:cTn>
                                        <p:tgtEl>
                                          <p:spTgt spid="17"/>
                                        </p:tgtEl>
                                        <p:attrNameLst>
                                          <p:attrName>style.visibility</p:attrName>
                                        </p:attrNameLst>
                                      </p:cBhvr>
                                      <p:to>
                                        <p:strVal val="visible"/>
                                      </p:to>
                                    </p:set>
                                    <p:anim calcmode="lin" valueType="num">
                                      <p:cBhvr additive="base">
                                        <p:cTn id="100" dur="3000" fill="hold"/>
                                        <p:tgtEl>
                                          <p:spTgt spid="17"/>
                                        </p:tgtEl>
                                        <p:attrNameLst>
                                          <p:attrName>ppt_x</p:attrName>
                                        </p:attrNameLst>
                                      </p:cBhvr>
                                      <p:tavLst>
                                        <p:tav tm="0">
                                          <p:val>
                                            <p:strVal val="0-#ppt_w/2"/>
                                          </p:val>
                                        </p:tav>
                                        <p:tav tm="100000">
                                          <p:val>
                                            <p:strVal val="#ppt_x"/>
                                          </p:val>
                                        </p:tav>
                                      </p:tavLst>
                                    </p:anim>
                                    <p:anim calcmode="lin" valueType="num">
                                      <p:cBhvr additive="base">
                                        <p:cTn id="101" dur="3000" fill="hold"/>
                                        <p:tgtEl>
                                          <p:spTgt spid="17"/>
                                        </p:tgtEl>
                                        <p:attrNameLst>
                                          <p:attrName>ppt_y</p:attrName>
                                        </p:attrNameLst>
                                      </p:cBhvr>
                                      <p:tavLst>
                                        <p:tav tm="0">
                                          <p:val>
                                            <p:strVal val="1+#ppt_h/2"/>
                                          </p:val>
                                        </p:tav>
                                        <p:tav tm="100000">
                                          <p:val>
                                            <p:strVal val="#ppt_y"/>
                                          </p:val>
                                        </p:tav>
                                      </p:tavLst>
                                    </p:anim>
                                  </p:childTnLst>
                                </p:cTn>
                              </p:par>
                              <p:par>
                                <p:cTn id="102" presetID="8" presetClass="emph" presetSubtype="0" fill="hold" nodeType="withEffect">
                                  <p:stCondLst>
                                    <p:cond delay="0"/>
                                  </p:stCondLst>
                                  <p:childTnLst>
                                    <p:animRot by="5400000">
                                      <p:cBhvr>
                                        <p:cTn id="103" dur="3000" fill="hold"/>
                                        <p:tgtEl>
                                          <p:spTgt spid="17"/>
                                        </p:tgtEl>
                                        <p:attrNameLst>
                                          <p:attrName>r</p:attrName>
                                        </p:attrNameLst>
                                      </p:cBhvr>
                                    </p:animRot>
                                  </p:childTnLst>
                                </p:cTn>
                              </p:par>
                              <p:par>
                                <p:cTn id="104" presetID="19" presetClass="entr" presetSubtype="5" fill="hold" nodeType="withEffect">
                                  <p:stCondLst>
                                    <p:cond delay="0"/>
                                  </p:stCondLst>
                                  <p:childTnLst>
                                    <p:set>
                                      <p:cBhvr>
                                        <p:cTn id="105" dur="1" fill="hold">
                                          <p:stCondLst>
                                            <p:cond delay="0"/>
                                          </p:stCondLst>
                                        </p:cTn>
                                        <p:tgtEl>
                                          <p:spTgt spid="17"/>
                                        </p:tgtEl>
                                        <p:attrNameLst>
                                          <p:attrName>style.visibility</p:attrName>
                                        </p:attrNameLst>
                                      </p:cBhvr>
                                      <p:to>
                                        <p:strVal val="visible"/>
                                      </p:to>
                                    </p:set>
                                    <p:anim calcmode="lin" valueType="num">
                                      <p:cBhvr>
                                        <p:cTn id="106" dur="3000" fill="hold"/>
                                        <p:tgtEl>
                                          <p:spTgt spid="17"/>
                                        </p:tgtEl>
                                        <p:attrNameLst>
                                          <p:attrName>ppt_w</p:attrName>
                                        </p:attrNameLst>
                                      </p:cBhvr>
                                      <p:tavLst>
                                        <p:tav tm="0">
                                          <p:val>
                                            <p:strVal val="#ppt_w"/>
                                          </p:val>
                                        </p:tav>
                                        <p:tav tm="100000">
                                          <p:val>
                                            <p:strVal val="#ppt_w"/>
                                          </p:val>
                                        </p:tav>
                                      </p:tavLst>
                                    </p:anim>
                                    <p:anim calcmode="lin" valueType="num">
                                      <p:cBhvr>
                                        <p:cTn id="107" dur="3000" fill="hold"/>
                                        <p:tgtEl>
                                          <p:spTgt spid="17"/>
                                        </p:tgtEl>
                                        <p:attrNameLst>
                                          <p:attrName>ppt_h</p:attrName>
                                        </p:attrNameLst>
                                      </p:cBhvr>
                                      <p:tavLst>
                                        <p:tav tm="0" fmla="#ppt_h*sin(2.5*pi*$)">
                                          <p:val>
                                            <p:fltVal val="0"/>
                                          </p:val>
                                        </p:tav>
                                        <p:tav tm="100000">
                                          <p:val>
                                            <p:fltVal val="1"/>
                                          </p:val>
                                        </p:tav>
                                      </p:tavLst>
                                    </p:anim>
                                  </p:childTnLst>
                                </p:cTn>
                              </p:par>
                              <p:par>
                                <p:cTn id="108" presetID="17" presetClass="entr" presetSubtype="4" fill="hold" nodeType="withEffect">
                                  <p:stCondLst>
                                    <p:cond delay="0"/>
                                  </p:stCondLst>
                                  <p:childTnLst>
                                    <p:set>
                                      <p:cBhvr>
                                        <p:cTn id="109" dur="1" fill="hold">
                                          <p:stCondLst>
                                            <p:cond delay="0"/>
                                          </p:stCondLst>
                                        </p:cTn>
                                        <p:tgtEl>
                                          <p:spTgt spid="2050"/>
                                        </p:tgtEl>
                                        <p:attrNameLst>
                                          <p:attrName>style.visibility</p:attrName>
                                        </p:attrNameLst>
                                      </p:cBhvr>
                                      <p:to>
                                        <p:strVal val="visible"/>
                                      </p:to>
                                    </p:set>
                                    <p:anim calcmode="lin" valueType="num">
                                      <p:cBhvr>
                                        <p:cTn id="110" dur="3000" fill="hold"/>
                                        <p:tgtEl>
                                          <p:spTgt spid="2050"/>
                                        </p:tgtEl>
                                        <p:attrNameLst>
                                          <p:attrName>ppt_x</p:attrName>
                                        </p:attrNameLst>
                                      </p:cBhvr>
                                      <p:tavLst>
                                        <p:tav tm="0">
                                          <p:val>
                                            <p:strVal val="#ppt_x"/>
                                          </p:val>
                                        </p:tav>
                                        <p:tav tm="100000">
                                          <p:val>
                                            <p:strVal val="#ppt_x"/>
                                          </p:val>
                                        </p:tav>
                                      </p:tavLst>
                                    </p:anim>
                                    <p:anim calcmode="lin" valueType="num">
                                      <p:cBhvr>
                                        <p:cTn id="111" dur="3000" fill="hold"/>
                                        <p:tgtEl>
                                          <p:spTgt spid="2050"/>
                                        </p:tgtEl>
                                        <p:attrNameLst>
                                          <p:attrName>ppt_y</p:attrName>
                                        </p:attrNameLst>
                                      </p:cBhvr>
                                      <p:tavLst>
                                        <p:tav tm="0">
                                          <p:val>
                                            <p:strVal val="#ppt_y+#ppt_h/2"/>
                                          </p:val>
                                        </p:tav>
                                        <p:tav tm="100000">
                                          <p:val>
                                            <p:strVal val="#ppt_y"/>
                                          </p:val>
                                        </p:tav>
                                      </p:tavLst>
                                    </p:anim>
                                    <p:anim calcmode="lin" valueType="num">
                                      <p:cBhvr>
                                        <p:cTn id="112" dur="3000" fill="hold"/>
                                        <p:tgtEl>
                                          <p:spTgt spid="2050"/>
                                        </p:tgtEl>
                                        <p:attrNameLst>
                                          <p:attrName>ppt_w</p:attrName>
                                        </p:attrNameLst>
                                      </p:cBhvr>
                                      <p:tavLst>
                                        <p:tav tm="0">
                                          <p:val>
                                            <p:strVal val="#ppt_w"/>
                                          </p:val>
                                        </p:tav>
                                        <p:tav tm="100000">
                                          <p:val>
                                            <p:strVal val="#ppt_w"/>
                                          </p:val>
                                        </p:tav>
                                      </p:tavLst>
                                    </p:anim>
                                    <p:anim calcmode="lin" valueType="num">
                                      <p:cBhvr>
                                        <p:cTn id="113" dur="3000" fill="hold"/>
                                        <p:tgtEl>
                                          <p:spTgt spid="2050"/>
                                        </p:tgtEl>
                                        <p:attrNameLst>
                                          <p:attrName>ppt_h</p:attrName>
                                        </p:attrNameLst>
                                      </p:cBhvr>
                                      <p:tavLst>
                                        <p:tav tm="0">
                                          <p:val>
                                            <p:fltVal val="0"/>
                                          </p:val>
                                        </p:tav>
                                        <p:tav tm="100000">
                                          <p:val>
                                            <p:strVal val="#ppt_h"/>
                                          </p:val>
                                        </p:tav>
                                      </p:tavLst>
                                    </p:anim>
                                  </p:childTnLst>
                                </p:cTn>
                              </p:par>
                            </p:childTnLst>
                          </p:cTn>
                        </p:par>
                        <p:par>
                          <p:cTn id="114" fill="hold">
                            <p:stCondLst>
                              <p:cond delay="3000"/>
                            </p:stCondLst>
                            <p:childTnLst>
                              <p:par>
                                <p:cTn id="115" presetID="2" presetClass="exit" presetSubtype="12" fill="hold" nodeType="afterEffect">
                                  <p:stCondLst>
                                    <p:cond delay="0"/>
                                  </p:stCondLst>
                                  <p:childTnLst>
                                    <p:anim calcmode="lin" valueType="num">
                                      <p:cBhvr additive="base">
                                        <p:cTn id="116" dur="4000"/>
                                        <p:tgtEl>
                                          <p:spTgt spid="17"/>
                                        </p:tgtEl>
                                        <p:attrNameLst>
                                          <p:attrName>ppt_x</p:attrName>
                                        </p:attrNameLst>
                                      </p:cBhvr>
                                      <p:tavLst>
                                        <p:tav tm="0">
                                          <p:val>
                                            <p:strVal val="ppt_x"/>
                                          </p:val>
                                        </p:tav>
                                        <p:tav tm="100000">
                                          <p:val>
                                            <p:strVal val="0-ppt_w/2"/>
                                          </p:val>
                                        </p:tav>
                                      </p:tavLst>
                                    </p:anim>
                                    <p:anim calcmode="lin" valueType="num">
                                      <p:cBhvr additive="base">
                                        <p:cTn id="117" dur="4000"/>
                                        <p:tgtEl>
                                          <p:spTgt spid="17"/>
                                        </p:tgtEl>
                                        <p:attrNameLst>
                                          <p:attrName>ppt_y</p:attrName>
                                        </p:attrNameLst>
                                      </p:cBhvr>
                                      <p:tavLst>
                                        <p:tav tm="0">
                                          <p:val>
                                            <p:strVal val="ppt_y"/>
                                          </p:val>
                                        </p:tav>
                                        <p:tav tm="100000">
                                          <p:val>
                                            <p:strVal val="1+ppt_h/2"/>
                                          </p:val>
                                        </p:tav>
                                      </p:tavLst>
                                    </p:anim>
                                    <p:set>
                                      <p:cBhvr>
                                        <p:cTn id="118" dur="1" fill="hold">
                                          <p:stCondLst>
                                            <p:cond delay="3999"/>
                                          </p:stCondLst>
                                        </p:cTn>
                                        <p:tgtEl>
                                          <p:spTgt spid="17"/>
                                        </p:tgtEl>
                                        <p:attrNameLst>
                                          <p:attrName>style.visibility</p:attrName>
                                        </p:attrNameLst>
                                      </p:cBhvr>
                                      <p:to>
                                        <p:strVal val="hidden"/>
                                      </p:to>
                                    </p:set>
                                  </p:childTnLst>
                                </p:cTn>
                              </p:par>
                              <p:par>
                                <p:cTn id="119" presetID="19" presetClass="exit" presetSubtype="10" fill="hold" nodeType="withEffect">
                                  <p:stCondLst>
                                    <p:cond delay="0"/>
                                  </p:stCondLst>
                                  <p:childTnLst>
                                    <p:anim calcmode="lin" valueType="num">
                                      <p:cBhvr>
                                        <p:cTn id="120" dur="4000"/>
                                        <p:tgtEl>
                                          <p:spTgt spid="17"/>
                                        </p:tgtEl>
                                        <p:attrNameLst>
                                          <p:attrName>ppt_h</p:attrName>
                                        </p:attrNameLst>
                                      </p:cBhvr>
                                      <p:tavLst>
                                        <p:tav tm="0">
                                          <p:val>
                                            <p:strVal val="ppt_h"/>
                                          </p:val>
                                        </p:tav>
                                        <p:tav tm="100000">
                                          <p:val>
                                            <p:strVal val="ppt_h"/>
                                          </p:val>
                                        </p:tav>
                                      </p:tavLst>
                                    </p:anim>
                                    <p:anim calcmode="lin" valueType="num">
                                      <p:cBhvr>
                                        <p:cTn id="121" dur="4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2" dur="1" fill="hold">
                                          <p:stCondLst>
                                            <p:cond delay="3999"/>
                                          </p:stCondLst>
                                        </p:cTn>
                                        <p:tgtEl>
                                          <p:spTgt spid="17"/>
                                        </p:tgtEl>
                                        <p:attrNameLst>
                                          <p:attrName>style.visibility</p:attrName>
                                        </p:attrNameLst>
                                      </p:cBhvr>
                                      <p:to>
                                        <p:strVal val="hidden"/>
                                      </p:to>
                                    </p:set>
                                  </p:childTnLst>
                                </p:cTn>
                              </p:par>
                              <p:par>
                                <p:cTn id="123" presetID="2" presetClass="exit" presetSubtype="12" fill="hold" nodeType="withEffect">
                                  <p:stCondLst>
                                    <p:cond delay="0"/>
                                  </p:stCondLst>
                                  <p:childTnLst>
                                    <p:anim calcmode="lin" valueType="num">
                                      <p:cBhvr additive="base">
                                        <p:cTn id="124" dur="4000"/>
                                        <p:tgtEl>
                                          <p:spTgt spid="16"/>
                                        </p:tgtEl>
                                        <p:attrNameLst>
                                          <p:attrName>ppt_x</p:attrName>
                                        </p:attrNameLst>
                                      </p:cBhvr>
                                      <p:tavLst>
                                        <p:tav tm="0">
                                          <p:val>
                                            <p:strVal val="ppt_x"/>
                                          </p:val>
                                        </p:tav>
                                        <p:tav tm="100000">
                                          <p:val>
                                            <p:strVal val="0-ppt_w/2"/>
                                          </p:val>
                                        </p:tav>
                                      </p:tavLst>
                                    </p:anim>
                                    <p:anim calcmode="lin" valueType="num">
                                      <p:cBhvr additive="base">
                                        <p:cTn id="125" dur="4000"/>
                                        <p:tgtEl>
                                          <p:spTgt spid="16"/>
                                        </p:tgtEl>
                                        <p:attrNameLst>
                                          <p:attrName>ppt_y</p:attrName>
                                        </p:attrNameLst>
                                      </p:cBhvr>
                                      <p:tavLst>
                                        <p:tav tm="0">
                                          <p:val>
                                            <p:strVal val="ppt_y"/>
                                          </p:val>
                                        </p:tav>
                                        <p:tav tm="100000">
                                          <p:val>
                                            <p:strVal val="1+ppt_h/2"/>
                                          </p:val>
                                        </p:tav>
                                      </p:tavLst>
                                    </p:anim>
                                    <p:set>
                                      <p:cBhvr>
                                        <p:cTn id="126" dur="1" fill="hold">
                                          <p:stCondLst>
                                            <p:cond delay="3999"/>
                                          </p:stCondLst>
                                        </p:cTn>
                                        <p:tgtEl>
                                          <p:spTgt spid="16"/>
                                        </p:tgtEl>
                                        <p:attrNameLst>
                                          <p:attrName>style.visibility</p:attrName>
                                        </p:attrNameLst>
                                      </p:cBhvr>
                                      <p:to>
                                        <p:strVal val="hidden"/>
                                      </p:to>
                                    </p:set>
                                  </p:childTnLst>
                                </p:cTn>
                              </p:par>
                              <p:par>
                                <p:cTn id="127" presetID="19" presetClass="exit" presetSubtype="10" fill="hold" nodeType="withEffect">
                                  <p:stCondLst>
                                    <p:cond delay="0"/>
                                  </p:stCondLst>
                                  <p:childTnLst>
                                    <p:anim calcmode="lin" valueType="num">
                                      <p:cBhvr>
                                        <p:cTn id="128" dur="4000"/>
                                        <p:tgtEl>
                                          <p:spTgt spid="16"/>
                                        </p:tgtEl>
                                        <p:attrNameLst>
                                          <p:attrName>ppt_h</p:attrName>
                                        </p:attrNameLst>
                                      </p:cBhvr>
                                      <p:tavLst>
                                        <p:tav tm="0">
                                          <p:val>
                                            <p:strVal val="ppt_h"/>
                                          </p:val>
                                        </p:tav>
                                        <p:tav tm="100000">
                                          <p:val>
                                            <p:strVal val="ppt_h"/>
                                          </p:val>
                                        </p:tav>
                                      </p:tavLst>
                                    </p:anim>
                                    <p:anim calcmode="lin" valueType="num">
                                      <p:cBhvr>
                                        <p:cTn id="129" dur="4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0" dur="1" fill="hold">
                                          <p:stCondLst>
                                            <p:cond delay="3999"/>
                                          </p:stCondLst>
                                        </p:cTn>
                                        <p:tgtEl>
                                          <p:spTgt spid="16"/>
                                        </p:tgtEl>
                                        <p:attrNameLst>
                                          <p:attrName>style.visibility</p:attrName>
                                        </p:attrNameLst>
                                      </p:cBhvr>
                                      <p:to>
                                        <p:strVal val="hidden"/>
                                      </p:to>
                                    </p:set>
                                  </p:childTnLst>
                                </p:cTn>
                              </p:par>
                              <p:par>
                                <p:cTn id="131" presetID="2" presetClass="exit" presetSubtype="12" fill="hold" nodeType="withEffect">
                                  <p:stCondLst>
                                    <p:cond delay="0"/>
                                  </p:stCondLst>
                                  <p:childTnLst>
                                    <p:anim calcmode="lin" valueType="num">
                                      <p:cBhvr additive="base">
                                        <p:cTn id="132" dur="4000"/>
                                        <p:tgtEl>
                                          <p:spTgt spid="15"/>
                                        </p:tgtEl>
                                        <p:attrNameLst>
                                          <p:attrName>ppt_x</p:attrName>
                                        </p:attrNameLst>
                                      </p:cBhvr>
                                      <p:tavLst>
                                        <p:tav tm="0">
                                          <p:val>
                                            <p:strVal val="ppt_x"/>
                                          </p:val>
                                        </p:tav>
                                        <p:tav tm="100000">
                                          <p:val>
                                            <p:strVal val="0-ppt_w/2"/>
                                          </p:val>
                                        </p:tav>
                                      </p:tavLst>
                                    </p:anim>
                                    <p:anim calcmode="lin" valueType="num">
                                      <p:cBhvr additive="base">
                                        <p:cTn id="133" dur="4000"/>
                                        <p:tgtEl>
                                          <p:spTgt spid="15"/>
                                        </p:tgtEl>
                                        <p:attrNameLst>
                                          <p:attrName>ppt_y</p:attrName>
                                        </p:attrNameLst>
                                      </p:cBhvr>
                                      <p:tavLst>
                                        <p:tav tm="0">
                                          <p:val>
                                            <p:strVal val="ppt_y"/>
                                          </p:val>
                                        </p:tav>
                                        <p:tav tm="100000">
                                          <p:val>
                                            <p:strVal val="1+ppt_h/2"/>
                                          </p:val>
                                        </p:tav>
                                      </p:tavLst>
                                    </p:anim>
                                    <p:set>
                                      <p:cBhvr>
                                        <p:cTn id="134" dur="1" fill="hold">
                                          <p:stCondLst>
                                            <p:cond delay="3999"/>
                                          </p:stCondLst>
                                        </p:cTn>
                                        <p:tgtEl>
                                          <p:spTgt spid="15"/>
                                        </p:tgtEl>
                                        <p:attrNameLst>
                                          <p:attrName>style.visibility</p:attrName>
                                        </p:attrNameLst>
                                      </p:cBhvr>
                                      <p:to>
                                        <p:strVal val="hidden"/>
                                      </p:to>
                                    </p:set>
                                  </p:childTnLst>
                                </p:cTn>
                              </p:par>
                              <p:par>
                                <p:cTn id="135" presetID="19" presetClass="exit" presetSubtype="10" fill="hold" nodeType="withEffect">
                                  <p:stCondLst>
                                    <p:cond delay="0"/>
                                  </p:stCondLst>
                                  <p:childTnLst>
                                    <p:anim calcmode="lin" valueType="num">
                                      <p:cBhvr>
                                        <p:cTn id="136" dur="4000"/>
                                        <p:tgtEl>
                                          <p:spTgt spid="15"/>
                                        </p:tgtEl>
                                        <p:attrNameLst>
                                          <p:attrName>ppt_h</p:attrName>
                                        </p:attrNameLst>
                                      </p:cBhvr>
                                      <p:tavLst>
                                        <p:tav tm="0">
                                          <p:val>
                                            <p:strVal val="ppt_h"/>
                                          </p:val>
                                        </p:tav>
                                        <p:tav tm="100000">
                                          <p:val>
                                            <p:strVal val="ppt_h"/>
                                          </p:val>
                                        </p:tav>
                                      </p:tavLst>
                                    </p:anim>
                                    <p:anim calcmode="lin" valueType="num">
                                      <p:cBhvr>
                                        <p:cTn id="137" dur="4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8" dur="1" fill="hold">
                                          <p:stCondLst>
                                            <p:cond delay="3999"/>
                                          </p:stCondLst>
                                        </p:cTn>
                                        <p:tgtEl>
                                          <p:spTgt spid="15"/>
                                        </p:tgtEl>
                                        <p:attrNameLst>
                                          <p:attrName>style.visibility</p:attrName>
                                        </p:attrNameLst>
                                      </p:cBhvr>
                                      <p:to>
                                        <p:strVal val="hidden"/>
                                      </p:to>
                                    </p:set>
                                  </p:childTnLst>
                                </p:cTn>
                              </p:par>
                              <p:par>
                                <p:cTn id="139" presetID="2" presetClass="exit" presetSubtype="12" fill="hold" nodeType="withEffect">
                                  <p:stCondLst>
                                    <p:cond delay="0"/>
                                  </p:stCondLst>
                                  <p:childTnLst>
                                    <p:anim calcmode="lin" valueType="num">
                                      <p:cBhvr additive="base">
                                        <p:cTn id="140" dur="4000"/>
                                        <p:tgtEl>
                                          <p:spTgt spid="14"/>
                                        </p:tgtEl>
                                        <p:attrNameLst>
                                          <p:attrName>ppt_x</p:attrName>
                                        </p:attrNameLst>
                                      </p:cBhvr>
                                      <p:tavLst>
                                        <p:tav tm="0">
                                          <p:val>
                                            <p:strVal val="ppt_x"/>
                                          </p:val>
                                        </p:tav>
                                        <p:tav tm="100000">
                                          <p:val>
                                            <p:strVal val="0-ppt_w/2"/>
                                          </p:val>
                                        </p:tav>
                                      </p:tavLst>
                                    </p:anim>
                                    <p:anim calcmode="lin" valueType="num">
                                      <p:cBhvr additive="base">
                                        <p:cTn id="141" dur="4000"/>
                                        <p:tgtEl>
                                          <p:spTgt spid="14"/>
                                        </p:tgtEl>
                                        <p:attrNameLst>
                                          <p:attrName>ppt_y</p:attrName>
                                        </p:attrNameLst>
                                      </p:cBhvr>
                                      <p:tavLst>
                                        <p:tav tm="0">
                                          <p:val>
                                            <p:strVal val="ppt_y"/>
                                          </p:val>
                                        </p:tav>
                                        <p:tav tm="100000">
                                          <p:val>
                                            <p:strVal val="1+ppt_h/2"/>
                                          </p:val>
                                        </p:tav>
                                      </p:tavLst>
                                    </p:anim>
                                    <p:set>
                                      <p:cBhvr>
                                        <p:cTn id="142" dur="1" fill="hold">
                                          <p:stCondLst>
                                            <p:cond delay="3999"/>
                                          </p:stCondLst>
                                        </p:cTn>
                                        <p:tgtEl>
                                          <p:spTgt spid="14"/>
                                        </p:tgtEl>
                                        <p:attrNameLst>
                                          <p:attrName>style.visibility</p:attrName>
                                        </p:attrNameLst>
                                      </p:cBhvr>
                                      <p:to>
                                        <p:strVal val="hidden"/>
                                      </p:to>
                                    </p:set>
                                  </p:childTnLst>
                                </p:cTn>
                              </p:par>
                              <p:par>
                                <p:cTn id="143" presetID="19" presetClass="exit" presetSubtype="10" fill="hold" nodeType="withEffect">
                                  <p:stCondLst>
                                    <p:cond delay="0"/>
                                  </p:stCondLst>
                                  <p:childTnLst>
                                    <p:anim calcmode="lin" valueType="num">
                                      <p:cBhvr>
                                        <p:cTn id="144" dur="4000"/>
                                        <p:tgtEl>
                                          <p:spTgt spid="14"/>
                                        </p:tgtEl>
                                        <p:attrNameLst>
                                          <p:attrName>ppt_h</p:attrName>
                                        </p:attrNameLst>
                                      </p:cBhvr>
                                      <p:tavLst>
                                        <p:tav tm="0">
                                          <p:val>
                                            <p:strVal val="ppt_h"/>
                                          </p:val>
                                        </p:tav>
                                        <p:tav tm="100000">
                                          <p:val>
                                            <p:strVal val="ppt_h"/>
                                          </p:val>
                                        </p:tav>
                                      </p:tavLst>
                                    </p:anim>
                                    <p:anim calcmode="lin" valueType="num">
                                      <p:cBhvr>
                                        <p:cTn id="145" dur="4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6" dur="1" fill="hold">
                                          <p:stCondLst>
                                            <p:cond delay="3999"/>
                                          </p:stCondLst>
                                        </p:cTn>
                                        <p:tgtEl>
                                          <p:spTgt spid="14"/>
                                        </p:tgtEl>
                                        <p:attrNameLst>
                                          <p:attrName>style.visibility</p:attrName>
                                        </p:attrNameLst>
                                      </p:cBhvr>
                                      <p:to>
                                        <p:strVal val="hidden"/>
                                      </p:to>
                                    </p:set>
                                  </p:childTnLst>
                                </p:cTn>
                              </p:par>
                              <p:par>
                                <p:cTn id="147" presetID="2" presetClass="exit" presetSubtype="12" fill="hold" nodeType="withEffect">
                                  <p:stCondLst>
                                    <p:cond delay="0"/>
                                  </p:stCondLst>
                                  <p:childTnLst>
                                    <p:anim calcmode="lin" valueType="num">
                                      <p:cBhvr additive="base">
                                        <p:cTn id="148" dur="4000"/>
                                        <p:tgtEl>
                                          <p:spTgt spid="4100"/>
                                        </p:tgtEl>
                                        <p:attrNameLst>
                                          <p:attrName>ppt_x</p:attrName>
                                        </p:attrNameLst>
                                      </p:cBhvr>
                                      <p:tavLst>
                                        <p:tav tm="0">
                                          <p:val>
                                            <p:strVal val="ppt_x"/>
                                          </p:val>
                                        </p:tav>
                                        <p:tav tm="100000">
                                          <p:val>
                                            <p:strVal val="0-ppt_w/2"/>
                                          </p:val>
                                        </p:tav>
                                      </p:tavLst>
                                    </p:anim>
                                    <p:anim calcmode="lin" valueType="num">
                                      <p:cBhvr additive="base">
                                        <p:cTn id="149" dur="4000"/>
                                        <p:tgtEl>
                                          <p:spTgt spid="4100"/>
                                        </p:tgtEl>
                                        <p:attrNameLst>
                                          <p:attrName>ppt_y</p:attrName>
                                        </p:attrNameLst>
                                      </p:cBhvr>
                                      <p:tavLst>
                                        <p:tav tm="0">
                                          <p:val>
                                            <p:strVal val="ppt_y"/>
                                          </p:val>
                                        </p:tav>
                                        <p:tav tm="100000">
                                          <p:val>
                                            <p:strVal val="1+ppt_h/2"/>
                                          </p:val>
                                        </p:tav>
                                      </p:tavLst>
                                    </p:anim>
                                    <p:set>
                                      <p:cBhvr>
                                        <p:cTn id="150" dur="1" fill="hold">
                                          <p:stCondLst>
                                            <p:cond delay="3999"/>
                                          </p:stCondLst>
                                        </p:cTn>
                                        <p:tgtEl>
                                          <p:spTgt spid="4100"/>
                                        </p:tgtEl>
                                        <p:attrNameLst>
                                          <p:attrName>style.visibility</p:attrName>
                                        </p:attrNameLst>
                                      </p:cBhvr>
                                      <p:to>
                                        <p:strVal val="hidden"/>
                                      </p:to>
                                    </p:set>
                                  </p:childTnLst>
                                </p:cTn>
                              </p:par>
                              <p:par>
                                <p:cTn id="151" presetID="19" presetClass="exit" presetSubtype="10" fill="hold" nodeType="withEffect">
                                  <p:stCondLst>
                                    <p:cond delay="0"/>
                                  </p:stCondLst>
                                  <p:childTnLst>
                                    <p:anim calcmode="lin" valueType="num">
                                      <p:cBhvr>
                                        <p:cTn id="152" dur="4000"/>
                                        <p:tgtEl>
                                          <p:spTgt spid="4100"/>
                                        </p:tgtEl>
                                        <p:attrNameLst>
                                          <p:attrName>ppt_h</p:attrName>
                                        </p:attrNameLst>
                                      </p:cBhvr>
                                      <p:tavLst>
                                        <p:tav tm="0">
                                          <p:val>
                                            <p:strVal val="ppt_h"/>
                                          </p:val>
                                        </p:tav>
                                        <p:tav tm="100000">
                                          <p:val>
                                            <p:strVal val="ppt_h"/>
                                          </p:val>
                                        </p:tav>
                                      </p:tavLst>
                                    </p:anim>
                                    <p:anim calcmode="lin" valueType="num">
                                      <p:cBhvr>
                                        <p:cTn id="153" dur="4000"/>
                                        <p:tgtEl>
                                          <p:spTgt spid="410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4" dur="1" fill="hold">
                                          <p:stCondLst>
                                            <p:cond delay="3999"/>
                                          </p:stCondLst>
                                        </p:cTn>
                                        <p:tgtEl>
                                          <p:spTgt spid="4100"/>
                                        </p:tgtEl>
                                        <p:attrNameLst>
                                          <p:attrName>style.visibility</p:attrName>
                                        </p:attrNameLst>
                                      </p:cBhvr>
                                      <p:to>
                                        <p:strVal val="hidden"/>
                                      </p:to>
                                    </p:set>
                                  </p:childTnLst>
                                </p:cTn>
                              </p:par>
                              <p:par>
                                <p:cTn id="155" presetID="2" presetClass="exit" presetSubtype="6" fill="hold" nodeType="withEffect">
                                  <p:stCondLst>
                                    <p:cond delay="0"/>
                                  </p:stCondLst>
                                  <p:childTnLst>
                                    <p:anim calcmode="lin" valueType="num">
                                      <p:cBhvr additive="base">
                                        <p:cTn id="156" dur="4000"/>
                                        <p:tgtEl>
                                          <p:spTgt spid="13"/>
                                        </p:tgtEl>
                                        <p:attrNameLst>
                                          <p:attrName>ppt_x</p:attrName>
                                        </p:attrNameLst>
                                      </p:cBhvr>
                                      <p:tavLst>
                                        <p:tav tm="0">
                                          <p:val>
                                            <p:strVal val="ppt_x"/>
                                          </p:val>
                                        </p:tav>
                                        <p:tav tm="100000">
                                          <p:val>
                                            <p:strVal val="1+ppt_w/2"/>
                                          </p:val>
                                        </p:tav>
                                      </p:tavLst>
                                    </p:anim>
                                    <p:anim calcmode="lin" valueType="num">
                                      <p:cBhvr additive="base">
                                        <p:cTn id="157" dur="4000"/>
                                        <p:tgtEl>
                                          <p:spTgt spid="13"/>
                                        </p:tgtEl>
                                        <p:attrNameLst>
                                          <p:attrName>ppt_y</p:attrName>
                                        </p:attrNameLst>
                                      </p:cBhvr>
                                      <p:tavLst>
                                        <p:tav tm="0">
                                          <p:val>
                                            <p:strVal val="ppt_y"/>
                                          </p:val>
                                        </p:tav>
                                        <p:tav tm="100000">
                                          <p:val>
                                            <p:strVal val="1+ppt_h/2"/>
                                          </p:val>
                                        </p:tav>
                                      </p:tavLst>
                                    </p:anim>
                                    <p:set>
                                      <p:cBhvr>
                                        <p:cTn id="158" dur="1" fill="hold">
                                          <p:stCondLst>
                                            <p:cond delay="3999"/>
                                          </p:stCondLst>
                                        </p:cTn>
                                        <p:tgtEl>
                                          <p:spTgt spid="13"/>
                                        </p:tgtEl>
                                        <p:attrNameLst>
                                          <p:attrName>style.visibility</p:attrName>
                                        </p:attrNameLst>
                                      </p:cBhvr>
                                      <p:to>
                                        <p:strVal val="hidden"/>
                                      </p:to>
                                    </p:set>
                                  </p:childTnLst>
                                </p:cTn>
                              </p:par>
                              <p:par>
                                <p:cTn id="159" presetID="19" presetClass="exit" presetSubtype="10" fill="hold" nodeType="withEffect">
                                  <p:stCondLst>
                                    <p:cond delay="0"/>
                                  </p:stCondLst>
                                  <p:childTnLst>
                                    <p:anim calcmode="lin" valueType="num">
                                      <p:cBhvr>
                                        <p:cTn id="160" dur="4000"/>
                                        <p:tgtEl>
                                          <p:spTgt spid="13"/>
                                        </p:tgtEl>
                                        <p:attrNameLst>
                                          <p:attrName>ppt_h</p:attrName>
                                        </p:attrNameLst>
                                      </p:cBhvr>
                                      <p:tavLst>
                                        <p:tav tm="0">
                                          <p:val>
                                            <p:strVal val="ppt_h"/>
                                          </p:val>
                                        </p:tav>
                                        <p:tav tm="100000">
                                          <p:val>
                                            <p:strVal val="ppt_h"/>
                                          </p:val>
                                        </p:tav>
                                      </p:tavLst>
                                    </p:anim>
                                    <p:anim calcmode="lin" valueType="num">
                                      <p:cBhvr>
                                        <p:cTn id="161" dur="4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2" dur="1" fill="hold">
                                          <p:stCondLst>
                                            <p:cond delay="3999"/>
                                          </p:stCondLst>
                                        </p:cTn>
                                        <p:tgtEl>
                                          <p:spTgt spid="13"/>
                                        </p:tgtEl>
                                        <p:attrNameLst>
                                          <p:attrName>style.visibility</p:attrName>
                                        </p:attrNameLst>
                                      </p:cBhvr>
                                      <p:to>
                                        <p:strVal val="hidden"/>
                                      </p:to>
                                    </p:set>
                                  </p:childTnLst>
                                </p:cTn>
                              </p:par>
                              <p:par>
                                <p:cTn id="163" presetID="2" presetClass="exit" presetSubtype="6" fill="hold" nodeType="withEffect">
                                  <p:stCondLst>
                                    <p:cond delay="0"/>
                                  </p:stCondLst>
                                  <p:childTnLst>
                                    <p:anim calcmode="lin" valueType="num">
                                      <p:cBhvr additive="base">
                                        <p:cTn id="164" dur="4000"/>
                                        <p:tgtEl>
                                          <p:spTgt spid="12"/>
                                        </p:tgtEl>
                                        <p:attrNameLst>
                                          <p:attrName>ppt_x</p:attrName>
                                        </p:attrNameLst>
                                      </p:cBhvr>
                                      <p:tavLst>
                                        <p:tav tm="0">
                                          <p:val>
                                            <p:strVal val="ppt_x"/>
                                          </p:val>
                                        </p:tav>
                                        <p:tav tm="100000">
                                          <p:val>
                                            <p:strVal val="1+ppt_w/2"/>
                                          </p:val>
                                        </p:tav>
                                      </p:tavLst>
                                    </p:anim>
                                    <p:anim calcmode="lin" valueType="num">
                                      <p:cBhvr additive="base">
                                        <p:cTn id="165" dur="4000"/>
                                        <p:tgtEl>
                                          <p:spTgt spid="12"/>
                                        </p:tgtEl>
                                        <p:attrNameLst>
                                          <p:attrName>ppt_y</p:attrName>
                                        </p:attrNameLst>
                                      </p:cBhvr>
                                      <p:tavLst>
                                        <p:tav tm="0">
                                          <p:val>
                                            <p:strVal val="ppt_y"/>
                                          </p:val>
                                        </p:tav>
                                        <p:tav tm="100000">
                                          <p:val>
                                            <p:strVal val="1+ppt_h/2"/>
                                          </p:val>
                                        </p:tav>
                                      </p:tavLst>
                                    </p:anim>
                                    <p:set>
                                      <p:cBhvr>
                                        <p:cTn id="166" dur="1" fill="hold">
                                          <p:stCondLst>
                                            <p:cond delay="3999"/>
                                          </p:stCondLst>
                                        </p:cTn>
                                        <p:tgtEl>
                                          <p:spTgt spid="12"/>
                                        </p:tgtEl>
                                        <p:attrNameLst>
                                          <p:attrName>style.visibility</p:attrName>
                                        </p:attrNameLst>
                                      </p:cBhvr>
                                      <p:to>
                                        <p:strVal val="hidden"/>
                                      </p:to>
                                    </p:set>
                                  </p:childTnLst>
                                </p:cTn>
                              </p:par>
                              <p:par>
                                <p:cTn id="167" presetID="19" presetClass="exit" presetSubtype="10" fill="hold" nodeType="withEffect">
                                  <p:stCondLst>
                                    <p:cond delay="0"/>
                                  </p:stCondLst>
                                  <p:childTnLst>
                                    <p:anim calcmode="lin" valueType="num">
                                      <p:cBhvr>
                                        <p:cTn id="168" dur="4000"/>
                                        <p:tgtEl>
                                          <p:spTgt spid="12"/>
                                        </p:tgtEl>
                                        <p:attrNameLst>
                                          <p:attrName>ppt_h</p:attrName>
                                        </p:attrNameLst>
                                      </p:cBhvr>
                                      <p:tavLst>
                                        <p:tav tm="0">
                                          <p:val>
                                            <p:strVal val="ppt_h"/>
                                          </p:val>
                                        </p:tav>
                                        <p:tav tm="100000">
                                          <p:val>
                                            <p:strVal val="ppt_h"/>
                                          </p:val>
                                        </p:tav>
                                      </p:tavLst>
                                    </p:anim>
                                    <p:anim calcmode="lin" valueType="num">
                                      <p:cBhvr>
                                        <p:cTn id="169" dur="4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0" dur="1" fill="hold">
                                          <p:stCondLst>
                                            <p:cond delay="3999"/>
                                          </p:stCondLst>
                                        </p:cTn>
                                        <p:tgtEl>
                                          <p:spTgt spid="12"/>
                                        </p:tgtEl>
                                        <p:attrNameLst>
                                          <p:attrName>style.visibility</p:attrName>
                                        </p:attrNameLst>
                                      </p:cBhvr>
                                      <p:to>
                                        <p:strVal val="hidden"/>
                                      </p:to>
                                    </p:set>
                                  </p:childTnLst>
                                </p:cTn>
                              </p:par>
                              <p:par>
                                <p:cTn id="171" presetID="2" presetClass="exit" presetSubtype="6" fill="hold" nodeType="withEffect">
                                  <p:stCondLst>
                                    <p:cond delay="0"/>
                                  </p:stCondLst>
                                  <p:childTnLst>
                                    <p:anim calcmode="lin" valueType="num">
                                      <p:cBhvr additive="base">
                                        <p:cTn id="172" dur="4000"/>
                                        <p:tgtEl>
                                          <p:spTgt spid="11"/>
                                        </p:tgtEl>
                                        <p:attrNameLst>
                                          <p:attrName>ppt_x</p:attrName>
                                        </p:attrNameLst>
                                      </p:cBhvr>
                                      <p:tavLst>
                                        <p:tav tm="0">
                                          <p:val>
                                            <p:strVal val="ppt_x"/>
                                          </p:val>
                                        </p:tav>
                                        <p:tav tm="100000">
                                          <p:val>
                                            <p:strVal val="1+ppt_w/2"/>
                                          </p:val>
                                        </p:tav>
                                      </p:tavLst>
                                    </p:anim>
                                    <p:anim calcmode="lin" valueType="num">
                                      <p:cBhvr additive="base">
                                        <p:cTn id="173" dur="4000"/>
                                        <p:tgtEl>
                                          <p:spTgt spid="11"/>
                                        </p:tgtEl>
                                        <p:attrNameLst>
                                          <p:attrName>ppt_y</p:attrName>
                                        </p:attrNameLst>
                                      </p:cBhvr>
                                      <p:tavLst>
                                        <p:tav tm="0">
                                          <p:val>
                                            <p:strVal val="ppt_y"/>
                                          </p:val>
                                        </p:tav>
                                        <p:tav tm="100000">
                                          <p:val>
                                            <p:strVal val="1+ppt_h/2"/>
                                          </p:val>
                                        </p:tav>
                                      </p:tavLst>
                                    </p:anim>
                                    <p:set>
                                      <p:cBhvr>
                                        <p:cTn id="174" dur="1" fill="hold">
                                          <p:stCondLst>
                                            <p:cond delay="3999"/>
                                          </p:stCondLst>
                                        </p:cTn>
                                        <p:tgtEl>
                                          <p:spTgt spid="11"/>
                                        </p:tgtEl>
                                        <p:attrNameLst>
                                          <p:attrName>style.visibility</p:attrName>
                                        </p:attrNameLst>
                                      </p:cBhvr>
                                      <p:to>
                                        <p:strVal val="hidden"/>
                                      </p:to>
                                    </p:set>
                                  </p:childTnLst>
                                </p:cTn>
                              </p:par>
                              <p:par>
                                <p:cTn id="175" presetID="19" presetClass="exit" presetSubtype="10" fill="hold" nodeType="withEffect">
                                  <p:stCondLst>
                                    <p:cond delay="0"/>
                                  </p:stCondLst>
                                  <p:childTnLst>
                                    <p:anim calcmode="lin" valueType="num">
                                      <p:cBhvr>
                                        <p:cTn id="176" dur="4000"/>
                                        <p:tgtEl>
                                          <p:spTgt spid="11"/>
                                        </p:tgtEl>
                                        <p:attrNameLst>
                                          <p:attrName>ppt_h</p:attrName>
                                        </p:attrNameLst>
                                      </p:cBhvr>
                                      <p:tavLst>
                                        <p:tav tm="0">
                                          <p:val>
                                            <p:strVal val="ppt_h"/>
                                          </p:val>
                                        </p:tav>
                                        <p:tav tm="100000">
                                          <p:val>
                                            <p:strVal val="ppt_h"/>
                                          </p:val>
                                        </p:tav>
                                      </p:tavLst>
                                    </p:anim>
                                    <p:anim calcmode="lin" valueType="num">
                                      <p:cBhvr>
                                        <p:cTn id="177" dur="4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8" dur="1" fill="hold">
                                          <p:stCondLst>
                                            <p:cond delay="3999"/>
                                          </p:stCondLst>
                                        </p:cTn>
                                        <p:tgtEl>
                                          <p:spTgt spid="11"/>
                                        </p:tgtEl>
                                        <p:attrNameLst>
                                          <p:attrName>style.visibility</p:attrName>
                                        </p:attrNameLst>
                                      </p:cBhvr>
                                      <p:to>
                                        <p:strVal val="hidden"/>
                                      </p:to>
                                    </p:set>
                                  </p:childTnLst>
                                </p:cTn>
                              </p:par>
                              <p:par>
                                <p:cTn id="179" presetID="2" presetClass="exit" presetSubtype="6" fill="hold" nodeType="withEffect">
                                  <p:stCondLst>
                                    <p:cond delay="0"/>
                                  </p:stCondLst>
                                  <p:childTnLst>
                                    <p:anim calcmode="lin" valueType="num">
                                      <p:cBhvr additive="base">
                                        <p:cTn id="180" dur="4000"/>
                                        <p:tgtEl>
                                          <p:spTgt spid="10"/>
                                        </p:tgtEl>
                                        <p:attrNameLst>
                                          <p:attrName>ppt_x</p:attrName>
                                        </p:attrNameLst>
                                      </p:cBhvr>
                                      <p:tavLst>
                                        <p:tav tm="0">
                                          <p:val>
                                            <p:strVal val="ppt_x"/>
                                          </p:val>
                                        </p:tav>
                                        <p:tav tm="100000">
                                          <p:val>
                                            <p:strVal val="1+ppt_w/2"/>
                                          </p:val>
                                        </p:tav>
                                      </p:tavLst>
                                    </p:anim>
                                    <p:anim calcmode="lin" valueType="num">
                                      <p:cBhvr additive="base">
                                        <p:cTn id="181" dur="4000"/>
                                        <p:tgtEl>
                                          <p:spTgt spid="10"/>
                                        </p:tgtEl>
                                        <p:attrNameLst>
                                          <p:attrName>ppt_y</p:attrName>
                                        </p:attrNameLst>
                                      </p:cBhvr>
                                      <p:tavLst>
                                        <p:tav tm="0">
                                          <p:val>
                                            <p:strVal val="ppt_y"/>
                                          </p:val>
                                        </p:tav>
                                        <p:tav tm="100000">
                                          <p:val>
                                            <p:strVal val="1+ppt_h/2"/>
                                          </p:val>
                                        </p:tav>
                                      </p:tavLst>
                                    </p:anim>
                                    <p:set>
                                      <p:cBhvr>
                                        <p:cTn id="182" dur="1" fill="hold">
                                          <p:stCondLst>
                                            <p:cond delay="3999"/>
                                          </p:stCondLst>
                                        </p:cTn>
                                        <p:tgtEl>
                                          <p:spTgt spid="10"/>
                                        </p:tgtEl>
                                        <p:attrNameLst>
                                          <p:attrName>style.visibility</p:attrName>
                                        </p:attrNameLst>
                                      </p:cBhvr>
                                      <p:to>
                                        <p:strVal val="hidden"/>
                                      </p:to>
                                    </p:set>
                                  </p:childTnLst>
                                </p:cTn>
                              </p:par>
                              <p:par>
                                <p:cTn id="183" presetID="19" presetClass="exit" presetSubtype="10" fill="hold" nodeType="withEffect">
                                  <p:stCondLst>
                                    <p:cond delay="0"/>
                                  </p:stCondLst>
                                  <p:childTnLst>
                                    <p:anim calcmode="lin" valueType="num">
                                      <p:cBhvr>
                                        <p:cTn id="184" dur="4000"/>
                                        <p:tgtEl>
                                          <p:spTgt spid="10"/>
                                        </p:tgtEl>
                                        <p:attrNameLst>
                                          <p:attrName>ppt_h</p:attrName>
                                        </p:attrNameLst>
                                      </p:cBhvr>
                                      <p:tavLst>
                                        <p:tav tm="0">
                                          <p:val>
                                            <p:strVal val="ppt_h"/>
                                          </p:val>
                                        </p:tav>
                                        <p:tav tm="100000">
                                          <p:val>
                                            <p:strVal val="ppt_h"/>
                                          </p:val>
                                        </p:tav>
                                      </p:tavLst>
                                    </p:anim>
                                    <p:anim calcmode="lin" valueType="num">
                                      <p:cBhvr>
                                        <p:cTn id="185" dur="4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6" dur="1" fill="hold">
                                          <p:stCondLst>
                                            <p:cond delay="3999"/>
                                          </p:stCondLst>
                                        </p:cTn>
                                        <p:tgtEl>
                                          <p:spTgt spid="10"/>
                                        </p:tgtEl>
                                        <p:attrNameLst>
                                          <p:attrName>style.visibility</p:attrName>
                                        </p:attrNameLst>
                                      </p:cBhvr>
                                      <p:to>
                                        <p:strVal val="hidden"/>
                                      </p:to>
                                    </p:set>
                                  </p:childTnLst>
                                </p:cTn>
                              </p:par>
                              <p:par>
                                <p:cTn id="187" presetID="2" presetClass="exit" presetSubtype="6" fill="hold" nodeType="withEffect">
                                  <p:stCondLst>
                                    <p:cond delay="0"/>
                                  </p:stCondLst>
                                  <p:childTnLst>
                                    <p:anim calcmode="lin" valueType="num">
                                      <p:cBhvr additive="base">
                                        <p:cTn id="188" dur="4000"/>
                                        <p:tgtEl>
                                          <p:spTgt spid="9"/>
                                        </p:tgtEl>
                                        <p:attrNameLst>
                                          <p:attrName>ppt_x</p:attrName>
                                        </p:attrNameLst>
                                      </p:cBhvr>
                                      <p:tavLst>
                                        <p:tav tm="0">
                                          <p:val>
                                            <p:strVal val="ppt_x"/>
                                          </p:val>
                                        </p:tav>
                                        <p:tav tm="100000">
                                          <p:val>
                                            <p:strVal val="1+ppt_w/2"/>
                                          </p:val>
                                        </p:tav>
                                      </p:tavLst>
                                    </p:anim>
                                    <p:anim calcmode="lin" valueType="num">
                                      <p:cBhvr additive="base">
                                        <p:cTn id="189" dur="4000"/>
                                        <p:tgtEl>
                                          <p:spTgt spid="9"/>
                                        </p:tgtEl>
                                        <p:attrNameLst>
                                          <p:attrName>ppt_y</p:attrName>
                                        </p:attrNameLst>
                                      </p:cBhvr>
                                      <p:tavLst>
                                        <p:tav tm="0">
                                          <p:val>
                                            <p:strVal val="ppt_y"/>
                                          </p:val>
                                        </p:tav>
                                        <p:tav tm="100000">
                                          <p:val>
                                            <p:strVal val="1+ppt_h/2"/>
                                          </p:val>
                                        </p:tav>
                                      </p:tavLst>
                                    </p:anim>
                                    <p:set>
                                      <p:cBhvr>
                                        <p:cTn id="190" dur="1" fill="hold">
                                          <p:stCondLst>
                                            <p:cond delay="3999"/>
                                          </p:stCondLst>
                                        </p:cTn>
                                        <p:tgtEl>
                                          <p:spTgt spid="9"/>
                                        </p:tgtEl>
                                        <p:attrNameLst>
                                          <p:attrName>style.visibility</p:attrName>
                                        </p:attrNameLst>
                                      </p:cBhvr>
                                      <p:to>
                                        <p:strVal val="hidden"/>
                                      </p:to>
                                    </p:set>
                                  </p:childTnLst>
                                </p:cTn>
                              </p:par>
                              <p:par>
                                <p:cTn id="191" presetID="19" presetClass="exit" presetSubtype="10" fill="hold" nodeType="withEffect">
                                  <p:stCondLst>
                                    <p:cond delay="0"/>
                                  </p:stCondLst>
                                  <p:childTnLst>
                                    <p:anim calcmode="lin" valueType="num">
                                      <p:cBhvr>
                                        <p:cTn id="192" dur="4000"/>
                                        <p:tgtEl>
                                          <p:spTgt spid="9"/>
                                        </p:tgtEl>
                                        <p:attrNameLst>
                                          <p:attrName>ppt_h</p:attrName>
                                        </p:attrNameLst>
                                      </p:cBhvr>
                                      <p:tavLst>
                                        <p:tav tm="0">
                                          <p:val>
                                            <p:strVal val="ppt_h"/>
                                          </p:val>
                                        </p:tav>
                                        <p:tav tm="100000">
                                          <p:val>
                                            <p:strVal val="ppt_h"/>
                                          </p:val>
                                        </p:tav>
                                      </p:tavLst>
                                    </p:anim>
                                    <p:anim calcmode="lin" valueType="num">
                                      <p:cBhvr>
                                        <p:cTn id="193" dur="4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4" dur="1" fill="hold">
                                          <p:stCondLst>
                                            <p:cond delay="3999"/>
                                          </p:stCondLst>
                                        </p:cTn>
                                        <p:tgtEl>
                                          <p:spTgt spid="9"/>
                                        </p:tgtEl>
                                        <p:attrNameLst>
                                          <p:attrName>style.visibility</p:attrName>
                                        </p:attrNameLst>
                                      </p:cBhvr>
                                      <p:to>
                                        <p:strVal val="hidden"/>
                                      </p:to>
                                    </p:set>
                                  </p:childTnLst>
                                </p:cTn>
                              </p:par>
                              <p:par>
                                <p:cTn id="195" presetID="16" presetClass="entr" presetSubtype="37" fill="hold" nodeType="withEffect">
                                  <p:stCondLst>
                                    <p:cond delay="0"/>
                                  </p:stCondLst>
                                  <p:childTnLst>
                                    <p:set>
                                      <p:cBhvr>
                                        <p:cTn id="196" dur="1" fill="hold">
                                          <p:stCondLst>
                                            <p:cond delay="0"/>
                                          </p:stCondLst>
                                        </p:cTn>
                                        <p:tgtEl>
                                          <p:spTgt spid="18"/>
                                        </p:tgtEl>
                                        <p:attrNameLst>
                                          <p:attrName>style.visibility</p:attrName>
                                        </p:attrNameLst>
                                      </p:cBhvr>
                                      <p:to>
                                        <p:strVal val="visible"/>
                                      </p:to>
                                    </p:set>
                                    <p:animEffect transition="in" filter="barn(outVertical)">
                                      <p:cBhvr>
                                        <p:cTn id="197" dur="3500"/>
                                        <p:tgtEl>
                                          <p:spTgt spid="18"/>
                                        </p:tgtEl>
                                      </p:cBhvr>
                                    </p:animEffect>
                                  </p:childTnLst>
                                </p:cTn>
                              </p:par>
                              <p:par>
                                <p:cTn id="198" presetID="23" presetClass="entr" presetSubtype="16" fill="hold" nodeType="withEffect">
                                  <p:stCondLst>
                                    <p:cond delay="0"/>
                                  </p:stCondLst>
                                  <p:childTnLst>
                                    <p:set>
                                      <p:cBhvr>
                                        <p:cTn id="199" dur="1" fill="hold">
                                          <p:stCondLst>
                                            <p:cond delay="0"/>
                                          </p:stCondLst>
                                        </p:cTn>
                                        <p:tgtEl>
                                          <p:spTgt spid="18"/>
                                        </p:tgtEl>
                                        <p:attrNameLst>
                                          <p:attrName>style.visibility</p:attrName>
                                        </p:attrNameLst>
                                      </p:cBhvr>
                                      <p:to>
                                        <p:strVal val="visible"/>
                                      </p:to>
                                    </p:set>
                                    <p:anim calcmode="lin" valueType="num">
                                      <p:cBhvr>
                                        <p:cTn id="200" dur="3500" fill="hold"/>
                                        <p:tgtEl>
                                          <p:spTgt spid="18"/>
                                        </p:tgtEl>
                                        <p:attrNameLst>
                                          <p:attrName>ppt_w</p:attrName>
                                        </p:attrNameLst>
                                      </p:cBhvr>
                                      <p:tavLst>
                                        <p:tav tm="0">
                                          <p:val>
                                            <p:fltVal val="0"/>
                                          </p:val>
                                        </p:tav>
                                        <p:tav tm="100000">
                                          <p:val>
                                            <p:strVal val="#ppt_w"/>
                                          </p:val>
                                        </p:tav>
                                      </p:tavLst>
                                    </p:anim>
                                    <p:anim calcmode="lin" valueType="num">
                                      <p:cBhvr>
                                        <p:cTn id="201" dur="3500" fill="hold"/>
                                        <p:tgtEl>
                                          <p:spTgt spid="18"/>
                                        </p:tgtEl>
                                        <p:attrNameLst>
                                          <p:attrName>ppt_h</p:attrName>
                                        </p:attrNameLst>
                                      </p:cBhvr>
                                      <p:tavLst>
                                        <p:tav tm="0">
                                          <p:val>
                                            <p:fltVal val="0"/>
                                          </p:val>
                                        </p:tav>
                                        <p:tav tm="100000">
                                          <p:val>
                                            <p:strVal val="#ppt_h"/>
                                          </p:val>
                                        </p:tav>
                                      </p:tavLst>
                                    </p:anim>
                                  </p:childTnLst>
                                </p:cTn>
                              </p:par>
                              <p:par>
                                <p:cTn id="202" presetID="6" presetClass="emph" presetSubtype="0" fill="hold" nodeType="withEffect">
                                  <p:stCondLst>
                                    <p:cond delay="0"/>
                                  </p:stCondLst>
                                  <p:childTnLst>
                                    <p:animScale>
                                      <p:cBhvr>
                                        <p:cTn id="203" dur="4000" fill="hold"/>
                                        <p:tgtEl>
                                          <p:spTgt spid="2050"/>
                                        </p:tgtEl>
                                      </p:cBhvr>
                                      <p:by x="4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flipH="1">
            <a:off x="-1" y="11810"/>
            <a:ext cx="9152445" cy="6841843"/>
          </a:xfrm>
          <a:prstGeom prst="rect">
            <a:avLst/>
          </a:prstGeom>
          <a:gradFill flip="none" rotWithShape="1">
            <a:gsLst>
              <a:gs pos="55000">
                <a:srgbClr val="FFBDEE"/>
              </a:gs>
              <a:gs pos="100000">
                <a:srgbClr val="FFBDEE"/>
              </a:gs>
              <a:gs pos="833">
                <a:srgbClr val="FFBDEE"/>
              </a:gs>
              <a:gs pos="90000">
                <a:srgbClr val="210E0C">
                  <a:lumMod val="0"/>
                </a:srgbClr>
              </a:gs>
              <a:gs pos="7000">
                <a:srgbClr val="381814">
                  <a:lumMod val="0"/>
                </a:srgbClr>
              </a:gs>
              <a:gs pos="36000">
                <a:schemeClr val="accent2">
                  <a:lumMod val="0"/>
                </a:schemeClr>
              </a:gs>
              <a:gs pos="47000">
                <a:srgbClr val="FFBDEE"/>
              </a:gs>
              <a:gs pos="66000">
                <a:srgbClr val="1C0D07">
                  <a:lumMod val="0"/>
                </a:srgbClr>
              </a:gs>
              <a:gs pos="50000">
                <a:srgbClr val="663012">
                  <a:lumMod val="24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pic>
        <p:nvPicPr>
          <p:cNvPr id="2" name="1 Imagen" descr="Diapositiva95"/>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pic>
        <p:nvPicPr>
          <p:cNvPr id="6147"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475656" y="1340768"/>
            <a:ext cx="3126597" cy="1944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flipV="1">
            <a:off x="1475656" y="3501008"/>
            <a:ext cx="3126598" cy="1944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3"/>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flipH="1">
            <a:off x="4499992" y="1268760"/>
            <a:ext cx="3209208" cy="19955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3"/>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flipH="1" flipV="1">
            <a:off x="4499992" y="3501008"/>
            <a:ext cx="3126598" cy="1944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7 Rectángulo"/>
          <p:cNvSpPr/>
          <p:nvPr/>
        </p:nvSpPr>
        <p:spPr>
          <a:xfrm>
            <a:off x="0" y="-241215"/>
            <a:ext cx="9144000"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942607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9" presetClass="entr" presetSubtype="5" fill="hold" nodeType="withEffect">
                                  <p:stCondLst>
                                    <p:cond delay="0"/>
                                  </p:stCondLst>
                                  <p:childTnLst>
                                    <p:set>
                                      <p:cBhvr>
                                        <p:cTn id="9" dur="1" fill="hold">
                                          <p:stCondLst>
                                            <p:cond delay="0"/>
                                          </p:stCondLst>
                                        </p:cTn>
                                        <p:tgtEl>
                                          <p:spTgt spid="6147"/>
                                        </p:tgtEl>
                                        <p:attrNameLst>
                                          <p:attrName>style.visibility</p:attrName>
                                        </p:attrNameLst>
                                      </p:cBhvr>
                                      <p:to>
                                        <p:strVal val="visible"/>
                                      </p:to>
                                    </p:set>
                                    <p:anim calcmode="lin" valueType="num">
                                      <p:cBhvr>
                                        <p:cTn id="10" dur="4500" fill="hold"/>
                                        <p:tgtEl>
                                          <p:spTgt spid="6147"/>
                                        </p:tgtEl>
                                        <p:attrNameLst>
                                          <p:attrName>ppt_w</p:attrName>
                                        </p:attrNameLst>
                                      </p:cBhvr>
                                      <p:tavLst>
                                        <p:tav tm="0">
                                          <p:val>
                                            <p:strVal val="#ppt_w"/>
                                          </p:val>
                                        </p:tav>
                                        <p:tav tm="100000">
                                          <p:val>
                                            <p:strVal val="#ppt_w"/>
                                          </p:val>
                                        </p:tav>
                                      </p:tavLst>
                                    </p:anim>
                                    <p:anim calcmode="lin" valueType="num">
                                      <p:cBhvr>
                                        <p:cTn id="11" dur="4500" fill="hold"/>
                                        <p:tgtEl>
                                          <p:spTgt spid="6147"/>
                                        </p:tgtEl>
                                        <p:attrNameLst>
                                          <p:attrName>ppt_h</p:attrName>
                                        </p:attrNameLst>
                                      </p:cBhvr>
                                      <p:tavLst>
                                        <p:tav tm="0" fmla="#ppt_h*sin(2.5*pi*$)">
                                          <p:val>
                                            <p:fltVal val="0"/>
                                          </p:val>
                                        </p:tav>
                                        <p:tav tm="100000">
                                          <p:val>
                                            <p:fltVal val="1"/>
                                          </p:val>
                                        </p:tav>
                                      </p:tavLst>
                                    </p:anim>
                                  </p:childTnLst>
                                </p:cTn>
                              </p:par>
                              <p:par>
                                <p:cTn id="12" presetID="8" presetClass="emph" presetSubtype="0" repeatCount="indefinite" fill="hold" nodeType="withEffect">
                                  <p:stCondLst>
                                    <p:cond delay="0"/>
                                  </p:stCondLst>
                                  <p:childTnLst>
                                    <p:animRot by="21600000">
                                      <p:cBhvr>
                                        <p:cTn id="13" dur="4250" fill="hold"/>
                                        <p:tgtEl>
                                          <p:spTgt spid="6147"/>
                                        </p:tgtEl>
                                        <p:attrNameLst>
                                          <p:attrName>r</p:attrName>
                                        </p:attrNameLst>
                                      </p:cBhvr>
                                    </p:animRot>
                                  </p:childTnLst>
                                </p:cTn>
                              </p:par>
                              <p:par>
                                <p:cTn id="14" presetID="2" presetClass="exit" presetSubtype="6" fill="hold" nodeType="withEffect">
                                  <p:stCondLst>
                                    <p:cond delay="0"/>
                                  </p:stCondLst>
                                  <p:childTnLst>
                                    <p:anim calcmode="lin" valueType="num">
                                      <p:cBhvr additive="base">
                                        <p:cTn id="15" dur="5500"/>
                                        <p:tgtEl>
                                          <p:spTgt spid="6147"/>
                                        </p:tgtEl>
                                        <p:attrNameLst>
                                          <p:attrName>ppt_x</p:attrName>
                                        </p:attrNameLst>
                                      </p:cBhvr>
                                      <p:tavLst>
                                        <p:tav tm="0">
                                          <p:val>
                                            <p:strVal val="ppt_x"/>
                                          </p:val>
                                        </p:tav>
                                        <p:tav tm="100000">
                                          <p:val>
                                            <p:strVal val="1+ppt_w/2"/>
                                          </p:val>
                                        </p:tav>
                                      </p:tavLst>
                                    </p:anim>
                                    <p:anim calcmode="lin" valueType="num">
                                      <p:cBhvr additive="base">
                                        <p:cTn id="16" dur="5500"/>
                                        <p:tgtEl>
                                          <p:spTgt spid="6147"/>
                                        </p:tgtEl>
                                        <p:attrNameLst>
                                          <p:attrName>ppt_y</p:attrName>
                                        </p:attrNameLst>
                                      </p:cBhvr>
                                      <p:tavLst>
                                        <p:tav tm="0">
                                          <p:val>
                                            <p:strVal val="ppt_y"/>
                                          </p:val>
                                        </p:tav>
                                        <p:tav tm="100000">
                                          <p:val>
                                            <p:strVal val="1+ppt_h/2"/>
                                          </p:val>
                                        </p:tav>
                                      </p:tavLst>
                                    </p:anim>
                                    <p:set>
                                      <p:cBhvr>
                                        <p:cTn id="17" dur="1" fill="hold">
                                          <p:stCondLst>
                                            <p:cond delay="5499"/>
                                          </p:stCondLst>
                                        </p:cTn>
                                        <p:tgtEl>
                                          <p:spTgt spid="6147"/>
                                        </p:tgtEl>
                                        <p:attrNameLst>
                                          <p:attrName>style.visibility</p:attrName>
                                        </p:attrNameLst>
                                      </p:cBhvr>
                                      <p:to>
                                        <p:strVal val="hidden"/>
                                      </p:to>
                                    </p:set>
                                  </p:childTnLst>
                                </p:cTn>
                              </p:par>
                              <p:par>
                                <p:cTn id="18" presetID="19" presetClass="entr" presetSubtype="5" fill="hold" nodeType="with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4500" fill="hold"/>
                                        <p:tgtEl>
                                          <p:spTgt spid="11"/>
                                        </p:tgtEl>
                                        <p:attrNameLst>
                                          <p:attrName>ppt_w</p:attrName>
                                        </p:attrNameLst>
                                      </p:cBhvr>
                                      <p:tavLst>
                                        <p:tav tm="0">
                                          <p:val>
                                            <p:strVal val="#ppt_w"/>
                                          </p:val>
                                        </p:tav>
                                        <p:tav tm="100000">
                                          <p:val>
                                            <p:strVal val="#ppt_w"/>
                                          </p:val>
                                        </p:tav>
                                      </p:tavLst>
                                    </p:anim>
                                    <p:anim calcmode="lin" valueType="num">
                                      <p:cBhvr>
                                        <p:cTn id="21" dur="4500" fill="hold"/>
                                        <p:tgtEl>
                                          <p:spTgt spid="11"/>
                                        </p:tgtEl>
                                        <p:attrNameLst>
                                          <p:attrName>ppt_h</p:attrName>
                                        </p:attrNameLst>
                                      </p:cBhvr>
                                      <p:tavLst>
                                        <p:tav tm="0" fmla="#ppt_h*sin(2.5*pi*$)">
                                          <p:val>
                                            <p:fltVal val="0"/>
                                          </p:val>
                                        </p:tav>
                                        <p:tav tm="100000">
                                          <p:val>
                                            <p:fltVal val="1"/>
                                          </p:val>
                                        </p:tav>
                                      </p:tavLst>
                                    </p:anim>
                                  </p:childTnLst>
                                </p:cTn>
                              </p:par>
                              <p:par>
                                <p:cTn id="22" presetID="8" presetClass="emph" presetSubtype="0" repeatCount="indefinite" fill="hold" nodeType="withEffect">
                                  <p:stCondLst>
                                    <p:cond delay="0"/>
                                  </p:stCondLst>
                                  <p:childTnLst>
                                    <p:animRot by="-21600000">
                                      <p:cBhvr>
                                        <p:cTn id="23" dur="4250" fill="hold"/>
                                        <p:tgtEl>
                                          <p:spTgt spid="11"/>
                                        </p:tgtEl>
                                        <p:attrNameLst>
                                          <p:attrName>r</p:attrName>
                                        </p:attrNameLst>
                                      </p:cBhvr>
                                    </p:animRot>
                                  </p:childTnLst>
                                </p:cTn>
                              </p:par>
                              <p:par>
                                <p:cTn id="24" presetID="2" presetClass="exit" presetSubtype="3" fill="hold" nodeType="withEffect">
                                  <p:stCondLst>
                                    <p:cond delay="0"/>
                                  </p:stCondLst>
                                  <p:childTnLst>
                                    <p:anim calcmode="lin" valueType="num">
                                      <p:cBhvr additive="base">
                                        <p:cTn id="25" dur="5500"/>
                                        <p:tgtEl>
                                          <p:spTgt spid="11"/>
                                        </p:tgtEl>
                                        <p:attrNameLst>
                                          <p:attrName>ppt_x</p:attrName>
                                        </p:attrNameLst>
                                      </p:cBhvr>
                                      <p:tavLst>
                                        <p:tav tm="0">
                                          <p:val>
                                            <p:strVal val="ppt_x"/>
                                          </p:val>
                                        </p:tav>
                                        <p:tav tm="100000">
                                          <p:val>
                                            <p:strVal val="1+ppt_w/2"/>
                                          </p:val>
                                        </p:tav>
                                      </p:tavLst>
                                    </p:anim>
                                    <p:anim calcmode="lin" valueType="num">
                                      <p:cBhvr additive="base">
                                        <p:cTn id="26" dur="5500"/>
                                        <p:tgtEl>
                                          <p:spTgt spid="11"/>
                                        </p:tgtEl>
                                        <p:attrNameLst>
                                          <p:attrName>ppt_y</p:attrName>
                                        </p:attrNameLst>
                                      </p:cBhvr>
                                      <p:tavLst>
                                        <p:tav tm="0">
                                          <p:val>
                                            <p:strVal val="ppt_y"/>
                                          </p:val>
                                        </p:tav>
                                        <p:tav tm="100000">
                                          <p:val>
                                            <p:strVal val="0-ppt_h/2"/>
                                          </p:val>
                                        </p:tav>
                                      </p:tavLst>
                                    </p:anim>
                                    <p:set>
                                      <p:cBhvr>
                                        <p:cTn id="27" dur="1" fill="hold">
                                          <p:stCondLst>
                                            <p:cond delay="5499"/>
                                          </p:stCondLst>
                                        </p:cTn>
                                        <p:tgtEl>
                                          <p:spTgt spid="11"/>
                                        </p:tgtEl>
                                        <p:attrNameLst>
                                          <p:attrName>style.visibility</p:attrName>
                                        </p:attrNameLst>
                                      </p:cBhvr>
                                      <p:to>
                                        <p:strVal val="hidden"/>
                                      </p:to>
                                    </p:set>
                                  </p:childTnLst>
                                </p:cTn>
                              </p:par>
                              <p:par>
                                <p:cTn id="28" presetID="19" presetClass="entr" presetSubtype="5"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p:cTn id="30" dur="4500" fill="hold"/>
                                        <p:tgtEl>
                                          <p:spTgt spid="12"/>
                                        </p:tgtEl>
                                        <p:attrNameLst>
                                          <p:attrName>ppt_w</p:attrName>
                                        </p:attrNameLst>
                                      </p:cBhvr>
                                      <p:tavLst>
                                        <p:tav tm="0">
                                          <p:val>
                                            <p:strVal val="#ppt_w"/>
                                          </p:val>
                                        </p:tav>
                                        <p:tav tm="100000">
                                          <p:val>
                                            <p:strVal val="#ppt_w"/>
                                          </p:val>
                                        </p:tav>
                                      </p:tavLst>
                                    </p:anim>
                                    <p:anim calcmode="lin" valueType="num">
                                      <p:cBhvr>
                                        <p:cTn id="31" dur="4500" fill="hold"/>
                                        <p:tgtEl>
                                          <p:spTgt spid="12"/>
                                        </p:tgtEl>
                                        <p:attrNameLst>
                                          <p:attrName>ppt_h</p:attrName>
                                        </p:attrNameLst>
                                      </p:cBhvr>
                                      <p:tavLst>
                                        <p:tav tm="0" fmla="#ppt_h*sin(2.5*pi*$)">
                                          <p:val>
                                            <p:fltVal val="0"/>
                                          </p:val>
                                        </p:tav>
                                        <p:tav tm="100000">
                                          <p:val>
                                            <p:fltVal val="1"/>
                                          </p:val>
                                        </p:tav>
                                      </p:tavLst>
                                    </p:anim>
                                  </p:childTnLst>
                                </p:cTn>
                              </p:par>
                              <p:par>
                                <p:cTn id="32" presetID="8" presetClass="emph" presetSubtype="0" repeatCount="indefinite" fill="hold" nodeType="withEffect">
                                  <p:stCondLst>
                                    <p:cond delay="0"/>
                                  </p:stCondLst>
                                  <p:childTnLst>
                                    <p:animRot by="-21600000">
                                      <p:cBhvr>
                                        <p:cTn id="33" dur="4250" fill="hold"/>
                                        <p:tgtEl>
                                          <p:spTgt spid="12"/>
                                        </p:tgtEl>
                                        <p:attrNameLst>
                                          <p:attrName>r</p:attrName>
                                        </p:attrNameLst>
                                      </p:cBhvr>
                                    </p:animRot>
                                  </p:childTnLst>
                                </p:cTn>
                              </p:par>
                              <p:par>
                                <p:cTn id="34" presetID="2" presetClass="exit" presetSubtype="12" fill="hold" nodeType="withEffect">
                                  <p:stCondLst>
                                    <p:cond delay="0"/>
                                  </p:stCondLst>
                                  <p:childTnLst>
                                    <p:anim calcmode="lin" valueType="num">
                                      <p:cBhvr additive="base">
                                        <p:cTn id="35" dur="5500"/>
                                        <p:tgtEl>
                                          <p:spTgt spid="12"/>
                                        </p:tgtEl>
                                        <p:attrNameLst>
                                          <p:attrName>ppt_x</p:attrName>
                                        </p:attrNameLst>
                                      </p:cBhvr>
                                      <p:tavLst>
                                        <p:tav tm="0">
                                          <p:val>
                                            <p:strVal val="ppt_x"/>
                                          </p:val>
                                        </p:tav>
                                        <p:tav tm="100000">
                                          <p:val>
                                            <p:strVal val="0-ppt_w/2"/>
                                          </p:val>
                                        </p:tav>
                                      </p:tavLst>
                                    </p:anim>
                                    <p:anim calcmode="lin" valueType="num">
                                      <p:cBhvr additive="base">
                                        <p:cTn id="36" dur="5500"/>
                                        <p:tgtEl>
                                          <p:spTgt spid="12"/>
                                        </p:tgtEl>
                                        <p:attrNameLst>
                                          <p:attrName>ppt_y</p:attrName>
                                        </p:attrNameLst>
                                      </p:cBhvr>
                                      <p:tavLst>
                                        <p:tav tm="0">
                                          <p:val>
                                            <p:strVal val="ppt_y"/>
                                          </p:val>
                                        </p:tav>
                                        <p:tav tm="100000">
                                          <p:val>
                                            <p:strVal val="1+ppt_h/2"/>
                                          </p:val>
                                        </p:tav>
                                      </p:tavLst>
                                    </p:anim>
                                    <p:set>
                                      <p:cBhvr>
                                        <p:cTn id="37" dur="1" fill="hold">
                                          <p:stCondLst>
                                            <p:cond delay="5499"/>
                                          </p:stCondLst>
                                        </p:cTn>
                                        <p:tgtEl>
                                          <p:spTgt spid="12"/>
                                        </p:tgtEl>
                                        <p:attrNameLst>
                                          <p:attrName>style.visibility</p:attrName>
                                        </p:attrNameLst>
                                      </p:cBhvr>
                                      <p:to>
                                        <p:strVal val="hidden"/>
                                      </p:to>
                                    </p:set>
                                  </p:childTnLst>
                                </p:cTn>
                              </p:par>
                              <p:par>
                                <p:cTn id="38" presetID="19" presetClass="entr" presetSubtype="5" fill="hold" nodeType="with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p:cTn id="40" dur="4500" fill="hold"/>
                                        <p:tgtEl>
                                          <p:spTgt spid="13"/>
                                        </p:tgtEl>
                                        <p:attrNameLst>
                                          <p:attrName>ppt_w</p:attrName>
                                        </p:attrNameLst>
                                      </p:cBhvr>
                                      <p:tavLst>
                                        <p:tav tm="0">
                                          <p:val>
                                            <p:strVal val="#ppt_w"/>
                                          </p:val>
                                        </p:tav>
                                        <p:tav tm="100000">
                                          <p:val>
                                            <p:strVal val="#ppt_w"/>
                                          </p:val>
                                        </p:tav>
                                      </p:tavLst>
                                    </p:anim>
                                    <p:anim calcmode="lin" valueType="num">
                                      <p:cBhvr>
                                        <p:cTn id="41" dur="4500" fill="hold"/>
                                        <p:tgtEl>
                                          <p:spTgt spid="13"/>
                                        </p:tgtEl>
                                        <p:attrNameLst>
                                          <p:attrName>ppt_h</p:attrName>
                                        </p:attrNameLst>
                                      </p:cBhvr>
                                      <p:tavLst>
                                        <p:tav tm="0" fmla="#ppt_h*sin(2.5*pi*$)">
                                          <p:val>
                                            <p:fltVal val="0"/>
                                          </p:val>
                                        </p:tav>
                                        <p:tav tm="100000">
                                          <p:val>
                                            <p:fltVal val="1"/>
                                          </p:val>
                                        </p:tav>
                                      </p:tavLst>
                                    </p:anim>
                                  </p:childTnLst>
                                </p:cTn>
                              </p:par>
                              <p:par>
                                <p:cTn id="42" presetID="8" presetClass="emph" presetSubtype="0" repeatCount="indefinite" fill="hold" nodeType="withEffect">
                                  <p:stCondLst>
                                    <p:cond delay="0"/>
                                  </p:stCondLst>
                                  <p:childTnLst>
                                    <p:animRot by="21600000">
                                      <p:cBhvr>
                                        <p:cTn id="43" dur="4250" fill="hold"/>
                                        <p:tgtEl>
                                          <p:spTgt spid="13"/>
                                        </p:tgtEl>
                                        <p:attrNameLst>
                                          <p:attrName>r</p:attrName>
                                        </p:attrNameLst>
                                      </p:cBhvr>
                                    </p:animRot>
                                  </p:childTnLst>
                                </p:cTn>
                              </p:par>
                              <p:par>
                                <p:cTn id="44" presetID="2" presetClass="exit" presetSubtype="9" fill="hold" nodeType="withEffect">
                                  <p:stCondLst>
                                    <p:cond delay="0"/>
                                  </p:stCondLst>
                                  <p:childTnLst>
                                    <p:anim calcmode="lin" valueType="num">
                                      <p:cBhvr additive="base">
                                        <p:cTn id="45" dur="5500"/>
                                        <p:tgtEl>
                                          <p:spTgt spid="13"/>
                                        </p:tgtEl>
                                        <p:attrNameLst>
                                          <p:attrName>ppt_x</p:attrName>
                                        </p:attrNameLst>
                                      </p:cBhvr>
                                      <p:tavLst>
                                        <p:tav tm="0">
                                          <p:val>
                                            <p:strVal val="ppt_x"/>
                                          </p:val>
                                        </p:tav>
                                        <p:tav tm="100000">
                                          <p:val>
                                            <p:strVal val="0-ppt_w/2"/>
                                          </p:val>
                                        </p:tav>
                                      </p:tavLst>
                                    </p:anim>
                                    <p:anim calcmode="lin" valueType="num">
                                      <p:cBhvr additive="base">
                                        <p:cTn id="46" dur="5500"/>
                                        <p:tgtEl>
                                          <p:spTgt spid="13"/>
                                        </p:tgtEl>
                                        <p:attrNameLst>
                                          <p:attrName>ppt_y</p:attrName>
                                        </p:attrNameLst>
                                      </p:cBhvr>
                                      <p:tavLst>
                                        <p:tav tm="0">
                                          <p:val>
                                            <p:strVal val="ppt_y"/>
                                          </p:val>
                                        </p:tav>
                                        <p:tav tm="100000">
                                          <p:val>
                                            <p:strVal val="0-ppt_h/2"/>
                                          </p:val>
                                        </p:tav>
                                      </p:tavLst>
                                    </p:anim>
                                    <p:set>
                                      <p:cBhvr>
                                        <p:cTn id="47" dur="1" fill="hold">
                                          <p:stCondLst>
                                            <p:cond delay="5499"/>
                                          </p:stCondLst>
                                        </p:cTn>
                                        <p:tgtEl>
                                          <p:spTgt spid="13"/>
                                        </p:tgtEl>
                                        <p:attrNameLst>
                                          <p:attrName>style.visibility</p:attrName>
                                        </p:attrNameLst>
                                      </p:cBhvr>
                                      <p:to>
                                        <p:strVal val="hidden"/>
                                      </p:to>
                                    </p:set>
                                  </p:childTnLst>
                                </p:cTn>
                              </p:par>
                              <p:par>
                                <p:cTn id="48" presetID="23" presetClass="entr" presetSubtype="272" fill="hold" nodeType="withEffect">
                                  <p:stCondLst>
                                    <p:cond delay="500"/>
                                  </p:stCondLst>
                                  <p:childTnLst>
                                    <p:set>
                                      <p:cBhvr>
                                        <p:cTn id="49" dur="1" fill="hold">
                                          <p:stCondLst>
                                            <p:cond delay="0"/>
                                          </p:stCondLst>
                                        </p:cTn>
                                        <p:tgtEl>
                                          <p:spTgt spid="2"/>
                                        </p:tgtEl>
                                        <p:attrNameLst>
                                          <p:attrName>style.visibility</p:attrName>
                                        </p:attrNameLst>
                                      </p:cBhvr>
                                      <p:to>
                                        <p:strVal val="visible"/>
                                      </p:to>
                                    </p:set>
                                    <p:anim calcmode="lin" valueType="num">
                                      <p:cBhvr>
                                        <p:cTn id="50" dur="4000" fill="hold"/>
                                        <p:tgtEl>
                                          <p:spTgt spid="2"/>
                                        </p:tgtEl>
                                        <p:attrNameLst>
                                          <p:attrName>ppt_w</p:attrName>
                                        </p:attrNameLst>
                                      </p:cBhvr>
                                      <p:tavLst>
                                        <p:tav tm="0">
                                          <p:val>
                                            <p:strVal val="2/3*#ppt_w"/>
                                          </p:val>
                                        </p:tav>
                                        <p:tav tm="100000">
                                          <p:val>
                                            <p:strVal val="#ppt_w"/>
                                          </p:val>
                                        </p:tav>
                                      </p:tavLst>
                                    </p:anim>
                                    <p:anim calcmode="lin" valueType="num">
                                      <p:cBhvr>
                                        <p:cTn id="51" dur="4000" fill="hold"/>
                                        <p:tgtEl>
                                          <p:spTgt spid="2"/>
                                        </p:tgtEl>
                                        <p:attrNameLst>
                                          <p:attrName>ppt_h</p:attrName>
                                        </p:attrNameLst>
                                      </p:cBhvr>
                                      <p:tavLst>
                                        <p:tav tm="0">
                                          <p:val>
                                            <p:strVal val="2/3*#ppt_h"/>
                                          </p:val>
                                        </p:tav>
                                        <p:tav tm="100000">
                                          <p:val>
                                            <p:strVal val="#ppt_h"/>
                                          </p:val>
                                        </p:tav>
                                      </p:tavLst>
                                    </p:anim>
                                  </p:childTnLst>
                                </p:cTn>
                              </p:par>
                              <p:par>
                                <p:cTn id="52" presetID="16" presetClass="entr" presetSubtype="42" fill="hold" nodeType="withEffect">
                                  <p:stCondLst>
                                    <p:cond delay="500"/>
                                  </p:stCondLst>
                                  <p:childTnLst>
                                    <p:set>
                                      <p:cBhvr>
                                        <p:cTn id="53" dur="1" fill="hold">
                                          <p:stCondLst>
                                            <p:cond delay="0"/>
                                          </p:stCondLst>
                                        </p:cTn>
                                        <p:tgtEl>
                                          <p:spTgt spid="2"/>
                                        </p:tgtEl>
                                        <p:attrNameLst>
                                          <p:attrName>style.visibility</p:attrName>
                                        </p:attrNameLst>
                                      </p:cBhvr>
                                      <p:to>
                                        <p:strVal val="visible"/>
                                      </p:to>
                                    </p:set>
                                    <p:animEffect transition="in" filter="barn(outHorizontal)">
                                      <p:cBhvr>
                                        <p:cTn id="54"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COMO MANTENERSE SIEMPRE BELLA DEFINITIVO"/>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3" name="2 Rectángulo"/>
          <p:cNvSpPr/>
          <p:nvPr/>
        </p:nvSpPr>
        <p:spPr>
          <a:xfrm>
            <a:off x="1907704" y="1196752"/>
            <a:ext cx="5400600" cy="954107"/>
          </a:xfrm>
          <a:prstGeom prst="rect">
            <a:avLst/>
          </a:prstGeom>
        </p:spPr>
        <p:txBody>
          <a:bodyPr wrap="square">
            <a:spAutoFit/>
            <a:scene3d>
              <a:camera prst="obliqueBottomLeft"/>
              <a:lightRig rig="threePt" dir="t"/>
            </a:scene3d>
            <a:sp3d extrusionH="63500">
              <a:extrusionClr>
                <a:schemeClr val="tx1">
                  <a:lumMod val="85000"/>
                </a:schemeClr>
              </a:extrusionClr>
            </a:sp3d>
          </a:bodyPr>
          <a:lstStyle/>
          <a:p>
            <a:pPr algn="ctr">
              <a:defRPr/>
            </a:pPr>
            <a:r>
              <a:rPr lang="es-ES" sz="2400" b="1" i="1" dirty="0">
                <a:solidFill>
                  <a:prstClr val="black"/>
                </a:solidFill>
                <a:latin typeface="Monotype Corsiva" panose="03010101010201010101" pitchFamily="66" charset="0"/>
              </a:rPr>
              <a:t>Amabilidad, la mejor arma</a:t>
            </a:r>
          </a:p>
          <a:p>
            <a:pPr algn="ctr">
              <a:defRPr/>
            </a:pPr>
            <a:endParaRPr lang="es-ES" sz="3200" b="1" i="1" dirty="0">
              <a:solidFill>
                <a:prstClr val="black"/>
              </a:solidFill>
              <a:latin typeface="Monotype Corsiva" panose="03010101010201010101" pitchFamily="66" charset="0"/>
            </a:endParaRPr>
          </a:p>
        </p:txBody>
      </p:sp>
      <p:sp>
        <p:nvSpPr>
          <p:cNvPr id="4" name="3 Rectángulo"/>
          <p:cNvSpPr/>
          <p:nvPr/>
        </p:nvSpPr>
        <p:spPr>
          <a:xfrm>
            <a:off x="2267744" y="2132856"/>
            <a:ext cx="4968552" cy="3908762"/>
          </a:xfrm>
          <a:prstGeom prst="rect">
            <a:avLst/>
          </a:prstGeom>
        </p:spPr>
        <p:txBody>
          <a:bodyPr wrap="square">
            <a:spAutoFit/>
            <a:scene3d>
              <a:camera prst="obliqueBottomLeft"/>
              <a:lightRig rig="threePt" dir="t"/>
            </a:scene3d>
            <a:sp3d extrusionH="63500">
              <a:extrusionClr>
                <a:schemeClr val="tx1">
                  <a:lumMod val="85000"/>
                </a:schemeClr>
              </a:extrusionClr>
            </a:sp3d>
          </a:bodyPr>
          <a:lstStyle/>
          <a:p>
            <a:pPr algn="ctr">
              <a:defRPr/>
            </a:pPr>
            <a:r>
              <a:rPr lang="es-ES" sz="2400" b="1" i="1" dirty="0">
                <a:solidFill>
                  <a:prstClr val="black"/>
                </a:solidFill>
                <a:latin typeface="Monotype Corsiva" panose="03010101010201010101" pitchFamily="66" charset="0"/>
              </a:rPr>
              <a:t>Una mujer amable siempre tiene las de ganar. Ellas están dispuestas a ayudar a los demás, y de la misma forma, cuando necesitan ayuda las personas corresponden su compromiso. Se trata de un rasgo definitivo en la belleza interior y aquellas que no logran poseerlo, se muestran hostiles y agresivas. ¡Revisa este aspecto!</a:t>
            </a:r>
          </a:p>
          <a:p>
            <a:pPr algn="ctr">
              <a:defRPr/>
            </a:pPr>
            <a:endParaRPr lang="es-ES" sz="2400" b="1" i="1" dirty="0">
              <a:solidFill>
                <a:prstClr val="black"/>
              </a:solidFill>
              <a:latin typeface="Monotype Corsiva" panose="03010101010201010101" pitchFamily="66" charset="0"/>
            </a:endParaRPr>
          </a:p>
          <a:p>
            <a:pPr algn="ctr">
              <a:defRPr/>
            </a:pPr>
            <a:endParaRPr lang="es-ES" sz="3200" b="1" i="1" dirty="0">
              <a:solidFill>
                <a:prstClr val="black"/>
              </a:solidFill>
              <a:latin typeface="Monotype Corsiva" panose="03010101010201010101" pitchFamily="66" charset="0"/>
            </a:endParaRPr>
          </a:p>
        </p:txBody>
      </p:sp>
    </p:spTree>
    <p:extLst>
      <p:ext uri="{BB962C8B-B14F-4D97-AF65-F5344CB8AC3E}">
        <p14:creationId xmlns:p14="http://schemas.microsoft.com/office/powerpoint/2010/main" val="39710104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750" fill="hold"/>
                                        <p:tgtEl>
                                          <p:spTgt spid="3"/>
                                        </p:tgtEl>
                                        <p:attrNameLst>
                                          <p:attrName>ppt_w</p:attrName>
                                        </p:attrNameLst>
                                      </p:cBhvr>
                                      <p:tavLst>
                                        <p:tav tm="0">
                                          <p:val>
                                            <p:fltVal val="0"/>
                                          </p:val>
                                        </p:tav>
                                        <p:tav tm="100000">
                                          <p:val>
                                            <p:strVal val="#ppt_w"/>
                                          </p:val>
                                        </p:tav>
                                      </p:tavLst>
                                    </p:anim>
                                    <p:anim calcmode="lin" valueType="num">
                                      <p:cBhvr>
                                        <p:cTn id="8" dur="2750" fill="hold"/>
                                        <p:tgtEl>
                                          <p:spTgt spid="3"/>
                                        </p:tgtEl>
                                        <p:attrNameLst>
                                          <p:attrName>ppt_h</p:attrName>
                                        </p:attrNameLst>
                                      </p:cBhvr>
                                      <p:tavLst>
                                        <p:tav tm="0">
                                          <p:val>
                                            <p:fltVal val="0"/>
                                          </p:val>
                                        </p:tav>
                                        <p:tav tm="100000">
                                          <p:val>
                                            <p:strVal val="#ppt_h"/>
                                          </p:val>
                                        </p:tav>
                                      </p:tavLst>
                                    </p:anim>
                                    <p:anim calcmode="lin" valueType="num">
                                      <p:cBhvr>
                                        <p:cTn id="9" dur="2750" fill="hold"/>
                                        <p:tgtEl>
                                          <p:spTgt spid="3"/>
                                        </p:tgtEl>
                                        <p:attrNameLst>
                                          <p:attrName>ppt_x</p:attrName>
                                        </p:attrNameLst>
                                      </p:cBhvr>
                                      <p:tavLst>
                                        <p:tav tm="0">
                                          <p:val>
                                            <p:fltVal val="0.5"/>
                                          </p:val>
                                        </p:tav>
                                        <p:tav tm="100000">
                                          <p:val>
                                            <p:strVal val="#ppt_x"/>
                                          </p:val>
                                        </p:tav>
                                      </p:tavLst>
                                    </p:anim>
                                    <p:anim calcmode="lin" valueType="num">
                                      <p:cBhvr>
                                        <p:cTn id="10" dur="2750" fill="hold"/>
                                        <p:tgtEl>
                                          <p:spTgt spid="3"/>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750" fill="hold"/>
                                        <p:tgtEl>
                                          <p:spTgt spid="4"/>
                                        </p:tgtEl>
                                        <p:attrNameLst>
                                          <p:attrName>ppt_w</p:attrName>
                                        </p:attrNameLst>
                                      </p:cBhvr>
                                      <p:tavLst>
                                        <p:tav tm="0">
                                          <p:val>
                                            <p:fltVal val="0"/>
                                          </p:val>
                                        </p:tav>
                                        <p:tav tm="100000">
                                          <p:val>
                                            <p:strVal val="#ppt_w"/>
                                          </p:val>
                                        </p:tav>
                                      </p:tavLst>
                                    </p:anim>
                                    <p:anim calcmode="lin" valueType="num">
                                      <p:cBhvr>
                                        <p:cTn id="14" dur="2750" fill="hold"/>
                                        <p:tgtEl>
                                          <p:spTgt spid="4"/>
                                        </p:tgtEl>
                                        <p:attrNameLst>
                                          <p:attrName>ppt_h</p:attrName>
                                        </p:attrNameLst>
                                      </p:cBhvr>
                                      <p:tavLst>
                                        <p:tav tm="0">
                                          <p:val>
                                            <p:fltVal val="0"/>
                                          </p:val>
                                        </p:tav>
                                        <p:tav tm="100000">
                                          <p:val>
                                            <p:strVal val="#ppt_h"/>
                                          </p:val>
                                        </p:tav>
                                      </p:tavLst>
                                    </p:anim>
                                    <p:anim calcmode="lin" valueType="num">
                                      <p:cBhvr>
                                        <p:cTn id="15" dur="2750" fill="hold"/>
                                        <p:tgtEl>
                                          <p:spTgt spid="4"/>
                                        </p:tgtEl>
                                        <p:attrNameLst>
                                          <p:attrName>ppt_x</p:attrName>
                                        </p:attrNameLst>
                                      </p:cBhvr>
                                      <p:tavLst>
                                        <p:tav tm="0">
                                          <p:val>
                                            <p:fltVal val="0.5"/>
                                          </p:val>
                                        </p:tav>
                                        <p:tav tm="100000">
                                          <p:val>
                                            <p:strVal val="#ppt_x"/>
                                          </p:val>
                                        </p:tav>
                                      </p:tavLst>
                                    </p:anim>
                                    <p:anim calcmode="lin" valueType="num">
                                      <p:cBhvr>
                                        <p:cTn id="16" dur="2750" fill="hold"/>
                                        <p:tgtEl>
                                          <p:spTgt spid="4"/>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flipV="1">
            <a:off x="3707904" y="2492896"/>
            <a:ext cx="1746300" cy="17582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2 Imagen" descr="Diapositiva7"/>
          <p:cNvPicPr>
            <a:picLocks noGrp="1" noChangeAspect="1"/>
          </p:cNvPicPr>
          <p:nvPr isPhoto="1"/>
        </p:nvPicPr>
        <p:blipFill>
          <a:blip r:embed="rId3" cstate="print">
            <a:lum/>
            <a:extLst>
              <a:ext uri="{28A0092B-C50C-407E-A947-70E740481C1C}">
                <a14:useLocalDpi xmlns:a14="http://schemas.microsoft.com/office/drawing/2010/main"/>
              </a:ext>
            </a:extLst>
          </a:blip>
          <a:stretch>
            <a:fillRect/>
          </a:stretch>
        </p:blipFill>
        <p:spPr>
          <a:xfrm>
            <a:off x="-32708" y="-15846"/>
            <a:ext cx="9144000" cy="6858000"/>
          </a:xfrm>
          <a:prstGeom prst="rect">
            <a:avLst/>
          </a:prstGeom>
          <a:noFill/>
          <a:ln>
            <a:noFill/>
          </a:ln>
        </p:spPr>
      </p:pic>
      <p:pic>
        <p:nvPicPr>
          <p:cNvPr id="1026"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2411760" y="-675456"/>
            <a:ext cx="4320480" cy="19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rot="10800000">
            <a:off x="2339752" y="5517232"/>
            <a:ext cx="4392488" cy="19768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rot="5400000">
            <a:off x="5519397" y="2481603"/>
            <a:ext cx="4369901" cy="1944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rot="16200000" flipH="1">
            <a:off x="-792307" y="2456604"/>
            <a:ext cx="4319903" cy="1944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7 Rectángulo"/>
          <p:cNvSpPr/>
          <p:nvPr/>
        </p:nvSpPr>
        <p:spPr>
          <a:xfrm>
            <a:off x="-31846" y="-531440"/>
            <a:ext cx="9144000" cy="7920880"/>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544301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4500" fill="hold"/>
                                        <p:tgtEl>
                                          <p:spTgt spid="3"/>
                                        </p:tgtEl>
                                        <p:attrNameLst>
                                          <p:attrName>ppt_w</p:attrName>
                                        </p:attrNameLst>
                                      </p:cBhvr>
                                      <p:tavLst>
                                        <p:tav tm="0">
                                          <p:val>
                                            <p:fltVal val="0"/>
                                          </p:val>
                                        </p:tav>
                                        <p:tav tm="100000">
                                          <p:val>
                                            <p:strVal val="#ppt_w"/>
                                          </p:val>
                                        </p:tav>
                                      </p:tavLst>
                                    </p:anim>
                                    <p:anim calcmode="lin" valueType="num">
                                      <p:cBhvr>
                                        <p:cTn id="11" dur="4500" fill="hold"/>
                                        <p:tgtEl>
                                          <p:spTgt spid="3"/>
                                        </p:tgtEl>
                                        <p:attrNameLst>
                                          <p:attrName>ppt_h</p:attrName>
                                        </p:attrNameLst>
                                      </p:cBhvr>
                                      <p:tavLst>
                                        <p:tav tm="0">
                                          <p:val>
                                            <p:fltVal val="0"/>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circle(out)">
                                      <p:cBhvr>
                                        <p:cTn id="14" dur="4500"/>
                                        <p:tgtEl>
                                          <p:spTgt spid="3"/>
                                        </p:tgtEl>
                                      </p:cBhvr>
                                    </p:animEffect>
                                  </p:childTnLst>
                                </p:cTn>
                              </p:par>
                              <p:par>
                                <p:cTn id="15" presetID="9" presetClass="emph" presetSubtype="0" nodeType="withEffect">
                                  <p:stCondLst>
                                    <p:cond delay="0"/>
                                  </p:stCondLst>
                                  <p:childTnLst>
                                    <p:set>
                                      <p:cBhvr rctx="PPT">
                                        <p:cTn id="16" dur="4500"/>
                                        <p:tgtEl>
                                          <p:spTgt spid="3"/>
                                        </p:tgtEl>
                                        <p:attrNameLst>
                                          <p:attrName>style.opacity</p:attrName>
                                        </p:attrNameLst>
                                      </p:cBhvr>
                                      <p:to>
                                        <p:strVal val="0.75"/>
                                      </p:to>
                                    </p:set>
                                    <p:animEffect filter="image" prLst="opacity: 0.75">
                                      <p:cBhvr rctx="IE">
                                        <p:cTn id="17" dur="4500"/>
                                        <p:tgtEl>
                                          <p:spTgt spid="3"/>
                                        </p:tgtEl>
                                      </p:cBhvr>
                                    </p:animEffect>
                                  </p:childTnLst>
                                </p:cTn>
                              </p:par>
                              <p:par>
                                <p:cTn id="18" presetID="2" presetClass="entr" presetSubtype="8"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4000" fill="hold"/>
                                        <p:tgtEl>
                                          <p:spTgt spid="6"/>
                                        </p:tgtEl>
                                        <p:attrNameLst>
                                          <p:attrName>ppt_x</p:attrName>
                                        </p:attrNameLst>
                                      </p:cBhvr>
                                      <p:tavLst>
                                        <p:tav tm="0">
                                          <p:val>
                                            <p:strVal val="0-#ppt_w/2"/>
                                          </p:val>
                                        </p:tav>
                                        <p:tav tm="100000">
                                          <p:val>
                                            <p:strVal val="#ppt_x"/>
                                          </p:val>
                                        </p:tav>
                                      </p:tavLst>
                                    </p:anim>
                                    <p:anim calcmode="lin" valueType="num">
                                      <p:cBhvr additive="base">
                                        <p:cTn id="21" dur="4000" fill="hold"/>
                                        <p:tgtEl>
                                          <p:spTgt spid="6"/>
                                        </p:tgtEl>
                                        <p:attrNameLst>
                                          <p:attrName>ppt_y</p:attrName>
                                        </p:attrNameLst>
                                      </p:cBhvr>
                                      <p:tavLst>
                                        <p:tav tm="0">
                                          <p:val>
                                            <p:strVal val="#ppt_y"/>
                                          </p:val>
                                        </p:tav>
                                        <p:tav tm="100000">
                                          <p:val>
                                            <p:strVal val="#ppt_y"/>
                                          </p:val>
                                        </p:tav>
                                      </p:tavLst>
                                    </p:anim>
                                  </p:childTnLst>
                                </p:cTn>
                              </p:par>
                              <p:par>
                                <p:cTn id="22" presetID="19" presetClass="entr" presetSubtype="10"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4000" fill="hold"/>
                                        <p:tgtEl>
                                          <p:spTgt spid="6"/>
                                        </p:tgtEl>
                                        <p:attrNameLst>
                                          <p:attrName>ppt_w</p:attrName>
                                        </p:attrNameLst>
                                      </p:cBhvr>
                                      <p:tavLst>
                                        <p:tav tm="0" fmla="#ppt_w*sin(2.5*pi*$)">
                                          <p:val>
                                            <p:fltVal val="0"/>
                                          </p:val>
                                        </p:tav>
                                        <p:tav tm="100000">
                                          <p:val>
                                            <p:fltVal val="1"/>
                                          </p:val>
                                        </p:tav>
                                      </p:tavLst>
                                    </p:anim>
                                    <p:anim calcmode="lin" valueType="num">
                                      <p:cBhvr>
                                        <p:cTn id="25" dur="4000" fill="hold"/>
                                        <p:tgtEl>
                                          <p:spTgt spid="6"/>
                                        </p:tgtEl>
                                        <p:attrNameLst>
                                          <p:attrName>ppt_h</p:attrName>
                                        </p:attrNameLst>
                                      </p:cBhvr>
                                      <p:tavLst>
                                        <p:tav tm="0">
                                          <p:val>
                                            <p:strVal val="#ppt_h"/>
                                          </p:val>
                                        </p:tav>
                                        <p:tav tm="100000">
                                          <p:val>
                                            <p:strVal val="#ppt_h"/>
                                          </p:val>
                                        </p:tav>
                                      </p:tavLst>
                                    </p:anim>
                                  </p:childTnLst>
                                </p:cTn>
                              </p:par>
                              <p:par>
                                <p:cTn id="26" presetID="2" presetClass="exit" presetSubtype="2" fill="hold" nodeType="withEffect">
                                  <p:stCondLst>
                                    <p:cond delay="0"/>
                                  </p:stCondLst>
                                  <p:childTnLst>
                                    <p:anim calcmode="lin" valueType="num">
                                      <p:cBhvr additive="base">
                                        <p:cTn id="27" dur="4750"/>
                                        <p:tgtEl>
                                          <p:spTgt spid="6"/>
                                        </p:tgtEl>
                                        <p:attrNameLst>
                                          <p:attrName>ppt_x</p:attrName>
                                        </p:attrNameLst>
                                      </p:cBhvr>
                                      <p:tavLst>
                                        <p:tav tm="0">
                                          <p:val>
                                            <p:strVal val="ppt_x"/>
                                          </p:val>
                                        </p:tav>
                                        <p:tav tm="100000">
                                          <p:val>
                                            <p:strVal val="1+ppt_w/2"/>
                                          </p:val>
                                        </p:tav>
                                      </p:tavLst>
                                    </p:anim>
                                    <p:anim calcmode="lin" valueType="num">
                                      <p:cBhvr additive="base">
                                        <p:cTn id="28" dur="4750"/>
                                        <p:tgtEl>
                                          <p:spTgt spid="6"/>
                                        </p:tgtEl>
                                        <p:attrNameLst>
                                          <p:attrName>ppt_y</p:attrName>
                                        </p:attrNameLst>
                                      </p:cBhvr>
                                      <p:tavLst>
                                        <p:tav tm="0">
                                          <p:val>
                                            <p:strVal val="ppt_y"/>
                                          </p:val>
                                        </p:tav>
                                        <p:tav tm="100000">
                                          <p:val>
                                            <p:strVal val="ppt_y"/>
                                          </p:val>
                                        </p:tav>
                                      </p:tavLst>
                                    </p:anim>
                                    <p:set>
                                      <p:cBhvr>
                                        <p:cTn id="29" dur="1" fill="hold">
                                          <p:stCondLst>
                                            <p:cond delay="4749"/>
                                          </p:stCondLst>
                                        </p:cTn>
                                        <p:tgtEl>
                                          <p:spTgt spid="6"/>
                                        </p:tgtEl>
                                        <p:attrNameLst>
                                          <p:attrName>style.visibility</p:attrName>
                                        </p:attrNameLst>
                                      </p:cBhvr>
                                      <p:to>
                                        <p:strVal val="hidden"/>
                                      </p:to>
                                    </p:set>
                                  </p:childTnLst>
                                </p:cTn>
                              </p:par>
                              <p:par>
                                <p:cTn id="30" presetID="2" presetClass="entr" presetSubtype="2" fill="hold" nodeType="with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additive="base">
                                        <p:cTn id="32" dur="4000" fill="hold"/>
                                        <p:tgtEl>
                                          <p:spTgt spid="5"/>
                                        </p:tgtEl>
                                        <p:attrNameLst>
                                          <p:attrName>ppt_x</p:attrName>
                                        </p:attrNameLst>
                                      </p:cBhvr>
                                      <p:tavLst>
                                        <p:tav tm="0">
                                          <p:val>
                                            <p:strVal val="1+#ppt_w/2"/>
                                          </p:val>
                                        </p:tav>
                                        <p:tav tm="100000">
                                          <p:val>
                                            <p:strVal val="#ppt_x"/>
                                          </p:val>
                                        </p:tav>
                                      </p:tavLst>
                                    </p:anim>
                                    <p:anim calcmode="lin" valueType="num">
                                      <p:cBhvr additive="base">
                                        <p:cTn id="33" dur="4000" fill="hold"/>
                                        <p:tgtEl>
                                          <p:spTgt spid="5"/>
                                        </p:tgtEl>
                                        <p:attrNameLst>
                                          <p:attrName>ppt_y</p:attrName>
                                        </p:attrNameLst>
                                      </p:cBhvr>
                                      <p:tavLst>
                                        <p:tav tm="0">
                                          <p:val>
                                            <p:strVal val="#ppt_y"/>
                                          </p:val>
                                        </p:tav>
                                        <p:tav tm="100000">
                                          <p:val>
                                            <p:strVal val="#ppt_y"/>
                                          </p:val>
                                        </p:tav>
                                      </p:tavLst>
                                    </p:anim>
                                  </p:childTnLst>
                                </p:cTn>
                              </p:par>
                              <p:par>
                                <p:cTn id="34" presetID="19" presetClass="entr" presetSubtype="10" fill="hold" nodeType="withEffect">
                                  <p:stCondLst>
                                    <p:cond delay="0"/>
                                  </p:stCondLst>
                                  <p:childTnLst>
                                    <p:set>
                                      <p:cBhvr>
                                        <p:cTn id="35" dur="1" fill="hold">
                                          <p:stCondLst>
                                            <p:cond delay="0"/>
                                          </p:stCondLst>
                                        </p:cTn>
                                        <p:tgtEl>
                                          <p:spTgt spid="5"/>
                                        </p:tgtEl>
                                        <p:attrNameLst>
                                          <p:attrName>style.visibility</p:attrName>
                                        </p:attrNameLst>
                                      </p:cBhvr>
                                      <p:to>
                                        <p:strVal val="visible"/>
                                      </p:to>
                                    </p:set>
                                    <p:anim calcmode="lin" valueType="num">
                                      <p:cBhvr>
                                        <p:cTn id="36" dur="4000" fill="hold"/>
                                        <p:tgtEl>
                                          <p:spTgt spid="5"/>
                                        </p:tgtEl>
                                        <p:attrNameLst>
                                          <p:attrName>ppt_w</p:attrName>
                                        </p:attrNameLst>
                                      </p:cBhvr>
                                      <p:tavLst>
                                        <p:tav tm="0" fmla="#ppt_w*sin(2.5*pi*$)">
                                          <p:val>
                                            <p:fltVal val="0"/>
                                          </p:val>
                                        </p:tav>
                                        <p:tav tm="100000">
                                          <p:val>
                                            <p:fltVal val="1"/>
                                          </p:val>
                                        </p:tav>
                                      </p:tavLst>
                                    </p:anim>
                                    <p:anim calcmode="lin" valueType="num">
                                      <p:cBhvr>
                                        <p:cTn id="37" dur="4000" fill="hold"/>
                                        <p:tgtEl>
                                          <p:spTgt spid="5"/>
                                        </p:tgtEl>
                                        <p:attrNameLst>
                                          <p:attrName>ppt_h</p:attrName>
                                        </p:attrNameLst>
                                      </p:cBhvr>
                                      <p:tavLst>
                                        <p:tav tm="0">
                                          <p:val>
                                            <p:strVal val="#ppt_h"/>
                                          </p:val>
                                        </p:tav>
                                        <p:tav tm="100000">
                                          <p:val>
                                            <p:strVal val="#ppt_h"/>
                                          </p:val>
                                        </p:tav>
                                      </p:tavLst>
                                    </p:anim>
                                  </p:childTnLst>
                                </p:cTn>
                              </p:par>
                              <p:par>
                                <p:cTn id="38" presetID="2" presetClass="exit" presetSubtype="8" fill="hold" nodeType="withEffect">
                                  <p:stCondLst>
                                    <p:cond delay="0"/>
                                  </p:stCondLst>
                                  <p:childTnLst>
                                    <p:anim calcmode="lin" valueType="num">
                                      <p:cBhvr additive="base">
                                        <p:cTn id="39" dur="4750"/>
                                        <p:tgtEl>
                                          <p:spTgt spid="5"/>
                                        </p:tgtEl>
                                        <p:attrNameLst>
                                          <p:attrName>ppt_x</p:attrName>
                                        </p:attrNameLst>
                                      </p:cBhvr>
                                      <p:tavLst>
                                        <p:tav tm="0">
                                          <p:val>
                                            <p:strVal val="ppt_x"/>
                                          </p:val>
                                        </p:tav>
                                        <p:tav tm="100000">
                                          <p:val>
                                            <p:strVal val="0-ppt_w/2"/>
                                          </p:val>
                                        </p:tav>
                                      </p:tavLst>
                                    </p:anim>
                                    <p:anim calcmode="lin" valueType="num">
                                      <p:cBhvr additive="base">
                                        <p:cTn id="40" dur="4750"/>
                                        <p:tgtEl>
                                          <p:spTgt spid="5"/>
                                        </p:tgtEl>
                                        <p:attrNameLst>
                                          <p:attrName>ppt_y</p:attrName>
                                        </p:attrNameLst>
                                      </p:cBhvr>
                                      <p:tavLst>
                                        <p:tav tm="0">
                                          <p:val>
                                            <p:strVal val="ppt_y"/>
                                          </p:val>
                                        </p:tav>
                                        <p:tav tm="100000">
                                          <p:val>
                                            <p:strVal val="ppt_y"/>
                                          </p:val>
                                        </p:tav>
                                      </p:tavLst>
                                    </p:anim>
                                    <p:set>
                                      <p:cBhvr>
                                        <p:cTn id="41" dur="1" fill="hold">
                                          <p:stCondLst>
                                            <p:cond delay="4749"/>
                                          </p:stCondLst>
                                        </p:cTn>
                                        <p:tgtEl>
                                          <p:spTgt spid="5"/>
                                        </p:tgtEl>
                                        <p:attrNameLst>
                                          <p:attrName>style.visibility</p:attrName>
                                        </p:attrNameLst>
                                      </p:cBhvr>
                                      <p:to>
                                        <p:strVal val="hidden"/>
                                      </p:to>
                                    </p:set>
                                  </p:childTnLst>
                                </p:cTn>
                              </p:par>
                              <p:par>
                                <p:cTn id="42" presetID="2" presetClass="entr" presetSubtype="1" fill="hold" nodeType="withEffect">
                                  <p:stCondLst>
                                    <p:cond delay="0"/>
                                  </p:stCondLst>
                                  <p:childTnLst>
                                    <p:set>
                                      <p:cBhvr>
                                        <p:cTn id="43" dur="1" fill="hold">
                                          <p:stCondLst>
                                            <p:cond delay="0"/>
                                          </p:stCondLst>
                                        </p:cTn>
                                        <p:tgtEl>
                                          <p:spTgt spid="1026"/>
                                        </p:tgtEl>
                                        <p:attrNameLst>
                                          <p:attrName>style.visibility</p:attrName>
                                        </p:attrNameLst>
                                      </p:cBhvr>
                                      <p:to>
                                        <p:strVal val="visible"/>
                                      </p:to>
                                    </p:set>
                                    <p:anim calcmode="lin" valueType="num">
                                      <p:cBhvr additive="base">
                                        <p:cTn id="44" dur="4000" fill="hold"/>
                                        <p:tgtEl>
                                          <p:spTgt spid="1026"/>
                                        </p:tgtEl>
                                        <p:attrNameLst>
                                          <p:attrName>ppt_x</p:attrName>
                                        </p:attrNameLst>
                                      </p:cBhvr>
                                      <p:tavLst>
                                        <p:tav tm="0">
                                          <p:val>
                                            <p:strVal val="#ppt_x"/>
                                          </p:val>
                                        </p:tav>
                                        <p:tav tm="100000">
                                          <p:val>
                                            <p:strVal val="#ppt_x"/>
                                          </p:val>
                                        </p:tav>
                                      </p:tavLst>
                                    </p:anim>
                                    <p:anim calcmode="lin" valueType="num">
                                      <p:cBhvr additive="base">
                                        <p:cTn id="45" dur="4000" fill="hold"/>
                                        <p:tgtEl>
                                          <p:spTgt spid="1026"/>
                                        </p:tgtEl>
                                        <p:attrNameLst>
                                          <p:attrName>ppt_y</p:attrName>
                                        </p:attrNameLst>
                                      </p:cBhvr>
                                      <p:tavLst>
                                        <p:tav tm="0">
                                          <p:val>
                                            <p:strVal val="0-#ppt_h/2"/>
                                          </p:val>
                                        </p:tav>
                                        <p:tav tm="100000">
                                          <p:val>
                                            <p:strVal val="#ppt_y"/>
                                          </p:val>
                                        </p:tav>
                                      </p:tavLst>
                                    </p:anim>
                                  </p:childTnLst>
                                </p:cTn>
                              </p:par>
                              <p:par>
                                <p:cTn id="46" presetID="19" presetClass="entr" presetSubtype="5" fill="hold" nodeType="withEffect">
                                  <p:stCondLst>
                                    <p:cond delay="0"/>
                                  </p:stCondLst>
                                  <p:childTnLst>
                                    <p:set>
                                      <p:cBhvr>
                                        <p:cTn id="47" dur="1" fill="hold">
                                          <p:stCondLst>
                                            <p:cond delay="0"/>
                                          </p:stCondLst>
                                        </p:cTn>
                                        <p:tgtEl>
                                          <p:spTgt spid="1026"/>
                                        </p:tgtEl>
                                        <p:attrNameLst>
                                          <p:attrName>style.visibility</p:attrName>
                                        </p:attrNameLst>
                                      </p:cBhvr>
                                      <p:to>
                                        <p:strVal val="visible"/>
                                      </p:to>
                                    </p:set>
                                    <p:anim calcmode="lin" valueType="num">
                                      <p:cBhvr>
                                        <p:cTn id="48" dur="4000" fill="hold"/>
                                        <p:tgtEl>
                                          <p:spTgt spid="1026"/>
                                        </p:tgtEl>
                                        <p:attrNameLst>
                                          <p:attrName>ppt_w</p:attrName>
                                        </p:attrNameLst>
                                      </p:cBhvr>
                                      <p:tavLst>
                                        <p:tav tm="0">
                                          <p:val>
                                            <p:strVal val="#ppt_w"/>
                                          </p:val>
                                        </p:tav>
                                        <p:tav tm="100000">
                                          <p:val>
                                            <p:strVal val="#ppt_w"/>
                                          </p:val>
                                        </p:tav>
                                      </p:tavLst>
                                    </p:anim>
                                    <p:anim calcmode="lin" valueType="num">
                                      <p:cBhvr>
                                        <p:cTn id="49" dur="4000" fill="hold"/>
                                        <p:tgtEl>
                                          <p:spTgt spid="1026"/>
                                        </p:tgtEl>
                                        <p:attrNameLst>
                                          <p:attrName>ppt_h</p:attrName>
                                        </p:attrNameLst>
                                      </p:cBhvr>
                                      <p:tavLst>
                                        <p:tav tm="0" fmla="#ppt_h*sin(2.5*pi*$)">
                                          <p:val>
                                            <p:fltVal val="0"/>
                                          </p:val>
                                        </p:tav>
                                        <p:tav tm="100000">
                                          <p:val>
                                            <p:fltVal val="1"/>
                                          </p:val>
                                        </p:tav>
                                      </p:tavLst>
                                    </p:anim>
                                  </p:childTnLst>
                                </p:cTn>
                              </p:par>
                              <p:par>
                                <p:cTn id="50" presetID="2" presetClass="exit" presetSubtype="4" fill="hold" nodeType="withEffect">
                                  <p:stCondLst>
                                    <p:cond delay="0"/>
                                  </p:stCondLst>
                                  <p:childTnLst>
                                    <p:anim calcmode="lin" valueType="num">
                                      <p:cBhvr additive="base">
                                        <p:cTn id="51" dur="4750"/>
                                        <p:tgtEl>
                                          <p:spTgt spid="1026"/>
                                        </p:tgtEl>
                                        <p:attrNameLst>
                                          <p:attrName>ppt_x</p:attrName>
                                        </p:attrNameLst>
                                      </p:cBhvr>
                                      <p:tavLst>
                                        <p:tav tm="0">
                                          <p:val>
                                            <p:strVal val="ppt_x"/>
                                          </p:val>
                                        </p:tav>
                                        <p:tav tm="100000">
                                          <p:val>
                                            <p:strVal val="ppt_x"/>
                                          </p:val>
                                        </p:tav>
                                      </p:tavLst>
                                    </p:anim>
                                    <p:anim calcmode="lin" valueType="num">
                                      <p:cBhvr additive="base">
                                        <p:cTn id="52" dur="4750"/>
                                        <p:tgtEl>
                                          <p:spTgt spid="1026"/>
                                        </p:tgtEl>
                                        <p:attrNameLst>
                                          <p:attrName>ppt_y</p:attrName>
                                        </p:attrNameLst>
                                      </p:cBhvr>
                                      <p:tavLst>
                                        <p:tav tm="0">
                                          <p:val>
                                            <p:strVal val="ppt_y"/>
                                          </p:val>
                                        </p:tav>
                                        <p:tav tm="100000">
                                          <p:val>
                                            <p:strVal val="1+ppt_h/2"/>
                                          </p:val>
                                        </p:tav>
                                      </p:tavLst>
                                    </p:anim>
                                    <p:set>
                                      <p:cBhvr>
                                        <p:cTn id="53" dur="1" fill="hold">
                                          <p:stCondLst>
                                            <p:cond delay="4749"/>
                                          </p:stCondLst>
                                        </p:cTn>
                                        <p:tgtEl>
                                          <p:spTgt spid="1026"/>
                                        </p:tgtEl>
                                        <p:attrNameLst>
                                          <p:attrName>style.visibility</p:attrName>
                                        </p:attrNameLst>
                                      </p:cBhvr>
                                      <p:to>
                                        <p:strVal val="hidden"/>
                                      </p:to>
                                    </p:set>
                                  </p:childTnLst>
                                </p:cTn>
                              </p:par>
                              <p:par>
                                <p:cTn id="54" presetID="2" presetClass="entr" presetSubtype="4" fill="hold" nodeType="withEffect">
                                  <p:stCondLst>
                                    <p:cond delay="0"/>
                                  </p:stCondLst>
                                  <p:childTnLst>
                                    <p:set>
                                      <p:cBhvr>
                                        <p:cTn id="55" dur="1" fill="hold">
                                          <p:stCondLst>
                                            <p:cond delay="0"/>
                                          </p:stCondLst>
                                        </p:cTn>
                                        <p:tgtEl>
                                          <p:spTgt spid="4"/>
                                        </p:tgtEl>
                                        <p:attrNameLst>
                                          <p:attrName>style.visibility</p:attrName>
                                        </p:attrNameLst>
                                      </p:cBhvr>
                                      <p:to>
                                        <p:strVal val="visible"/>
                                      </p:to>
                                    </p:set>
                                    <p:anim calcmode="lin" valueType="num">
                                      <p:cBhvr additive="base">
                                        <p:cTn id="56" dur="4000" fill="hold"/>
                                        <p:tgtEl>
                                          <p:spTgt spid="4"/>
                                        </p:tgtEl>
                                        <p:attrNameLst>
                                          <p:attrName>ppt_x</p:attrName>
                                        </p:attrNameLst>
                                      </p:cBhvr>
                                      <p:tavLst>
                                        <p:tav tm="0">
                                          <p:val>
                                            <p:strVal val="#ppt_x"/>
                                          </p:val>
                                        </p:tav>
                                        <p:tav tm="100000">
                                          <p:val>
                                            <p:strVal val="#ppt_x"/>
                                          </p:val>
                                        </p:tav>
                                      </p:tavLst>
                                    </p:anim>
                                    <p:anim calcmode="lin" valueType="num">
                                      <p:cBhvr additive="base">
                                        <p:cTn id="57" dur="4000" fill="hold"/>
                                        <p:tgtEl>
                                          <p:spTgt spid="4"/>
                                        </p:tgtEl>
                                        <p:attrNameLst>
                                          <p:attrName>ppt_y</p:attrName>
                                        </p:attrNameLst>
                                      </p:cBhvr>
                                      <p:tavLst>
                                        <p:tav tm="0">
                                          <p:val>
                                            <p:strVal val="1+#ppt_h/2"/>
                                          </p:val>
                                        </p:tav>
                                        <p:tav tm="100000">
                                          <p:val>
                                            <p:strVal val="#ppt_y"/>
                                          </p:val>
                                        </p:tav>
                                      </p:tavLst>
                                    </p:anim>
                                  </p:childTnLst>
                                </p:cTn>
                              </p:par>
                              <p:par>
                                <p:cTn id="58" presetID="19" presetClass="entr" presetSubtype="5" fill="hold" nodeType="withEffect">
                                  <p:stCondLst>
                                    <p:cond delay="0"/>
                                  </p:stCondLst>
                                  <p:childTnLst>
                                    <p:set>
                                      <p:cBhvr>
                                        <p:cTn id="59" dur="1" fill="hold">
                                          <p:stCondLst>
                                            <p:cond delay="0"/>
                                          </p:stCondLst>
                                        </p:cTn>
                                        <p:tgtEl>
                                          <p:spTgt spid="4"/>
                                        </p:tgtEl>
                                        <p:attrNameLst>
                                          <p:attrName>style.visibility</p:attrName>
                                        </p:attrNameLst>
                                      </p:cBhvr>
                                      <p:to>
                                        <p:strVal val="visible"/>
                                      </p:to>
                                    </p:set>
                                    <p:anim calcmode="lin" valueType="num">
                                      <p:cBhvr>
                                        <p:cTn id="60" dur="4000" fill="hold"/>
                                        <p:tgtEl>
                                          <p:spTgt spid="4"/>
                                        </p:tgtEl>
                                        <p:attrNameLst>
                                          <p:attrName>ppt_w</p:attrName>
                                        </p:attrNameLst>
                                      </p:cBhvr>
                                      <p:tavLst>
                                        <p:tav tm="0">
                                          <p:val>
                                            <p:strVal val="#ppt_w"/>
                                          </p:val>
                                        </p:tav>
                                        <p:tav tm="100000">
                                          <p:val>
                                            <p:strVal val="#ppt_w"/>
                                          </p:val>
                                        </p:tav>
                                      </p:tavLst>
                                    </p:anim>
                                    <p:anim calcmode="lin" valueType="num">
                                      <p:cBhvr>
                                        <p:cTn id="61" dur="4000" fill="hold"/>
                                        <p:tgtEl>
                                          <p:spTgt spid="4"/>
                                        </p:tgtEl>
                                        <p:attrNameLst>
                                          <p:attrName>ppt_h</p:attrName>
                                        </p:attrNameLst>
                                      </p:cBhvr>
                                      <p:tavLst>
                                        <p:tav tm="0" fmla="#ppt_h*sin(2.5*pi*$)">
                                          <p:val>
                                            <p:fltVal val="0"/>
                                          </p:val>
                                        </p:tav>
                                        <p:tav tm="100000">
                                          <p:val>
                                            <p:fltVal val="1"/>
                                          </p:val>
                                        </p:tav>
                                      </p:tavLst>
                                    </p:anim>
                                  </p:childTnLst>
                                </p:cTn>
                              </p:par>
                              <p:par>
                                <p:cTn id="62" presetID="2" presetClass="exit" presetSubtype="1" fill="hold" nodeType="withEffect">
                                  <p:stCondLst>
                                    <p:cond delay="0"/>
                                  </p:stCondLst>
                                  <p:childTnLst>
                                    <p:anim calcmode="lin" valueType="num">
                                      <p:cBhvr additive="base">
                                        <p:cTn id="63" dur="4750"/>
                                        <p:tgtEl>
                                          <p:spTgt spid="4"/>
                                        </p:tgtEl>
                                        <p:attrNameLst>
                                          <p:attrName>ppt_x</p:attrName>
                                        </p:attrNameLst>
                                      </p:cBhvr>
                                      <p:tavLst>
                                        <p:tav tm="0">
                                          <p:val>
                                            <p:strVal val="ppt_x"/>
                                          </p:val>
                                        </p:tav>
                                        <p:tav tm="100000">
                                          <p:val>
                                            <p:strVal val="ppt_x"/>
                                          </p:val>
                                        </p:tav>
                                      </p:tavLst>
                                    </p:anim>
                                    <p:anim calcmode="lin" valueType="num">
                                      <p:cBhvr additive="base">
                                        <p:cTn id="64" dur="4750"/>
                                        <p:tgtEl>
                                          <p:spTgt spid="4"/>
                                        </p:tgtEl>
                                        <p:attrNameLst>
                                          <p:attrName>ppt_y</p:attrName>
                                        </p:attrNameLst>
                                      </p:cBhvr>
                                      <p:tavLst>
                                        <p:tav tm="0">
                                          <p:val>
                                            <p:strVal val="ppt_y"/>
                                          </p:val>
                                        </p:tav>
                                        <p:tav tm="100000">
                                          <p:val>
                                            <p:strVal val="0-ppt_h/2"/>
                                          </p:val>
                                        </p:tav>
                                      </p:tavLst>
                                    </p:anim>
                                    <p:set>
                                      <p:cBhvr>
                                        <p:cTn id="65" dur="1" fill="hold">
                                          <p:stCondLst>
                                            <p:cond delay="47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11 Rectángulo"/>
          <p:cNvSpPr/>
          <p:nvPr/>
        </p:nvSpPr>
        <p:spPr>
          <a:xfrm rot="16200000" flipH="1">
            <a:off x="1179004" y="1304764"/>
            <a:ext cx="6858000" cy="4248472"/>
          </a:xfrm>
          <a:prstGeom prst="rect">
            <a:avLst/>
          </a:prstGeom>
          <a:gradFill flip="none" rotWithShape="1">
            <a:gsLst>
              <a:gs pos="2000">
                <a:srgbClr val="C00000"/>
              </a:gs>
              <a:gs pos="51000">
                <a:srgbClr val="C00000"/>
              </a:gs>
              <a:gs pos="48000">
                <a:schemeClr val="accent2">
                  <a:lumMod val="0"/>
                </a:schemeClr>
              </a:gs>
              <a:gs pos="100000">
                <a:srgbClr val="000000"/>
              </a:gs>
              <a:gs pos="55000">
                <a:schemeClr val="accent2">
                  <a:lumMod val="0"/>
                </a:schemeClr>
              </a:gs>
              <a:gs pos="0">
                <a:schemeClr val="accent2">
                  <a:lumMod val="0"/>
                </a:schemeClr>
              </a:gs>
              <a:gs pos="96000">
                <a:srgbClr val="C00000"/>
              </a:gs>
              <a:gs pos="92000">
                <a:srgbClr val="000000"/>
              </a:gs>
              <a:gs pos="7000">
                <a:srgbClr val="663012">
                  <a:lumMod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pic>
        <p:nvPicPr>
          <p:cNvPr id="11" name="10 Imagen" descr="Diapositiva50"/>
          <p:cNvPicPr>
            <a:picLocks noGrp="1" noChangeAspect="1"/>
          </p:cNvPicPr>
          <p:nvPr isPhoto="1"/>
        </p:nvPicPr>
        <p:blipFill rotWithShape="1">
          <a:blip r:embed="rId3" cstate="email">
            <a:extLst>
              <a:ext uri="{28A0092B-C50C-407E-A947-70E740481C1C}">
                <a14:useLocalDpi xmlns:a14="http://schemas.microsoft.com/office/drawing/2010/main"/>
              </a:ext>
            </a:extLst>
          </a:blip>
          <a:srcRect/>
          <a:stretch/>
        </p:blipFill>
        <p:spPr>
          <a:xfrm>
            <a:off x="0" y="0"/>
            <a:ext cx="9144000" cy="6858000"/>
          </a:xfrm>
          <a:prstGeom prst="rect">
            <a:avLst/>
          </a:prstGeom>
          <a:noFill/>
          <a:ln>
            <a:noFill/>
          </a:ln>
          <a:effectLst>
            <a:reflection stA="0" dir="5400000" sy="-100000" algn="bl" rotWithShape="0"/>
          </a:effectLst>
        </p:spPr>
      </p:pic>
      <p:pic>
        <p:nvPicPr>
          <p:cNvPr id="2050"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rot="18783793" flipH="1">
            <a:off x="2481679" y="-2596288"/>
            <a:ext cx="1974088" cy="43995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rot="18783793" flipH="1">
            <a:off x="2409670" y="-1372151"/>
            <a:ext cx="1974088" cy="43995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rot="18783793" flipH="1">
            <a:off x="2481679" y="15164"/>
            <a:ext cx="1974088" cy="43995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rot="18783793" flipH="1">
            <a:off x="2697703" y="1364152"/>
            <a:ext cx="1974088" cy="43995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rot="2816207">
            <a:off x="4713926" y="-2668295"/>
            <a:ext cx="1974088" cy="43995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rot="2816207">
            <a:off x="4569910" y="-1444159"/>
            <a:ext cx="1974088" cy="43995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rot="2816207">
            <a:off x="4641917" y="-148014"/>
            <a:ext cx="1974088" cy="43995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rot="2816207">
            <a:off x="4497903" y="1148129"/>
            <a:ext cx="1974088" cy="43995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rot="2816207">
            <a:off x="4569909" y="2453894"/>
            <a:ext cx="1974088" cy="43995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rot="2816207">
            <a:off x="4425894" y="3812425"/>
            <a:ext cx="1974088" cy="43995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rot="18783793" flipH="1">
            <a:off x="2481678" y="2461009"/>
            <a:ext cx="1974088" cy="43995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rot="18783793" flipH="1">
            <a:off x="2625694" y="3812424"/>
            <a:ext cx="1974088" cy="43995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16 Rectángulo"/>
          <p:cNvSpPr/>
          <p:nvPr/>
        </p:nvSpPr>
        <p:spPr>
          <a:xfrm>
            <a:off x="0" y="-1467544"/>
            <a:ext cx="9144000" cy="9217024"/>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272835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nodeType="withEffect">
                                  <p:stCondLst>
                                    <p:cond delay="0"/>
                                  </p:stCondLst>
                                  <p:childTnLst>
                                    <p:set>
                                      <p:cBhvr>
                                        <p:cTn id="9" dur="1" fill="hold">
                                          <p:stCondLst>
                                            <p:cond delay="0"/>
                                          </p:stCondLst>
                                        </p:cTn>
                                        <p:tgtEl>
                                          <p:spTgt spid="2050"/>
                                        </p:tgtEl>
                                        <p:attrNameLst>
                                          <p:attrName>style.visibility</p:attrName>
                                        </p:attrNameLst>
                                      </p:cBhvr>
                                      <p:to>
                                        <p:strVal val="visible"/>
                                      </p:to>
                                    </p:set>
                                    <p:anim calcmode="lin" valueType="num">
                                      <p:cBhvr additive="base">
                                        <p:cTn id="10" dur="3000" fill="hold"/>
                                        <p:tgtEl>
                                          <p:spTgt spid="2050"/>
                                        </p:tgtEl>
                                        <p:attrNameLst>
                                          <p:attrName>ppt_x</p:attrName>
                                        </p:attrNameLst>
                                      </p:cBhvr>
                                      <p:tavLst>
                                        <p:tav tm="0">
                                          <p:val>
                                            <p:strVal val="1+#ppt_w/2"/>
                                          </p:val>
                                        </p:tav>
                                        <p:tav tm="100000">
                                          <p:val>
                                            <p:strVal val="#ppt_x"/>
                                          </p:val>
                                        </p:tav>
                                      </p:tavLst>
                                    </p:anim>
                                    <p:anim calcmode="lin" valueType="num">
                                      <p:cBhvr additive="base">
                                        <p:cTn id="11" dur="3000" fill="hold"/>
                                        <p:tgtEl>
                                          <p:spTgt spid="2050"/>
                                        </p:tgtEl>
                                        <p:attrNameLst>
                                          <p:attrName>ppt_y</p:attrName>
                                        </p:attrNameLst>
                                      </p:cBhvr>
                                      <p:tavLst>
                                        <p:tav tm="0">
                                          <p:val>
                                            <p:strVal val="1+#ppt_h/2"/>
                                          </p:val>
                                        </p:tav>
                                        <p:tav tm="100000">
                                          <p:val>
                                            <p:strVal val="#ppt_y"/>
                                          </p:val>
                                        </p:tav>
                                      </p:tavLst>
                                    </p:anim>
                                  </p:childTnLst>
                                </p:cTn>
                              </p:par>
                              <p:par>
                                <p:cTn id="12" presetID="8" presetClass="emph" presetSubtype="0" fill="hold" nodeType="withEffect">
                                  <p:stCondLst>
                                    <p:cond delay="0"/>
                                  </p:stCondLst>
                                  <p:childTnLst>
                                    <p:animRot by="21600000">
                                      <p:cBhvr>
                                        <p:cTn id="13" dur="3000" fill="hold"/>
                                        <p:tgtEl>
                                          <p:spTgt spid="2050"/>
                                        </p:tgtEl>
                                        <p:attrNameLst>
                                          <p:attrName>r</p:attrName>
                                        </p:attrNameLst>
                                      </p:cBhvr>
                                    </p:animRot>
                                  </p:childTnLst>
                                </p:cTn>
                              </p:par>
                              <p:par>
                                <p:cTn id="14" presetID="2" presetClass="entr" presetSubtype="6"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3000" fill="hold"/>
                                        <p:tgtEl>
                                          <p:spTgt spid="3"/>
                                        </p:tgtEl>
                                        <p:attrNameLst>
                                          <p:attrName>ppt_x</p:attrName>
                                        </p:attrNameLst>
                                      </p:cBhvr>
                                      <p:tavLst>
                                        <p:tav tm="0">
                                          <p:val>
                                            <p:strVal val="1+#ppt_w/2"/>
                                          </p:val>
                                        </p:tav>
                                        <p:tav tm="100000">
                                          <p:val>
                                            <p:strVal val="#ppt_x"/>
                                          </p:val>
                                        </p:tav>
                                      </p:tavLst>
                                    </p:anim>
                                    <p:anim calcmode="lin" valueType="num">
                                      <p:cBhvr additive="base">
                                        <p:cTn id="17" dur="3000" fill="hold"/>
                                        <p:tgtEl>
                                          <p:spTgt spid="3"/>
                                        </p:tgtEl>
                                        <p:attrNameLst>
                                          <p:attrName>ppt_y</p:attrName>
                                        </p:attrNameLst>
                                      </p:cBhvr>
                                      <p:tavLst>
                                        <p:tav tm="0">
                                          <p:val>
                                            <p:strVal val="1+#ppt_h/2"/>
                                          </p:val>
                                        </p:tav>
                                        <p:tav tm="100000">
                                          <p:val>
                                            <p:strVal val="#ppt_y"/>
                                          </p:val>
                                        </p:tav>
                                      </p:tavLst>
                                    </p:anim>
                                  </p:childTnLst>
                                </p:cTn>
                              </p:par>
                              <p:par>
                                <p:cTn id="18" presetID="8" presetClass="emph" presetSubtype="0" fill="hold" nodeType="withEffect">
                                  <p:stCondLst>
                                    <p:cond delay="0"/>
                                  </p:stCondLst>
                                  <p:childTnLst>
                                    <p:animRot by="21600000">
                                      <p:cBhvr>
                                        <p:cTn id="19" dur="3000" fill="hold"/>
                                        <p:tgtEl>
                                          <p:spTgt spid="3"/>
                                        </p:tgtEl>
                                        <p:attrNameLst>
                                          <p:attrName>r</p:attrName>
                                        </p:attrNameLst>
                                      </p:cBhvr>
                                    </p:animRot>
                                  </p:childTnLst>
                                </p:cTn>
                              </p:par>
                              <p:par>
                                <p:cTn id="20" presetID="2" presetClass="entr" presetSubtype="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3000" fill="hold"/>
                                        <p:tgtEl>
                                          <p:spTgt spid="4"/>
                                        </p:tgtEl>
                                        <p:attrNameLst>
                                          <p:attrName>ppt_x</p:attrName>
                                        </p:attrNameLst>
                                      </p:cBhvr>
                                      <p:tavLst>
                                        <p:tav tm="0">
                                          <p:val>
                                            <p:strVal val="1+#ppt_w/2"/>
                                          </p:val>
                                        </p:tav>
                                        <p:tav tm="100000">
                                          <p:val>
                                            <p:strVal val="#ppt_x"/>
                                          </p:val>
                                        </p:tav>
                                      </p:tavLst>
                                    </p:anim>
                                    <p:anim calcmode="lin" valueType="num">
                                      <p:cBhvr additive="base">
                                        <p:cTn id="23" dur="3000" fill="hold"/>
                                        <p:tgtEl>
                                          <p:spTgt spid="4"/>
                                        </p:tgtEl>
                                        <p:attrNameLst>
                                          <p:attrName>ppt_y</p:attrName>
                                        </p:attrNameLst>
                                      </p:cBhvr>
                                      <p:tavLst>
                                        <p:tav tm="0">
                                          <p:val>
                                            <p:strVal val="1+#ppt_h/2"/>
                                          </p:val>
                                        </p:tav>
                                        <p:tav tm="100000">
                                          <p:val>
                                            <p:strVal val="#ppt_y"/>
                                          </p:val>
                                        </p:tav>
                                      </p:tavLst>
                                    </p:anim>
                                  </p:childTnLst>
                                </p:cTn>
                              </p:par>
                              <p:par>
                                <p:cTn id="24" presetID="8" presetClass="emph" presetSubtype="0" fill="hold" nodeType="withEffect">
                                  <p:stCondLst>
                                    <p:cond delay="0"/>
                                  </p:stCondLst>
                                  <p:childTnLst>
                                    <p:animRot by="21600000">
                                      <p:cBhvr>
                                        <p:cTn id="25" dur="3000" fill="hold"/>
                                        <p:tgtEl>
                                          <p:spTgt spid="4"/>
                                        </p:tgtEl>
                                        <p:attrNameLst>
                                          <p:attrName>r</p:attrName>
                                        </p:attrNameLst>
                                      </p:cBhvr>
                                    </p:animRot>
                                  </p:childTnLst>
                                </p:cTn>
                              </p:par>
                              <p:par>
                                <p:cTn id="26" presetID="2" presetClass="entr" presetSubtype="6"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3000" fill="hold"/>
                                        <p:tgtEl>
                                          <p:spTgt spid="5"/>
                                        </p:tgtEl>
                                        <p:attrNameLst>
                                          <p:attrName>ppt_x</p:attrName>
                                        </p:attrNameLst>
                                      </p:cBhvr>
                                      <p:tavLst>
                                        <p:tav tm="0">
                                          <p:val>
                                            <p:strVal val="1+#ppt_w/2"/>
                                          </p:val>
                                        </p:tav>
                                        <p:tav tm="100000">
                                          <p:val>
                                            <p:strVal val="#ppt_x"/>
                                          </p:val>
                                        </p:tav>
                                      </p:tavLst>
                                    </p:anim>
                                    <p:anim calcmode="lin" valueType="num">
                                      <p:cBhvr additive="base">
                                        <p:cTn id="29" dur="3000" fill="hold"/>
                                        <p:tgtEl>
                                          <p:spTgt spid="5"/>
                                        </p:tgtEl>
                                        <p:attrNameLst>
                                          <p:attrName>ppt_y</p:attrName>
                                        </p:attrNameLst>
                                      </p:cBhvr>
                                      <p:tavLst>
                                        <p:tav tm="0">
                                          <p:val>
                                            <p:strVal val="1+#ppt_h/2"/>
                                          </p:val>
                                        </p:tav>
                                        <p:tav tm="100000">
                                          <p:val>
                                            <p:strVal val="#ppt_y"/>
                                          </p:val>
                                        </p:tav>
                                      </p:tavLst>
                                    </p:anim>
                                  </p:childTnLst>
                                </p:cTn>
                              </p:par>
                              <p:par>
                                <p:cTn id="30" presetID="8" presetClass="emph" presetSubtype="0" fill="hold" nodeType="withEffect">
                                  <p:stCondLst>
                                    <p:cond delay="0"/>
                                  </p:stCondLst>
                                  <p:childTnLst>
                                    <p:animRot by="21600000">
                                      <p:cBhvr>
                                        <p:cTn id="31" dur="3000" fill="hold"/>
                                        <p:tgtEl>
                                          <p:spTgt spid="5"/>
                                        </p:tgtEl>
                                        <p:attrNameLst>
                                          <p:attrName>r</p:attrName>
                                        </p:attrNameLst>
                                      </p:cBhvr>
                                    </p:animRot>
                                  </p:childTnLst>
                                </p:cTn>
                              </p:par>
                              <p:par>
                                <p:cTn id="32" presetID="2" presetClass="entr" presetSubtype="12"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1+#ppt_h/2"/>
                                          </p:val>
                                        </p:tav>
                                        <p:tav tm="100000">
                                          <p:val>
                                            <p:strVal val="#ppt_y"/>
                                          </p:val>
                                        </p:tav>
                                      </p:tavLst>
                                    </p:anim>
                                  </p:childTnLst>
                                </p:cTn>
                              </p:par>
                              <p:par>
                                <p:cTn id="36" presetID="8" presetClass="emph" presetSubtype="0" fill="hold" nodeType="withEffect">
                                  <p:stCondLst>
                                    <p:cond delay="0"/>
                                  </p:stCondLst>
                                  <p:childTnLst>
                                    <p:animRot by="-21600000">
                                      <p:cBhvr>
                                        <p:cTn id="37" dur="3000" fill="hold"/>
                                        <p:tgtEl>
                                          <p:spTgt spid="6"/>
                                        </p:tgtEl>
                                        <p:attrNameLst>
                                          <p:attrName>r</p:attrName>
                                        </p:attrNameLst>
                                      </p:cBhvr>
                                    </p:animRot>
                                  </p:childTnLst>
                                </p:cTn>
                              </p:par>
                              <p:par>
                                <p:cTn id="38" presetID="2" presetClass="entr" presetSubtype="12"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3000" fill="hold"/>
                                        <p:tgtEl>
                                          <p:spTgt spid="8"/>
                                        </p:tgtEl>
                                        <p:attrNameLst>
                                          <p:attrName>ppt_x</p:attrName>
                                        </p:attrNameLst>
                                      </p:cBhvr>
                                      <p:tavLst>
                                        <p:tav tm="0">
                                          <p:val>
                                            <p:strVal val="0-#ppt_w/2"/>
                                          </p:val>
                                        </p:tav>
                                        <p:tav tm="100000">
                                          <p:val>
                                            <p:strVal val="#ppt_x"/>
                                          </p:val>
                                        </p:tav>
                                      </p:tavLst>
                                    </p:anim>
                                    <p:anim calcmode="lin" valueType="num">
                                      <p:cBhvr additive="base">
                                        <p:cTn id="41" dur="3000" fill="hold"/>
                                        <p:tgtEl>
                                          <p:spTgt spid="8"/>
                                        </p:tgtEl>
                                        <p:attrNameLst>
                                          <p:attrName>ppt_y</p:attrName>
                                        </p:attrNameLst>
                                      </p:cBhvr>
                                      <p:tavLst>
                                        <p:tav tm="0">
                                          <p:val>
                                            <p:strVal val="1+#ppt_h/2"/>
                                          </p:val>
                                        </p:tav>
                                        <p:tav tm="100000">
                                          <p:val>
                                            <p:strVal val="#ppt_y"/>
                                          </p:val>
                                        </p:tav>
                                      </p:tavLst>
                                    </p:anim>
                                  </p:childTnLst>
                                </p:cTn>
                              </p:par>
                              <p:par>
                                <p:cTn id="42" presetID="8" presetClass="emph" presetSubtype="0" fill="hold" nodeType="withEffect">
                                  <p:stCondLst>
                                    <p:cond delay="0"/>
                                  </p:stCondLst>
                                  <p:childTnLst>
                                    <p:animRot by="-21600000">
                                      <p:cBhvr>
                                        <p:cTn id="43" dur="3000" fill="hold"/>
                                        <p:tgtEl>
                                          <p:spTgt spid="8"/>
                                        </p:tgtEl>
                                        <p:attrNameLst>
                                          <p:attrName>r</p:attrName>
                                        </p:attrNameLst>
                                      </p:cBhvr>
                                    </p:animRot>
                                  </p:childTnLst>
                                </p:cTn>
                              </p:par>
                              <p:par>
                                <p:cTn id="44" presetID="2" presetClass="entr" presetSubtype="12" fill="hold"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3000" fill="hold"/>
                                        <p:tgtEl>
                                          <p:spTgt spid="7"/>
                                        </p:tgtEl>
                                        <p:attrNameLst>
                                          <p:attrName>ppt_x</p:attrName>
                                        </p:attrNameLst>
                                      </p:cBhvr>
                                      <p:tavLst>
                                        <p:tav tm="0">
                                          <p:val>
                                            <p:strVal val="0-#ppt_w/2"/>
                                          </p:val>
                                        </p:tav>
                                        <p:tav tm="100000">
                                          <p:val>
                                            <p:strVal val="#ppt_x"/>
                                          </p:val>
                                        </p:tav>
                                      </p:tavLst>
                                    </p:anim>
                                    <p:anim calcmode="lin" valueType="num">
                                      <p:cBhvr additive="base">
                                        <p:cTn id="47" dur="3000" fill="hold"/>
                                        <p:tgtEl>
                                          <p:spTgt spid="7"/>
                                        </p:tgtEl>
                                        <p:attrNameLst>
                                          <p:attrName>ppt_y</p:attrName>
                                        </p:attrNameLst>
                                      </p:cBhvr>
                                      <p:tavLst>
                                        <p:tav tm="0">
                                          <p:val>
                                            <p:strVal val="1+#ppt_h/2"/>
                                          </p:val>
                                        </p:tav>
                                        <p:tav tm="100000">
                                          <p:val>
                                            <p:strVal val="#ppt_y"/>
                                          </p:val>
                                        </p:tav>
                                      </p:tavLst>
                                    </p:anim>
                                  </p:childTnLst>
                                </p:cTn>
                              </p:par>
                              <p:par>
                                <p:cTn id="48" presetID="8" presetClass="emph" presetSubtype="0" fill="hold" nodeType="withEffect">
                                  <p:stCondLst>
                                    <p:cond delay="0"/>
                                  </p:stCondLst>
                                  <p:childTnLst>
                                    <p:animRot by="-21600000">
                                      <p:cBhvr>
                                        <p:cTn id="49" dur="3000" fill="hold"/>
                                        <p:tgtEl>
                                          <p:spTgt spid="7"/>
                                        </p:tgtEl>
                                        <p:attrNameLst>
                                          <p:attrName>r</p:attrName>
                                        </p:attrNameLst>
                                      </p:cBhvr>
                                    </p:animRot>
                                  </p:childTnLst>
                                </p:cTn>
                              </p:par>
                              <p:par>
                                <p:cTn id="50" presetID="2" presetClass="entr" presetSubtype="12" fill="hold"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additive="base">
                                        <p:cTn id="52" dur="3000" fill="hold"/>
                                        <p:tgtEl>
                                          <p:spTgt spid="9"/>
                                        </p:tgtEl>
                                        <p:attrNameLst>
                                          <p:attrName>ppt_x</p:attrName>
                                        </p:attrNameLst>
                                      </p:cBhvr>
                                      <p:tavLst>
                                        <p:tav tm="0">
                                          <p:val>
                                            <p:strVal val="0-#ppt_w/2"/>
                                          </p:val>
                                        </p:tav>
                                        <p:tav tm="100000">
                                          <p:val>
                                            <p:strVal val="#ppt_x"/>
                                          </p:val>
                                        </p:tav>
                                      </p:tavLst>
                                    </p:anim>
                                    <p:anim calcmode="lin" valueType="num">
                                      <p:cBhvr additive="base">
                                        <p:cTn id="53" dur="3000" fill="hold"/>
                                        <p:tgtEl>
                                          <p:spTgt spid="9"/>
                                        </p:tgtEl>
                                        <p:attrNameLst>
                                          <p:attrName>ppt_y</p:attrName>
                                        </p:attrNameLst>
                                      </p:cBhvr>
                                      <p:tavLst>
                                        <p:tav tm="0">
                                          <p:val>
                                            <p:strVal val="1+#ppt_h/2"/>
                                          </p:val>
                                        </p:tav>
                                        <p:tav tm="100000">
                                          <p:val>
                                            <p:strVal val="#ppt_y"/>
                                          </p:val>
                                        </p:tav>
                                      </p:tavLst>
                                    </p:anim>
                                  </p:childTnLst>
                                </p:cTn>
                              </p:par>
                              <p:par>
                                <p:cTn id="54" presetID="8" presetClass="emph" presetSubtype="0" fill="hold" nodeType="withEffect">
                                  <p:stCondLst>
                                    <p:cond delay="0"/>
                                  </p:stCondLst>
                                  <p:childTnLst>
                                    <p:animRot by="-21600000">
                                      <p:cBhvr>
                                        <p:cTn id="55" dur="3000" fill="hold"/>
                                        <p:tgtEl>
                                          <p:spTgt spid="9"/>
                                        </p:tgtEl>
                                        <p:attrNameLst>
                                          <p:attrName>r</p:attrName>
                                        </p:attrNameLst>
                                      </p:cBhvr>
                                    </p:animRot>
                                  </p:childTnLst>
                                </p:cTn>
                              </p:par>
                              <p:par>
                                <p:cTn id="56" presetID="2" presetClass="entr" presetSubtype="12"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3000" fill="hold"/>
                                        <p:tgtEl>
                                          <p:spTgt spid="13"/>
                                        </p:tgtEl>
                                        <p:attrNameLst>
                                          <p:attrName>ppt_x</p:attrName>
                                        </p:attrNameLst>
                                      </p:cBhvr>
                                      <p:tavLst>
                                        <p:tav tm="0">
                                          <p:val>
                                            <p:strVal val="0-#ppt_w/2"/>
                                          </p:val>
                                        </p:tav>
                                        <p:tav tm="100000">
                                          <p:val>
                                            <p:strVal val="#ppt_x"/>
                                          </p:val>
                                        </p:tav>
                                      </p:tavLst>
                                    </p:anim>
                                    <p:anim calcmode="lin" valueType="num">
                                      <p:cBhvr additive="base">
                                        <p:cTn id="59" dur="3000" fill="hold"/>
                                        <p:tgtEl>
                                          <p:spTgt spid="13"/>
                                        </p:tgtEl>
                                        <p:attrNameLst>
                                          <p:attrName>ppt_y</p:attrName>
                                        </p:attrNameLst>
                                      </p:cBhvr>
                                      <p:tavLst>
                                        <p:tav tm="0">
                                          <p:val>
                                            <p:strVal val="1+#ppt_h/2"/>
                                          </p:val>
                                        </p:tav>
                                        <p:tav tm="100000">
                                          <p:val>
                                            <p:strVal val="#ppt_y"/>
                                          </p:val>
                                        </p:tav>
                                      </p:tavLst>
                                    </p:anim>
                                  </p:childTnLst>
                                </p:cTn>
                              </p:par>
                              <p:par>
                                <p:cTn id="60" presetID="8" presetClass="emph" presetSubtype="0" fill="hold" nodeType="withEffect">
                                  <p:stCondLst>
                                    <p:cond delay="0"/>
                                  </p:stCondLst>
                                  <p:childTnLst>
                                    <p:animRot by="-21600000">
                                      <p:cBhvr>
                                        <p:cTn id="61" dur="3000" fill="hold"/>
                                        <p:tgtEl>
                                          <p:spTgt spid="13"/>
                                        </p:tgtEl>
                                        <p:attrNameLst>
                                          <p:attrName>r</p:attrName>
                                        </p:attrNameLst>
                                      </p:cBhvr>
                                    </p:animRot>
                                  </p:childTnLst>
                                </p:cTn>
                              </p:par>
                              <p:par>
                                <p:cTn id="62" presetID="2" presetClass="entr" presetSubtype="12"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additive="base">
                                        <p:cTn id="64" dur="3000" fill="hold"/>
                                        <p:tgtEl>
                                          <p:spTgt spid="14"/>
                                        </p:tgtEl>
                                        <p:attrNameLst>
                                          <p:attrName>ppt_x</p:attrName>
                                        </p:attrNameLst>
                                      </p:cBhvr>
                                      <p:tavLst>
                                        <p:tav tm="0">
                                          <p:val>
                                            <p:strVal val="0-#ppt_w/2"/>
                                          </p:val>
                                        </p:tav>
                                        <p:tav tm="100000">
                                          <p:val>
                                            <p:strVal val="#ppt_x"/>
                                          </p:val>
                                        </p:tav>
                                      </p:tavLst>
                                    </p:anim>
                                    <p:anim calcmode="lin" valueType="num">
                                      <p:cBhvr additive="base">
                                        <p:cTn id="65" dur="3000" fill="hold"/>
                                        <p:tgtEl>
                                          <p:spTgt spid="14"/>
                                        </p:tgtEl>
                                        <p:attrNameLst>
                                          <p:attrName>ppt_y</p:attrName>
                                        </p:attrNameLst>
                                      </p:cBhvr>
                                      <p:tavLst>
                                        <p:tav tm="0">
                                          <p:val>
                                            <p:strVal val="1+#ppt_h/2"/>
                                          </p:val>
                                        </p:tav>
                                        <p:tav tm="100000">
                                          <p:val>
                                            <p:strVal val="#ppt_y"/>
                                          </p:val>
                                        </p:tav>
                                      </p:tavLst>
                                    </p:anim>
                                  </p:childTnLst>
                                </p:cTn>
                              </p:par>
                              <p:par>
                                <p:cTn id="66" presetID="8" presetClass="emph" presetSubtype="0" fill="hold" nodeType="withEffect">
                                  <p:stCondLst>
                                    <p:cond delay="0"/>
                                  </p:stCondLst>
                                  <p:childTnLst>
                                    <p:animRot by="-21600000">
                                      <p:cBhvr>
                                        <p:cTn id="67" dur="3000" fill="hold"/>
                                        <p:tgtEl>
                                          <p:spTgt spid="14"/>
                                        </p:tgtEl>
                                        <p:attrNameLst>
                                          <p:attrName>r</p:attrName>
                                        </p:attrNameLst>
                                      </p:cBhvr>
                                    </p:animRot>
                                  </p:childTnLst>
                                </p:cTn>
                              </p:par>
                              <p:par>
                                <p:cTn id="68" presetID="2" presetClass="entr" presetSubtype="6"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additive="base">
                                        <p:cTn id="70" dur="3000" fill="hold"/>
                                        <p:tgtEl>
                                          <p:spTgt spid="15"/>
                                        </p:tgtEl>
                                        <p:attrNameLst>
                                          <p:attrName>ppt_x</p:attrName>
                                        </p:attrNameLst>
                                      </p:cBhvr>
                                      <p:tavLst>
                                        <p:tav tm="0">
                                          <p:val>
                                            <p:strVal val="1+#ppt_w/2"/>
                                          </p:val>
                                        </p:tav>
                                        <p:tav tm="100000">
                                          <p:val>
                                            <p:strVal val="#ppt_x"/>
                                          </p:val>
                                        </p:tav>
                                      </p:tavLst>
                                    </p:anim>
                                    <p:anim calcmode="lin" valueType="num">
                                      <p:cBhvr additive="base">
                                        <p:cTn id="71" dur="3000" fill="hold"/>
                                        <p:tgtEl>
                                          <p:spTgt spid="15"/>
                                        </p:tgtEl>
                                        <p:attrNameLst>
                                          <p:attrName>ppt_y</p:attrName>
                                        </p:attrNameLst>
                                      </p:cBhvr>
                                      <p:tavLst>
                                        <p:tav tm="0">
                                          <p:val>
                                            <p:strVal val="1+#ppt_h/2"/>
                                          </p:val>
                                        </p:tav>
                                        <p:tav tm="100000">
                                          <p:val>
                                            <p:strVal val="#ppt_y"/>
                                          </p:val>
                                        </p:tav>
                                      </p:tavLst>
                                    </p:anim>
                                  </p:childTnLst>
                                </p:cTn>
                              </p:par>
                              <p:par>
                                <p:cTn id="72" presetID="8" presetClass="emph" presetSubtype="0" fill="hold" nodeType="withEffect">
                                  <p:stCondLst>
                                    <p:cond delay="0"/>
                                  </p:stCondLst>
                                  <p:childTnLst>
                                    <p:animRot by="21600000">
                                      <p:cBhvr>
                                        <p:cTn id="73" dur="3000" fill="hold"/>
                                        <p:tgtEl>
                                          <p:spTgt spid="15"/>
                                        </p:tgtEl>
                                        <p:attrNameLst>
                                          <p:attrName>r</p:attrName>
                                        </p:attrNameLst>
                                      </p:cBhvr>
                                    </p:animRot>
                                  </p:childTnLst>
                                </p:cTn>
                              </p:par>
                              <p:par>
                                <p:cTn id="74" presetID="2" presetClass="entr" presetSubtype="6" fill="hold"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additive="base">
                                        <p:cTn id="76" dur="3000" fill="hold"/>
                                        <p:tgtEl>
                                          <p:spTgt spid="16"/>
                                        </p:tgtEl>
                                        <p:attrNameLst>
                                          <p:attrName>ppt_x</p:attrName>
                                        </p:attrNameLst>
                                      </p:cBhvr>
                                      <p:tavLst>
                                        <p:tav tm="0">
                                          <p:val>
                                            <p:strVal val="1+#ppt_w/2"/>
                                          </p:val>
                                        </p:tav>
                                        <p:tav tm="100000">
                                          <p:val>
                                            <p:strVal val="#ppt_x"/>
                                          </p:val>
                                        </p:tav>
                                      </p:tavLst>
                                    </p:anim>
                                    <p:anim calcmode="lin" valueType="num">
                                      <p:cBhvr additive="base">
                                        <p:cTn id="77" dur="3000" fill="hold"/>
                                        <p:tgtEl>
                                          <p:spTgt spid="16"/>
                                        </p:tgtEl>
                                        <p:attrNameLst>
                                          <p:attrName>ppt_y</p:attrName>
                                        </p:attrNameLst>
                                      </p:cBhvr>
                                      <p:tavLst>
                                        <p:tav tm="0">
                                          <p:val>
                                            <p:strVal val="1+#ppt_h/2"/>
                                          </p:val>
                                        </p:tav>
                                        <p:tav tm="100000">
                                          <p:val>
                                            <p:strVal val="#ppt_y"/>
                                          </p:val>
                                        </p:tav>
                                      </p:tavLst>
                                    </p:anim>
                                  </p:childTnLst>
                                </p:cTn>
                              </p:par>
                              <p:par>
                                <p:cTn id="78" presetID="8" presetClass="emph" presetSubtype="0" fill="hold" nodeType="withEffect">
                                  <p:stCondLst>
                                    <p:cond delay="0"/>
                                  </p:stCondLst>
                                  <p:childTnLst>
                                    <p:animRot by="21600000">
                                      <p:cBhvr>
                                        <p:cTn id="79" dur="3000" fill="hold"/>
                                        <p:tgtEl>
                                          <p:spTgt spid="16"/>
                                        </p:tgtEl>
                                        <p:attrNameLst>
                                          <p:attrName>r</p:attrName>
                                        </p:attrNameLst>
                                      </p:cBhvr>
                                    </p:animRot>
                                  </p:childTnLst>
                                </p:cTn>
                              </p:par>
                              <p:par>
                                <p:cTn id="80" presetID="23" presetClass="entr" presetSubtype="272" fill="hold" nodeType="with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p:cTn id="82" dur="4250" fill="hold"/>
                                        <p:tgtEl>
                                          <p:spTgt spid="11"/>
                                        </p:tgtEl>
                                        <p:attrNameLst>
                                          <p:attrName>ppt_w</p:attrName>
                                        </p:attrNameLst>
                                      </p:cBhvr>
                                      <p:tavLst>
                                        <p:tav tm="0">
                                          <p:val>
                                            <p:strVal val="2/3*#ppt_w"/>
                                          </p:val>
                                        </p:tav>
                                        <p:tav tm="100000">
                                          <p:val>
                                            <p:strVal val="#ppt_w"/>
                                          </p:val>
                                        </p:tav>
                                      </p:tavLst>
                                    </p:anim>
                                    <p:anim calcmode="lin" valueType="num">
                                      <p:cBhvr>
                                        <p:cTn id="83" dur="4250" fill="hold"/>
                                        <p:tgtEl>
                                          <p:spTgt spid="11"/>
                                        </p:tgtEl>
                                        <p:attrNameLst>
                                          <p:attrName>ppt_h</p:attrName>
                                        </p:attrNameLst>
                                      </p:cBhvr>
                                      <p:tavLst>
                                        <p:tav tm="0">
                                          <p:val>
                                            <p:strVal val="2/3*#ppt_h"/>
                                          </p:val>
                                        </p:tav>
                                        <p:tav tm="100000">
                                          <p:val>
                                            <p:strVal val="#ppt_h"/>
                                          </p:val>
                                        </p:tav>
                                      </p:tavLst>
                                    </p:anim>
                                  </p:childTnLst>
                                </p:cTn>
                              </p:par>
                              <p:par>
                                <p:cTn id="84" presetID="16" presetClass="entr" presetSubtype="37" fill="hold" nodeType="withEffect">
                                  <p:stCondLst>
                                    <p:cond delay="0"/>
                                  </p:stCondLst>
                                  <p:childTnLst>
                                    <p:set>
                                      <p:cBhvr>
                                        <p:cTn id="85" dur="1" fill="hold">
                                          <p:stCondLst>
                                            <p:cond delay="0"/>
                                          </p:stCondLst>
                                        </p:cTn>
                                        <p:tgtEl>
                                          <p:spTgt spid="11"/>
                                        </p:tgtEl>
                                        <p:attrNameLst>
                                          <p:attrName>style.visibility</p:attrName>
                                        </p:attrNameLst>
                                      </p:cBhvr>
                                      <p:to>
                                        <p:strVal val="visible"/>
                                      </p:to>
                                    </p:set>
                                    <p:animEffect transition="in" filter="barn(outVertical)">
                                      <p:cBhvr>
                                        <p:cTn id="86" dur="4250"/>
                                        <p:tgtEl>
                                          <p:spTgt spid="11"/>
                                        </p:tgtEl>
                                      </p:cBhvr>
                                    </p:animEffect>
                                  </p:childTnLst>
                                </p:cTn>
                              </p:par>
                              <p:par>
                                <p:cTn id="87" presetID="6" presetClass="emph" presetSubtype="0" fill="hold" grpId="0" nodeType="withEffect">
                                  <p:stCondLst>
                                    <p:cond delay="0"/>
                                  </p:stCondLst>
                                  <p:childTnLst>
                                    <p:animScale>
                                      <p:cBhvr>
                                        <p:cTn id="88" dur="7000" fill="hold"/>
                                        <p:tgtEl>
                                          <p:spTgt spid="12"/>
                                        </p:tgtEl>
                                      </p:cBhvr>
                                      <p:by x="400000" y="400000"/>
                                    </p:animScale>
                                  </p:childTnLst>
                                </p:cTn>
                              </p:par>
                              <p:par>
                                <p:cTn id="89" presetID="2" presetClass="exit" presetSubtype="6" fill="hold" nodeType="withEffect">
                                  <p:stCondLst>
                                    <p:cond delay="0"/>
                                  </p:stCondLst>
                                  <p:childTnLst>
                                    <p:anim calcmode="lin" valueType="num">
                                      <p:cBhvr additive="base">
                                        <p:cTn id="90" dur="5000"/>
                                        <p:tgtEl>
                                          <p:spTgt spid="2050"/>
                                        </p:tgtEl>
                                        <p:attrNameLst>
                                          <p:attrName>ppt_x</p:attrName>
                                        </p:attrNameLst>
                                      </p:cBhvr>
                                      <p:tavLst>
                                        <p:tav tm="0">
                                          <p:val>
                                            <p:strVal val="ppt_x"/>
                                          </p:val>
                                        </p:tav>
                                        <p:tav tm="100000">
                                          <p:val>
                                            <p:strVal val="1+ppt_w/2"/>
                                          </p:val>
                                        </p:tav>
                                      </p:tavLst>
                                    </p:anim>
                                    <p:anim calcmode="lin" valueType="num">
                                      <p:cBhvr additive="base">
                                        <p:cTn id="91" dur="5000"/>
                                        <p:tgtEl>
                                          <p:spTgt spid="2050"/>
                                        </p:tgtEl>
                                        <p:attrNameLst>
                                          <p:attrName>ppt_y</p:attrName>
                                        </p:attrNameLst>
                                      </p:cBhvr>
                                      <p:tavLst>
                                        <p:tav tm="0">
                                          <p:val>
                                            <p:strVal val="ppt_y"/>
                                          </p:val>
                                        </p:tav>
                                        <p:tav tm="100000">
                                          <p:val>
                                            <p:strVal val="1+ppt_h/2"/>
                                          </p:val>
                                        </p:tav>
                                      </p:tavLst>
                                    </p:anim>
                                    <p:set>
                                      <p:cBhvr>
                                        <p:cTn id="92" dur="1" fill="hold">
                                          <p:stCondLst>
                                            <p:cond delay="4999"/>
                                          </p:stCondLst>
                                        </p:cTn>
                                        <p:tgtEl>
                                          <p:spTgt spid="2050"/>
                                        </p:tgtEl>
                                        <p:attrNameLst>
                                          <p:attrName>style.visibility</p:attrName>
                                        </p:attrNameLst>
                                      </p:cBhvr>
                                      <p:to>
                                        <p:strVal val="hidden"/>
                                      </p:to>
                                    </p:set>
                                  </p:childTnLst>
                                </p:cTn>
                              </p:par>
                              <p:par>
                                <p:cTn id="93" presetID="19" presetClass="exit" presetSubtype="5" fill="hold" nodeType="withEffect">
                                  <p:stCondLst>
                                    <p:cond delay="0"/>
                                  </p:stCondLst>
                                  <p:childTnLst>
                                    <p:anim calcmode="lin" valueType="num">
                                      <p:cBhvr>
                                        <p:cTn id="94" dur="5000"/>
                                        <p:tgtEl>
                                          <p:spTgt spid="2050"/>
                                        </p:tgtEl>
                                        <p:attrNameLst>
                                          <p:attrName>ppt_w</p:attrName>
                                        </p:attrNameLst>
                                      </p:cBhvr>
                                      <p:tavLst>
                                        <p:tav tm="0">
                                          <p:val>
                                            <p:strVal val="ppt_w"/>
                                          </p:val>
                                        </p:tav>
                                        <p:tav tm="100000">
                                          <p:val>
                                            <p:strVal val="ppt_w"/>
                                          </p:val>
                                        </p:tav>
                                      </p:tavLst>
                                    </p:anim>
                                    <p:anim calcmode="lin" valueType="num">
                                      <p:cBhvr>
                                        <p:cTn id="95" dur="5000"/>
                                        <p:tgtEl>
                                          <p:spTgt spid="205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6" dur="1" fill="hold">
                                          <p:stCondLst>
                                            <p:cond delay="4999"/>
                                          </p:stCondLst>
                                        </p:cTn>
                                        <p:tgtEl>
                                          <p:spTgt spid="2050"/>
                                        </p:tgtEl>
                                        <p:attrNameLst>
                                          <p:attrName>style.visibility</p:attrName>
                                        </p:attrNameLst>
                                      </p:cBhvr>
                                      <p:to>
                                        <p:strVal val="hidden"/>
                                      </p:to>
                                    </p:set>
                                  </p:childTnLst>
                                </p:cTn>
                              </p:par>
                              <p:par>
                                <p:cTn id="97" presetID="2" presetClass="exit" presetSubtype="6" fill="hold" nodeType="withEffect">
                                  <p:stCondLst>
                                    <p:cond delay="0"/>
                                  </p:stCondLst>
                                  <p:childTnLst>
                                    <p:anim calcmode="lin" valueType="num">
                                      <p:cBhvr additive="base">
                                        <p:cTn id="98" dur="5000"/>
                                        <p:tgtEl>
                                          <p:spTgt spid="3"/>
                                        </p:tgtEl>
                                        <p:attrNameLst>
                                          <p:attrName>ppt_x</p:attrName>
                                        </p:attrNameLst>
                                      </p:cBhvr>
                                      <p:tavLst>
                                        <p:tav tm="0">
                                          <p:val>
                                            <p:strVal val="ppt_x"/>
                                          </p:val>
                                        </p:tav>
                                        <p:tav tm="100000">
                                          <p:val>
                                            <p:strVal val="1+ppt_w/2"/>
                                          </p:val>
                                        </p:tav>
                                      </p:tavLst>
                                    </p:anim>
                                    <p:anim calcmode="lin" valueType="num">
                                      <p:cBhvr additive="base">
                                        <p:cTn id="99" dur="5000"/>
                                        <p:tgtEl>
                                          <p:spTgt spid="3"/>
                                        </p:tgtEl>
                                        <p:attrNameLst>
                                          <p:attrName>ppt_y</p:attrName>
                                        </p:attrNameLst>
                                      </p:cBhvr>
                                      <p:tavLst>
                                        <p:tav tm="0">
                                          <p:val>
                                            <p:strVal val="ppt_y"/>
                                          </p:val>
                                        </p:tav>
                                        <p:tav tm="100000">
                                          <p:val>
                                            <p:strVal val="1+ppt_h/2"/>
                                          </p:val>
                                        </p:tav>
                                      </p:tavLst>
                                    </p:anim>
                                    <p:set>
                                      <p:cBhvr>
                                        <p:cTn id="100" dur="1" fill="hold">
                                          <p:stCondLst>
                                            <p:cond delay="4999"/>
                                          </p:stCondLst>
                                        </p:cTn>
                                        <p:tgtEl>
                                          <p:spTgt spid="3"/>
                                        </p:tgtEl>
                                        <p:attrNameLst>
                                          <p:attrName>style.visibility</p:attrName>
                                        </p:attrNameLst>
                                      </p:cBhvr>
                                      <p:to>
                                        <p:strVal val="hidden"/>
                                      </p:to>
                                    </p:set>
                                  </p:childTnLst>
                                </p:cTn>
                              </p:par>
                              <p:par>
                                <p:cTn id="101" presetID="19" presetClass="exit" presetSubtype="5" fill="hold" nodeType="withEffect">
                                  <p:stCondLst>
                                    <p:cond delay="0"/>
                                  </p:stCondLst>
                                  <p:childTnLst>
                                    <p:anim calcmode="lin" valueType="num">
                                      <p:cBhvr>
                                        <p:cTn id="102" dur="5000"/>
                                        <p:tgtEl>
                                          <p:spTgt spid="3"/>
                                        </p:tgtEl>
                                        <p:attrNameLst>
                                          <p:attrName>ppt_w</p:attrName>
                                        </p:attrNameLst>
                                      </p:cBhvr>
                                      <p:tavLst>
                                        <p:tav tm="0">
                                          <p:val>
                                            <p:strVal val="ppt_w"/>
                                          </p:val>
                                        </p:tav>
                                        <p:tav tm="100000">
                                          <p:val>
                                            <p:strVal val="ppt_w"/>
                                          </p:val>
                                        </p:tav>
                                      </p:tavLst>
                                    </p:anim>
                                    <p:anim calcmode="lin" valueType="num">
                                      <p:cBhvr>
                                        <p:cTn id="103" dur="5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4" dur="1" fill="hold">
                                          <p:stCondLst>
                                            <p:cond delay="4999"/>
                                          </p:stCondLst>
                                        </p:cTn>
                                        <p:tgtEl>
                                          <p:spTgt spid="3"/>
                                        </p:tgtEl>
                                        <p:attrNameLst>
                                          <p:attrName>style.visibility</p:attrName>
                                        </p:attrNameLst>
                                      </p:cBhvr>
                                      <p:to>
                                        <p:strVal val="hidden"/>
                                      </p:to>
                                    </p:set>
                                  </p:childTnLst>
                                </p:cTn>
                              </p:par>
                              <p:par>
                                <p:cTn id="105" presetID="2" presetClass="exit" presetSubtype="6" fill="hold" nodeType="withEffect">
                                  <p:stCondLst>
                                    <p:cond delay="0"/>
                                  </p:stCondLst>
                                  <p:childTnLst>
                                    <p:anim calcmode="lin" valueType="num">
                                      <p:cBhvr additive="base">
                                        <p:cTn id="106" dur="5000"/>
                                        <p:tgtEl>
                                          <p:spTgt spid="4"/>
                                        </p:tgtEl>
                                        <p:attrNameLst>
                                          <p:attrName>ppt_x</p:attrName>
                                        </p:attrNameLst>
                                      </p:cBhvr>
                                      <p:tavLst>
                                        <p:tav tm="0">
                                          <p:val>
                                            <p:strVal val="ppt_x"/>
                                          </p:val>
                                        </p:tav>
                                        <p:tav tm="100000">
                                          <p:val>
                                            <p:strVal val="1+ppt_w/2"/>
                                          </p:val>
                                        </p:tav>
                                      </p:tavLst>
                                    </p:anim>
                                    <p:anim calcmode="lin" valueType="num">
                                      <p:cBhvr additive="base">
                                        <p:cTn id="107" dur="5000"/>
                                        <p:tgtEl>
                                          <p:spTgt spid="4"/>
                                        </p:tgtEl>
                                        <p:attrNameLst>
                                          <p:attrName>ppt_y</p:attrName>
                                        </p:attrNameLst>
                                      </p:cBhvr>
                                      <p:tavLst>
                                        <p:tav tm="0">
                                          <p:val>
                                            <p:strVal val="ppt_y"/>
                                          </p:val>
                                        </p:tav>
                                        <p:tav tm="100000">
                                          <p:val>
                                            <p:strVal val="1+ppt_h/2"/>
                                          </p:val>
                                        </p:tav>
                                      </p:tavLst>
                                    </p:anim>
                                    <p:set>
                                      <p:cBhvr>
                                        <p:cTn id="108" dur="1" fill="hold">
                                          <p:stCondLst>
                                            <p:cond delay="4999"/>
                                          </p:stCondLst>
                                        </p:cTn>
                                        <p:tgtEl>
                                          <p:spTgt spid="4"/>
                                        </p:tgtEl>
                                        <p:attrNameLst>
                                          <p:attrName>style.visibility</p:attrName>
                                        </p:attrNameLst>
                                      </p:cBhvr>
                                      <p:to>
                                        <p:strVal val="hidden"/>
                                      </p:to>
                                    </p:set>
                                  </p:childTnLst>
                                </p:cTn>
                              </p:par>
                              <p:par>
                                <p:cTn id="109" presetID="19" presetClass="exit" presetSubtype="5" fill="hold" nodeType="withEffect">
                                  <p:stCondLst>
                                    <p:cond delay="0"/>
                                  </p:stCondLst>
                                  <p:childTnLst>
                                    <p:anim calcmode="lin" valueType="num">
                                      <p:cBhvr>
                                        <p:cTn id="110" dur="5000"/>
                                        <p:tgtEl>
                                          <p:spTgt spid="4"/>
                                        </p:tgtEl>
                                        <p:attrNameLst>
                                          <p:attrName>ppt_w</p:attrName>
                                        </p:attrNameLst>
                                      </p:cBhvr>
                                      <p:tavLst>
                                        <p:tav tm="0">
                                          <p:val>
                                            <p:strVal val="ppt_w"/>
                                          </p:val>
                                        </p:tav>
                                        <p:tav tm="100000">
                                          <p:val>
                                            <p:strVal val="ppt_w"/>
                                          </p:val>
                                        </p:tav>
                                      </p:tavLst>
                                    </p:anim>
                                    <p:anim calcmode="lin" valueType="num">
                                      <p:cBhvr>
                                        <p:cTn id="111" dur="5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2" dur="1" fill="hold">
                                          <p:stCondLst>
                                            <p:cond delay="4999"/>
                                          </p:stCondLst>
                                        </p:cTn>
                                        <p:tgtEl>
                                          <p:spTgt spid="4"/>
                                        </p:tgtEl>
                                        <p:attrNameLst>
                                          <p:attrName>style.visibility</p:attrName>
                                        </p:attrNameLst>
                                      </p:cBhvr>
                                      <p:to>
                                        <p:strVal val="hidden"/>
                                      </p:to>
                                    </p:set>
                                  </p:childTnLst>
                                </p:cTn>
                              </p:par>
                              <p:par>
                                <p:cTn id="113" presetID="2" presetClass="exit" presetSubtype="6" fill="hold" nodeType="withEffect">
                                  <p:stCondLst>
                                    <p:cond delay="0"/>
                                  </p:stCondLst>
                                  <p:childTnLst>
                                    <p:anim calcmode="lin" valueType="num">
                                      <p:cBhvr additive="base">
                                        <p:cTn id="114" dur="5000"/>
                                        <p:tgtEl>
                                          <p:spTgt spid="5"/>
                                        </p:tgtEl>
                                        <p:attrNameLst>
                                          <p:attrName>ppt_x</p:attrName>
                                        </p:attrNameLst>
                                      </p:cBhvr>
                                      <p:tavLst>
                                        <p:tav tm="0">
                                          <p:val>
                                            <p:strVal val="ppt_x"/>
                                          </p:val>
                                        </p:tav>
                                        <p:tav tm="100000">
                                          <p:val>
                                            <p:strVal val="1+ppt_w/2"/>
                                          </p:val>
                                        </p:tav>
                                      </p:tavLst>
                                    </p:anim>
                                    <p:anim calcmode="lin" valueType="num">
                                      <p:cBhvr additive="base">
                                        <p:cTn id="115" dur="5000"/>
                                        <p:tgtEl>
                                          <p:spTgt spid="5"/>
                                        </p:tgtEl>
                                        <p:attrNameLst>
                                          <p:attrName>ppt_y</p:attrName>
                                        </p:attrNameLst>
                                      </p:cBhvr>
                                      <p:tavLst>
                                        <p:tav tm="0">
                                          <p:val>
                                            <p:strVal val="ppt_y"/>
                                          </p:val>
                                        </p:tav>
                                        <p:tav tm="100000">
                                          <p:val>
                                            <p:strVal val="1+ppt_h/2"/>
                                          </p:val>
                                        </p:tav>
                                      </p:tavLst>
                                    </p:anim>
                                    <p:set>
                                      <p:cBhvr>
                                        <p:cTn id="116" dur="1" fill="hold">
                                          <p:stCondLst>
                                            <p:cond delay="4999"/>
                                          </p:stCondLst>
                                        </p:cTn>
                                        <p:tgtEl>
                                          <p:spTgt spid="5"/>
                                        </p:tgtEl>
                                        <p:attrNameLst>
                                          <p:attrName>style.visibility</p:attrName>
                                        </p:attrNameLst>
                                      </p:cBhvr>
                                      <p:to>
                                        <p:strVal val="hidden"/>
                                      </p:to>
                                    </p:set>
                                  </p:childTnLst>
                                </p:cTn>
                              </p:par>
                              <p:par>
                                <p:cTn id="117" presetID="19" presetClass="exit" presetSubtype="5" fill="hold" nodeType="withEffect">
                                  <p:stCondLst>
                                    <p:cond delay="0"/>
                                  </p:stCondLst>
                                  <p:childTnLst>
                                    <p:anim calcmode="lin" valueType="num">
                                      <p:cBhvr>
                                        <p:cTn id="118" dur="5000"/>
                                        <p:tgtEl>
                                          <p:spTgt spid="5"/>
                                        </p:tgtEl>
                                        <p:attrNameLst>
                                          <p:attrName>ppt_w</p:attrName>
                                        </p:attrNameLst>
                                      </p:cBhvr>
                                      <p:tavLst>
                                        <p:tav tm="0">
                                          <p:val>
                                            <p:strVal val="ppt_w"/>
                                          </p:val>
                                        </p:tav>
                                        <p:tav tm="100000">
                                          <p:val>
                                            <p:strVal val="ppt_w"/>
                                          </p:val>
                                        </p:tav>
                                      </p:tavLst>
                                    </p:anim>
                                    <p:anim calcmode="lin" valueType="num">
                                      <p:cBhvr>
                                        <p:cTn id="119" dur="5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0" dur="1" fill="hold">
                                          <p:stCondLst>
                                            <p:cond delay="4999"/>
                                          </p:stCondLst>
                                        </p:cTn>
                                        <p:tgtEl>
                                          <p:spTgt spid="5"/>
                                        </p:tgtEl>
                                        <p:attrNameLst>
                                          <p:attrName>style.visibility</p:attrName>
                                        </p:attrNameLst>
                                      </p:cBhvr>
                                      <p:to>
                                        <p:strVal val="hidden"/>
                                      </p:to>
                                    </p:set>
                                  </p:childTnLst>
                                </p:cTn>
                              </p:par>
                              <p:par>
                                <p:cTn id="121" presetID="2" presetClass="exit" presetSubtype="12" fill="hold" nodeType="withEffect">
                                  <p:stCondLst>
                                    <p:cond delay="0"/>
                                  </p:stCondLst>
                                  <p:childTnLst>
                                    <p:anim calcmode="lin" valueType="num">
                                      <p:cBhvr additive="base">
                                        <p:cTn id="122" dur="5000"/>
                                        <p:tgtEl>
                                          <p:spTgt spid="6"/>
                                        </p:tgtEl>
                                        <p:attrNameLst>
                                          <p:attrName>ppt_x</p:attrName>
                                        </p:attrNameLst>
                                      </p:cBhvr>
                                      <p:tavLst>
                                        <p:tav tm="0">
                                          <p:val>
                                            <p:strVal val="ppt_x"/>
                                          </p:val>
                                        </p:tav>
                                        <p:tav tm="100000">
                                          <p:val>
                                            <p:strVal val="0-ppt_w/2"/>
                                          </p:val>
                                        </p:tav>
                                      </p:tavLst>
                                    </p:anim>
                                    <p:anim calcmode="lin" valueType="num">
                                      <p:cBhvr additive="base">
                                        <p:cTn id="123" dur="5000"/>
                                        <p:tgtEl>
                                          <p:spTgt spid="6"/>
                                        </p:tgtEl>
                                        <p:attrNameLst>
                                          <p:attrName>ppt_y</p:attrName>
                                        </p:attrNameLst>
                                      </p:cBhvr>
                                      <p:tavLst>
                                        <p:tav tm="0">
                                          <p:val>
                                            <p:strVal val="ppt_y"/>
                                          </p:val>
                                        </p:tav>
                                        <p:tav tm="100000">
                                          <p:val>
                                            <p:strVal val="1+ppt_h/2"/>
                                          </p:val>
                                        </p:tav>
                                      </p:tavLst>
                                    </p:anim>
                                    <p:set>
                                      <p:cBhvr>
                                        <p:cTn id="124" dur="1" fill="hold">
                                          <p:stCondLst>
                                            <p:cond delay="4999"/>
                                          </p:stCondLst>
                                        </p:cTn>
                                        <p:tgtEl>
                                          <p:spTgt spid="6"/>
                                        </p:tgtEl>
                                        <p:attrNameLst>
                                          <p:attrName>style.visibility</p:attrName>
                                        </p:attrNameLst>
                                      </p:cBhvr>
                                      <p:to>
                                        <p:strVal val="hidden"/>
                                      </p:to>
                                    </p:set>
                                  </p:childTnLst>
                                </p:cTn>
                              </p:par>
                              <p:par>
                                <p:cTn id="125" presetID="19" presetClass="exit" presetSubtype="5" fill="hold" nodeType="withEffect">
                                  <p:stCondLst>
                                    <p:cond delay="0"/>
                                  </p:stCondLst>
                                  <p:childTnLst>
                                    <p:anim calcmode="lin" valueType="num">
                                      <p:cBhvr>
                                        <p:cTn id="126" dur="5000"/>
                                        <p:tgtEl>
                                          <p:spTgt spid="6"/>
                                        </p:tgtEl>
                                        <p:attrNameLst>
                                          <p:attrName>ppt_w</p:attrName>
                                        </p:attrNameLst>
                                      </p:cBhvr>
                                      <p:tavLst>
                                        <p:tav tm="0">
                                          <p:val>
                                            <p:strVal val="ppt_w"/>
                                          </p:val>
                                        </p:tav>
                                        <p:tav tm="100000">
                                          <p:val>
                                            <p:strVal val="ppt_w"/>
                                          </p:val>
                                        </p:tav>
                                      </p:tavLst>
                                    </p:anim>
                                    <p:anim calcmode="lin" valueType="num">
                                      <p:cBhvr>
                                        <p:cTn id="127" dur="5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4999"/>
                                          </p:stCondLst>
                                        </p:cTn>
                                        <p:tgtEl>
                                          <p:spTgt spid="6"/>
                                        </p:tgtEl>
                                        <p:attrNameLst>
                                          <p:attrName>style.visibility</p:attrName>
                                        </p:attrNameLst>
                                      </p:cBhvr>
                                      <p:to>
                                        <p:strVal val="hidden"/>
                                      </p:to>
                                    </p:set>
                                  </p:childTnLst>
                                </p:cTn>
                              </p:par>
                              <p:par>
                                <p:cTn id="129" presetID="2" presetClass="exit" presetSubtype="12" fill="hold" nodeType="withEffect">
                                  <p:stCondLst>
                                    <p:cond delay="0"/>
                                  </p:stCondLst>
                                  <p:childTnLst>
                                    <p:anim calcmode="lin" valueType="num">
                                      <p:cBhvr additive="base">
                                        <p:cTn id="130" dur="5000"/>
                                        <p:tgtEl>
                                          <p:spTgt spid="8"/>
                                        </p:tgtEl>
                                        <p:attrNameLst>
                                          <p:attrName>ppt_x</p:attrName>
                                        </p:attrNameLst>
                                      </p:cBhvr>
                                      <p:tavLst>
                                        <p:tav tm="0">
                                          <p:val>
                                            <p:strVal val="ppt_x"/>
                                          </p:val>
                                        </p:tav>
                                        <p:tav tm="100000">
                                          <p:val>
                                            <p:strVal val="0-ppt_w/2"/>
                                          </p:val>
                                        </p:tav>
                                      </p:tavLst>
                                    </p:anim>
                                    <p:anim calcmode="lin" valueType="num">
                                      <p:cBhvr additive="base">
                                        <p:cTn id="131" dur="5000"/>
                                        <p:tgtEl>
                                          <p:spTgt spid="8"/>
                                        </p:tgtEl>
                                        <p:attrNameLst>
                                          <p:attrName>ppt_y</p:attrName>
                                        </p:attrNameLst>
                                      </p:cBhvr>
                                      <p:tavLst>
                                        <p:tav tm="0">
                                          <p:val>
                                            <p:strVal val="ppt_y"/>
                                          </p:val>
                                        </p:tav>
                                        <p:tav tm="100000">
                                          <p:val>
                                            <p:strVal val="1+ppt_h/2"/>
                                          </p:val>
                                        </p:tav>
                                      </p:tavLst>
                                    </p:anim>
                                    <p:set>
                                      <p:cBhvr>
                                        <p:cTn id="132" dur="1" fill="hold">
                                          <p:stCondLst>
                                            <p:cond delay="4999"/>
                                          </p:stCondLst>
                                        </p:cTn>
                                        <p:tgtEl>
                                          <p:spTgt spid="8"/>
                                        </p:tgtEl>
                                        <p:attrNameLst>
                                          <p:attrName>style.visibility</p:attrName>
                                        </p:attrNameLst>
                                      </p:cBhvr>
                                      <p:to>
                                        <p:strVal val="hidden"/>
                                      </p:to>
                                    </p:set>
                                  </p:childTnLst>
                                </p:cTn>
                              </p:par>
                              <p:par>
                                <p:cTn id="133" presetID="19" presetClass="exit" presetSubtype="5" fill="hold" nodeType="withEffect">
                                  <p:stCondLst>
                                    <p:cond delay="0"/>
                                  </p:stCondLst>
                                  <p:childTnLst>
                                    <p:anim calcmode="lin" valueType="num">
                                      <p:cBhvr>
                                        <p:cTn id="134" dur="5000"/>
                                        <p:tgtEl>
                                          <p:spTgt spid="8"/>
                                        </p:tgtEl>
                                        <p:attrNameLst>
                                          <p:attrName>ppt_w</p:attrName>
                                        </p:attrNameLst>
                                      </p:cBhvr>
                                      <p:tavLst>
                                        <p:tav tm="0">
                                          <p:val>
                                            <p:strVal val="ppt_w"/>
                                          </p:val>
                                        </p:tav>
                                        <p:tav tm="100000">
                                          <p:val>
                                            <p:strVal val="ppt_w"/>
                                          </p:val>
                                        </p:tav>
                                      </p:tavLst>
                                    </p:anim>
                                    <p:anim calcmode="lin" valueType="num">
                                      <p:cBhvr>
                                        <p:cTn id="135" dur="5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4999"/>
                                          </p:stCondLst>
                                        </p:cTn>
                                        <p:tgtEl>
                                          <p:spTgt spid="8"/>
                                        </p:tgtEl>
                                        <p:attrNameLst>
                                          <p:attrName>style.visibility</p:attrName>
                                        </p:attrNameLst>
                                      </p:cBhvr>
                                      <p:to>
                                        <p:strVal val="hidden"/>
                                      </p:to>
                                    </p:set>
                                  </p:childTnLst>
                                </p:cTn>
                              </p:par>
                              <p:par>
                                <p:cTn id="137" presetID="2" presetClass="exit" presetSubtype="12" fill="hold" nodeType="withEffect">
                                  <p:stCondLst>
                                    <p:cond delay="0"/>
                                  </p:stCondLst>
                                  <p:childTnLst>
                                    <p:anim calcmode="lin" valueType="num">
                                      <p:cBhvr additive="base">
                                        <p:cTn id="138" dur="5000"/>
                                        <p:tgtEl>
                                          <p:spTgt spid="7"/>
                                        </p:tgtEl>
                                        <p:attrNameLst>
                                          <p:attrName>ppt_x</p:attrName>
                                        </p:attrNameLst>
                                      </p:cBhvr>
                                      <p:tavLst>
                                        <p:tav tm="0">
                                          <p:val>
                                            <p:strVal val="ppt_x"/>
                                          </p:val>
                                        </p:tav>
                                        <p:tav tm="100000">
                                          <p:val>
                                            <p:strVal val="0-ppt_w/2"/>
                                          </p:val>
                                        </p:tav>
                                      </p:tavLst>
                                    </p:anim>
                                    <p:anim calcmode="lin" valueType="num">
                                      <p:cBhvr additive="base">
                                        <p:cTn id="139" dur="5000"/>
                                        <p:tgtEl>
                                          <p:spTgt spid="7"/>
                                        </p:tgtEl>
                                        <p:attrNameLst>
                                          <p:attrName>ppt_y</p:attrName>
                                        </p:attrNameLst>
                                      </p:cBhvr>
                                      <p:tavLst>
                                        <p:tav tm="0">
                                          <p:val>
                                            <p:strVal val="ppt_y"/>
                                          </p:val>
                                        </p:tav>
                                        <p:tav tm="100000">
                                          <p:val>
                                            <p:strVal val="1+ppt_h/2"/>
                                          </p:val>
                                        </p:tav>
                                      </p:tavLst>
                                    </p:anim>
                                    <p:set>
                                      <p:cBhvr>
                                        <p:cTn id="140" dur="1" fill="hold">
                                          <p:stCondLst>
                                            <p:cond delay="4999"/>
                                          </p:stCondLst>
                                        </p:cTn>
                                        <p:tgtEl>
                                          <p:spTgt spid="7"/>
                                        </p:tgtEl>
                                        <p:attrNameLst>
                                          <p:attrName>style.visibility</p:attrName>
                                        </p:attrNameLst>
                                      </p:cBhvr>
                                      <p:to>
                                        <p:strVal val="hidden"/>
                                      </p:to>
                                    </p:set>
                                  </p:childTnLst>
                                </p:cTn>
                              </p:par>
                              <p:par>
                                <p:cTn id="141" presetID="19" presetClass="exit" presetSubtype="5" fill="hold" nodeType="withEffect">
                                  <p:stCondLst>
                                    <p:cond delay="0"/>
                                  </p:stCondLst>
                                  <p:childTnLst>
                                    <p:anim calcmode="lin" valueType="num">
                                      <p:cBhvr>
                                        <p:cTn id="142" dur="5000"/>
                                        <p:tgtEl>
                                          <p:spTgt spid="7"/>
                                        </p:tgtEl>
                                        <p:attrNameLst>
                                          <p:attrName>ppt_w</p:attrName>
                                        </p:attrNameLst>
                                      </p:cBhvr>
                                      <p:tavLst>
                                        <p:tav tm="0">
                                          <p:val>
                                            <p:strVal val="ppt_w"/>
                                          </p:val>
                                        </p:tav>
                                        <p:tav tm="100000">
                                          <p:val>
                                            <p:strVal val="ppt_w"/>
                                          </p:val>
                                        </p:tav>
                                      </p:tavLst>
                                    </p:anim>
                                    <p:anim calcmode="lin" valueType="num">
                                      <p:cBhvr>
                                        <p:cTn id="143" dur="5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4999"/>
                                          </p:stCondLst>
                                        </p:cTn>
                                        <p:tgtEl>
                                          <p:spTgt spid="7"/>
                                        </p:tgtEl>
                                        <p:attrNameLst>
                                          <p:attrName>style.visibility</p:attrName>
                                        </p:attrNameLst>
                                      </p:cBhvr>
                                      <p:to>
                                        <p:strVal val="hidden"/>
                                      </p:to>
                                    </p:set>
                                  </p:childTnLst>
                                </p:cTn>
                              </p:par>
                              <p:par>
                                <p:cTn id="145" presetID="2" presetClass="exit" presetSubtype="12" fill="hold" nodeType="withEffect">
                                  <p:stCondLst>
                                    <p:cond delay="0"/>
                                  </p:stCondLst>
                                  <p:childTnLst>
                                    <p:anim calcmode="lin" valueType="num">
                                      <p:cBhvr additive="base">
                                        <p:cTn id="146" dur="5000"/>
                                        <p:tgtEl>
                                          <p:spTgt spid="9"/>
                                        </p:tgtEl>
                                        <p:attrNameLst>
                                          <p:attrName>ppt_x</p:attrName>
                                        </p:attrNameLst>
                                      </p:cBhvr>
                                      <p:tavLst>
                                        <p:tav tm="0">
                                          <p:val>
                                            <p:strVal val="ppt_x"/>
                                          </p:val>
                                        </p:tav>
                                        <p:tav tm="100000">
                                          <p:val>
                                            <p:strVal val="0-ppt_w/2"/>
                                          </p:val>
                                        </p:tav>
                                      </p:tavLst>
                                    </p:anim>
                                    <p:anim calcmode="lin" valueType="num">
                                      <p:cBhvr additive="base">
                                        <p:cTn id="147" dur="5000"/>
                                        <p:tgtEl>
                                          <p:spTgt spid="9"/>
                                        </p:tgtEl>
                                        <p:attrNameLst>
                                          <p:attrName>ppt_y</p:attrName>
                                        </p:attrNameLst>
                                      </p:cBhvr>
                                      <p:tavLst>
                                        <p:tav tm="0">
                                          <p:val>
                                            <p:strVal val="ppt_y"/>
                                          </p:val>
                                        </p:tav>
                                        <p:tav tm="100000">
                                          <p:val>
                                            <p:strVal val="1+ppt_h/2"/>
                                          </p:val>
                                        </p:tav>
                                      </p:tavLst>
                                    </p:anim>
                                    <p:set>
                                      <p:cBhvr>
                                        <p:cTn id="148" dur="1" fill="hold">
                                          <p:stCondLst>
                                            <p:cond delay="4999"/>
                                          </p:stCondLst>
                                        </p:cTn>
                                        <p:tgtEl>
                                          <p:spTgt spid="9"/>
                                        </p:tgtEl>
                                        <p:attrNameLst>
                                          <p:attrName>style.visibility</p:attrName>
                                        </p:attrNameLst>
                                      </p:cBhvr>
                                      <p:to>
                                        <p:strVal val="hidden"/>
                                      </p:to>
                                    </p:set>
                                  </p:childTnLst>
                                </p:cTn>
                              </p:par>
                              <p:par>
                                <p:cTn id="149" presetID="19" presetClass="exit" presetSubtype="5" fill="hold" nodeType="withEffect">
                                  <p:stCondLst>
                                    <p:cond delay="0"/>
                                  </p:stCondLst>
                                  <p:childTnLst>
                                    <p:anim calcmode="lin" valueType="num">
                                      <p:cBhvr>
                                        <p:cTn id="150" dur="5000"/>
                                        <p:tgtEl>
                                          <p:spTgt spid="9"/>
                                        </p:tgtEl>
                                        <p:attrNameLst>
                                          <p:attrName>ppt_w</p:attrName>
                                        </p:attrNameLst>
                                      </p:cBhvr>
                                      <p:tavLst>
                                        <p:tav tm="0">
                                          <p:val>
                                            <p:strVal val="ppt_w"/>
                                          </p:val>
                                        </p:tav>
                                        <p:tav tm="100000">
                                          <p:val>
                                            <p:strVal val="ppt_w"/>
                                          </p:val>
                                        </p:tav>
                                      </p:tavLst>
                                    </p:anim>
                                    <p:anim calcmode="lin" valueType="num">
                                      <p:cBhvr>
                                        <p:cTn id="151" dur="5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2" dur="1" fill="hold">
                                          <p:stCondLst>
                                            <p:cond delay="4999"/>
                                          </p:stCondLst>
                                        </p:cTn>
                                        <p:tgtEl>
                                          <p:spTgt spid="9"/>
                                        </p:tgtEl>
                                        <p:attrNameLst>
                                          <p:attrName>style.visibility</p:attrName>
                                        </p:attrNameLst>
                                      </p:cBhvr>
                                      <p:to>
                                        <p:strVal val="hidden"/>
                                      </p:to>
                                    </p:set>
                                  </p:childTnLst>
                                </p:cTn>
                              </p:par>
                              <p:par>
                                <p:cTn id="153" presetID="2" presetClass="exit" presetSubtype="12" fill="hold" nodeType="withEffect">
                                  <p:stCondLst>
                                    <p:cond delay="0"/>
                                  </p:stCondLst>
                                  <p:childTnLst>
                                    <p:anim calcmode="lin" valueType="num">
                                      <p:cBhvr additive="base">
                                        <p:cTn id="154" dur="5000"/>
                                        <p:tgtEl>
                                          <p:spTgt spid="13"/>
                                        </p:tgtEl>
                                        <p:attrNameLst>
                                          <p:attrName>ppt_x</p:attrName>
                                        </p:attrNameLst>
                                      </p:cBhvr>
                                      <p:tavLst>
                                        <p:tav tm="0">
                                          <p:val>
                                            <p:strVal val="ppt_x"/>
                                          </p:val>
                                        </p:tav>
                                        <p:tav tm="100000">
                                          <p:val>
                                            <p:strVal val="0-ppt_w/2"/>
                                          </p:val>
                                        </p:tav>
                                      </p:tavLst>
                                    </p:anim>
                                    <p:anim calcmode="lin" valueType="num">
                                      <p:cBhvr additive="base">
                                        <p:cTn id="155" dur="5000"/>
                                        <p:tgtEl>
                                          <p:spTgt spid="13"/>
                                        </p:tgtEl>
                                        <p:attrNameLst>
                                          <p:attrName>ppt_y</p:attrName>
                                        </p:attrNameLst>
                                      </p:cBhvr>
                                      <p:tavLst>
                                        <p:tav tm="0">
                                          <p:val>
                                            <p:strVal val="ppt_y"/>
                                          </p:val>
                                        </p:tav>
                                        <p:tav tm="100000">
                                          <p:val>
                                            <p:strVal val="1+ppt_h/2"/>
                                          </p:val>
                                        </p:tav>
                                      </p:tavLst>
                                    </p:anim>
                                    <p:set>
                                      <p:cBhvr>
                                        <p:cTn id="156" dur="1" fill="hold">
                                          <p:stCondLst>
                                            <p:cond delay="4999"/>
                                          </p:stCondLst>
                                        </p:cTn>
                                        <p:tgtEl>
                                          <p:spTgt spid="13"/>
                                        </p:tgtEl>
                                        <p:attrNameLst>
                                          <p:attrName>style.visibility</p:attrName>
                                        </p:attrNameLst>
                                      </p:cBhvr>
                                      <p:to>
                                        <p:strVal val="hidden"/>
                                      </p:to>
                                    </p:set>
                                  </p:childTnLst>
                                </p:cTn>
                              </p:par>
                              <p:par>
                                <p:cTn id="157" presetID="19" presetClass="exit" presetSubtype="5" fill="hold" nodeType="withEffect">
                                  <p:stCondLst>
                                    <p:cond delay="0"/>
                                  </p:stCondLst>
                                  <p:childTnLst>
                                    <p:anim calcmode="lin" valueType="num">
                                      <p:cBhvr>
                                        <p:cTn id="158" dur="5000"/>
                                        <p:tgtEl>
                                          <p:spTgt spid="13"/>
                                        </p:tgtEl>
                                        <p:attrNameLst>
                                          <p:attrName>ppt_w</p:attrName>
                                        </p:attrNameLst>
                                      </p:cBhvr>
                                      <p:tavLst>
                                        <p:tav tm="0">
                                          <p:val>
                                            <p:strVal val="ppt_w"/>
                                          </p:val>
                                        </p:tav>
                                        <p:tav tm="100000">
                                          <p:val>
                                            <p:strVal val="ppt_w"/>
                                          </p:val>
                                        </p:tav>
                                      </p:tavLst>
                                    </p:anim>
                                    <p:anim calcmode="lin" valueType="num">
                                      <p:cBhvr>
                                        <p:cTn id="159" dur="5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0" dur="1" fill="hold">
                                          <p:stCondLst>
                                            <p:cond delay="4999"/>
                                          </p:stCondLst>
                                        </p:cTn>
                                        <p:tgtEl>
                                          <p:spTgt spid="13"/>
                                        </p:tgtEl>
                                        <p:attrNameLst>
                                          <p:attrName>style.visibility</p:attrName>
                                        </p:attrNameLst>
                                      </p:cBhvr>
                                      <p:to>
                                        <p:strVal val="hidden"/>
                                      </p:to>
                                    </p:set>
                                  </p:childTnLst>
                                </p:cTn>
                              </p:par>
                              <p:par>
                                <p:cTn id="161" presetID="2" presetClass="exit" presetSubtype="12" fill="hold" nodeType="withEffect">
                                  <p:stCondLst>
                                    <p:cond delay="0"/>
                                  </p:stCondLst>
                                  <p:childTnLst>
                                    <p:anim calcmode="lin" valueType="num">
                                      <p:cBhvr additive="base">
                                        <p:cTn id="162" dur="5000"/>
                                        <p:tgtEl>
                                          <p:spTgt spid="14"/>
                                        </p:tgtEl>
                                        <p:attrNameLst>
                                          <p:attrName>ppt_x</p:attrName>
                                        </p:attrNameLst>
                                      </p:cBhvr>
                                      <p:tavLst>
                                        <p:tav tm="0">
                                          <p:val>
                                            <p:strVal val="ppt_x"/>
                                          </p:val>
                                        </p:tav>
                                        <p:tav tm="100000">
                                          <p:val>
                                            <p:strVal val="0-ppt_w/2"/>
                                          </p:val>
                                        </p:tav>
                                      </p:tavLst>
                                    </p:anim>
                                    <p:anim calcmode="lin" valueType="num">
                                      <p:cBhvr additive="base">
                                        <p:cTn id="163" dur="5000"/>
                                        <p:tgtEl>
                                          <p:spTgt spid="14"/>
                                        </p:tgtEl>
                                        <p:attrNameLst>
                                          <p:attrName>ppt_y</p:attrName>
                                        </p:attrNameLst>
                                      </p:cBhvr>
                                      <p:tavLst>
                                        <p:tav tm="0">
                                          <p:val>
                                            <p:strVal val="ppt_y"/>
                                          </p:val>
                                        </p:tav>
                                        <p:tav tm="100000">
                                          <p:val>
                                            <p:strVal val="1+ppt_h/2"/>
                                          </p:val>
                                        </p:tav>
                                      </p:tavLst>
                                    </p:anim>
                                    <p:set>
                                      <p:cBhvr>
                                        <p:cTn id="164" dur="1" fill="hold">
                                          <p:stCondLst>
                                            <p:cond delay="4999"/>
                                          </p:stCondLst>
                                        </p:cTn>
                                        <p:tgtEl>
                                          <p:spTgt spid="14"/>
                                        </p:tgtEl>
                                        <p:attrNameLst>
                                          <p:attrName>style.visibility</p:attrName>
                                        </p:attrNameLst>
                                      </p:cBhvr>
                                      <p:to>
                                        <p:strVal val="hidden"/>
                                      </p:to>
                                    </p:set>
                                  </p:childTnLst>
                                </p:cTn>
                              </p:par>
                              <p:par>
                                <p:cTn id="165" presetID="19" presetClass="exit" presetSubtype="5" fill="hold" nodeType="withEffect">
                                  <p:stCondLst>
                                    <p:cond delay="0"/>
                                  </p:stCondLst>
                                  <p:childTnLst>
                                    <p:anim calcmode="lin" valueType="num">
                                      <p:cBhvr>
                                        <p:cTn id="166" dur="5000"/>
                                        <p:tgtEl>
                                          <p:spTgt spid="14"/>
                                        </p:tgtEl>
                                        <p:attrNameLst>
                                          <p:attrName>ppt_w</p:attrName>
                                        </p:attrNameLst>
                                      </p:cBhvr>
                                      <p:tavLst>
                                        <p:tav tm="0">
                                          <p:val>
                                            <p:strVal val="ppt_w"/>
                                          </p:val>
                                        </p:tav>
                                        <p:tav tm="100000">
                                          <p:val>
                                            <p:strVal val="ppt_w"/>
                                          </p:val>
                                        </p:tav>
                                      </p:tavLst>
                                    </p:anim>
                                    <p:anim calcmode="lin" valueType="num">
                                      <p:cBhvr>
                                        <p:cTn id="167" dur="5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8" dur="1" fill="hold">
                                          <p:stCondLst>
                                            <p:cond delay="4999"/>
                                          </p:stCondLst>
                                        </p:cTn>
                                        <p:tgtEl>
                                          <p:spTgt spid="14"/>
                                        </p:tgtEl>
                                        <p:attrNameLst>
                                          <p:attrName>style.visibility</p:attrName>
                                        </p:attrNameLst>
                                      </p:cBhvr>
                                      <p:to>
                                        <p:strVal val="hidden"/>
                                      </p:to>
                                    </p:set>
                                  </p:childTnLst>
                                </p:cTn>
                              </p:par>
                              <p:par>
                                <p:cTn id="169" presetID="2" presetClass="exit" presetSubtype="6" fill="hold" nodeType="withEffect">
                                  <p:stCondLst>
                                    <p:cond delay="0"/>
                                  </p:stCondLst>
                                  <p:childTnLst>
                                    <p:anim calcmode="lin" valueType="num">
                                      <p:cBhvr additive="base">
                                        <p:cTn id="170" dur="5000"/>
                                        <p:tgtEl>
                                          <p:spTgt spid="15"/>
                                        </p:tgtEl>
                                        <p:attrNameLst>
                                          <p:attrName>ppt_x</p:attrName>
                                        </p:attrNameLst>
                                      </p:cBhvr>
                                      <p:tavLst>
                                        <p:tav tm="0">
                                          <p:val>
                                            <p:strVal val="ppt_x"/>
                                          </p:val>
                                        </p:tav>
                                        <p:tav tm="100000">
                                          <p:val>
                                            <p:strVal val="1+ppt_w/2"/>
                                          </p:val>
                                        </p:tav>
                                      </p:tavLst>
                                    </p:anim>
                                    <p:anim calcmode="lin" valueType="num">
                                      <p:cBhvr additive="base">
                                        <p:cTn id="171" dur="5000"/>
                                        <p:tgtEl>
                                          <p:spTgt spid="15"/>
                                        </p:tgtEl>
                                        <p:attrNameLst>
                                          <p:attrName>ppt_y</p:attrName>
                                        </p:attrNameLst>
                                      </p:cBhvr>
                                      <p:tavLst>
                                        <p:tav tm="0">
                                          <p:val>
                                            <p:strVal val="ppt_y"/>
                                          </p:val>
                                        </p:tav>
                                        <p:tav tm="100000">
                                          <p:val>
                                            <p:strVal val="1+ppt_h/2"/>
                                          </p:val>
                                        </p:tav>
                                      </p:tavLst>
                                    </p:anim>
                                    <p:set>
                                      <p:cBhvr>
                                        <p:cTn id="172" dur="1" fill="hold">
                                          <p:stCondLst>
                                            <p:cond delay="4999"/>
                                          </p:stCondLst>
                                        </p:cTn>
                                        <p:tgtEl>
                                          <p:spTgt spid="15"/>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5000"/>
                                        <p:tgtEl>
                                          <p:spTgt spid="15"/>
                                        </p:tgtEl>
                                        <p:attrNameLst>
                                          <p:attrName>ppt_w</p:attrName>
                                        </p:attrNameLst>
                                      </p:cBhvr>
                                      <p:tavLst>
                                        <p:tav tm="0">
                                          <p:val>
                                            <p:strVal val="ppt_w"/>
                                          </p:val>
                                        </p:tav>
                                        <p:tav tm="100000">
                                          <p:val>
                                            <p:strVal val="ppt_w"/>
                                          </p:val>
                                        </p:tav>
                                      </p:tavLst>
                                    </p:anim>
                                    <p:anim calcmode="lin" valueType="num">
                                      <p:cBhvr>
                                        <p:cTn id="175" dur="5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4999"/>
                                          </p:stCondLst>
                                        </p:cTn>
                                        <p:tgtEl>
                                          <p:spTgt spid="15"/>
                                        </p:tgtEl>
                                        <p:attrNameLst>
                                          <p:attrName>style.visibility</p:attrName>
                                        </p:attrNameLst>
                                      </p:cBhvr>
                                      <p:to>
                                        <p:strVal val="hidden"/>
                                      </p:to>
                                    </p:set>
                                  </p:childTnLst>
                                </p:cTn>
                              </p:par>
                              <p:par>
                                <p:cTn id="177" presetID="2" presetClass="exit" presetSubtype="6" fill="hold" nodeType="withEffect">
                                  <p:stCondLst>
                                    <p:cond delay="0"/>
                                  </p:stCondLst>
                                  <p:childTnLst>
                                    <p:anim calcmode="lin" valueType="num">
                                      <p:cBhvr additive="base">
                                        <p:cTn id="178" dur="5000"/>
                                        <p:tgtEl>
                                          <p:spTgt spid="16"/>
                                        </p:tgtEl>
                                        <p:attrNameLst>
                                          <p:attrName>ppt_x</p:attrName>
                                        </p:attrNameLst>
                                      </p:cBhvr>
                                      <p:tavLst>
                                        <p:tav tm="0">
                                          <p:val>
                                            <p:strVal val="ppt_x"/>
                                          </p:val>
                                        </p:tav>
                                        <p:tav tm="100000">
                                          <p:val>
                                            <p:strVal val="1+ppt_w/2"/>
                                          </p:val>
                                        </p:tav>
                                      </p:tavLst>
                                    </p:anim>
                                    <p:anim calcmode="lin" valueType="num">
                                      <p:cBhvr additive="base">
                                        <p:cTn id="179" dur="5000"/>
                                        <p:tgtEl>
                                          <p:spTgt spid="16"/>
                                        </p:tgtEl>
                                        <p:attrNameLst>
                                          <p:attrName>ppt_y</p:attrName>
                                        </p:attrNameLst>
                                      </p:cBhvr>
                                      <p:tavLst>
                                        <p:tav tm="0">
                                          <p:val>
                                            <p:strVal val="ppt_y"/>
                                          </p:val>
                                        </p:tav>
                                        <p:tav tm="100000">
                                          <p:val>
                                            <p:strVal val="1+ppt_h/2"/>
                                          </p:val>
                                        </p:tav>
                                      </p:tavLst>
                                    </p:anim>
                                    <p:set>
                                      <p:cBhvr>
                                        <p:cTn id="180" dur="1" fill="hold">
                                          <p:stCondLst>
                                            <p:cond delay="4999"/>
                                          </p:stCondLst>
                                        </p:cTn>
                                        <p:tgtEl>
                                          <p:spTgt spid="16"/>
                                        </p:tgtEl>
                                        <p:attrNameLst>
                                          <p:attrName>style.visibility</p:attrName>
                                        </p:attrNameLst>
                                      </p:cBhvr>
                                      <p:to>
                                        <p:strVal val="hidden"/>
                                      </p:to>
                                    </p:set>
                                  </p:childTnLst>
                                </p:cTn>
                              </p:par>
                              <p:par>
                                <p:cTn id="181" presetID="19" presetClass="exit" presetSubtype="5" fill="hold" nodeType="withEffect">
                                  <p:stCondLst>
                                    <p:cond delay="0"/>
                                  </p:stCondLst>
                                  <p:childTnLst>
                                    <p:anim calcmode="lin" valueType="num">
                                      <p:cBhvr>
                                        <p:cTn id="182" dur="5000"/>
                                        <p:tgtEl>
                                          <p:spTgt spid="16"/>
                                        </p:tgtEl>
                                        <p:attrNameLst>
                                          <p:attrName>ppt_w</p:attrName>
                                        </p:attrNameLst>
                                      </p:cBhvr>
                                      <p:tavLst>
                                        <p:tav tm="0">
                                          <p:val>
                                            <p:strVal val="ppt_w"/>
                                          </p:val>
                                        </p:tav>
                                        <p:tav tm="100000">
                                          <p:val>
                                            <p:strVal val="ppt_w"/>
                                          </p:val>
                                        </p:tav>
                                      </p:tavLst>
                                    </p:anim>
                                    <p:anim calcmode="lin" valueType="num">
                                      <p:cBhvr>
                                        <p:cTn id="183" dur="5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4" dur="1" fill="hold">
                                          <p:stCondLst>
                                            <p:cond delay="49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15 Grupo"/>
          <p:cNvGrpSpPr/>
          <p:nvPr/>
        </p:nvGrpSpPr>
        <p:grpSpPr>
          <a:xfrm>
            <a:off x="-809603" y="-810397"/>
            <a:ext cx="10688980" cy="9814176"/>
            <a:chOff x="-809603" y="-810397"/>
            <a:chExt cx="10688980" cy="9814176"/>
          </a:xfrm>
        </p:grpSpPr>
        <p:sp>
          <p:nvSpPr>
            <p:cNvPr id="2" name="2 Rectángulo"/>
            <p:cNvSpPr/>
            <p:nvPr/>
          </p:nvSpPr>
          <p:spPr>
            <a:xfrm rot="6753402" flipH="1" flipV="1">
              <a:off x="5728140" y="-612581"/>
              <a:ext cx="2290176" cy="5993959"/>
            </a:xfrm>
            <a:custGeom>
              <a:avLst/>
              <a:gdLst>
                <a:gd name="connsiteX0" fmla="*/ 0 w 648072"/>
                <a:gd name="connsiteY0" fmla="*/ 0 h 5196733"/>
                <a:gd name="connsiteX1" fmla="*/ 648072 w 648072"/>
                <a:gd name="connsiteY1" fmla="*/ 0 h 5196733"/>
                <a:gd name="connsiteX2" fmla="*/ 648072 w 648072"/>
                <a:gd name="connsiteY2" fmla="*/ 5196733 h 5196733"/>
                <a:gd name="connsiteX3" fmla="*/ 0 w 648072"/>
                <a:gd name="connsiteY3" fmla="*/ 5196733 h 5196733"/>
                <a:gd name="connsiteX4" fmla="*/ 0 w 648072"/>
                <a:gd name="connsiteY4" fmla="*/ 0 h 5196733"/>
                <a:gd name="connsiteX0" fmla="*/ 0 w 661738"/>
                <a:gd name="connsiteY0" fmla="*/ 295892 h 5196733"/>
                <a:gd name="connsiteX1" fmla="*/ 661738 w 661738"/>
                <a:gd name="connsiteY1" fmla="*/ 0 h 5196733"/>
                <a:gd name="connsiteX2" fmla="*/ 661738 w 661738"/>
                <a:gd name="connsiteY2" fmla="*/ 5196733 h 5196733"/>
                <a:gd name="connsiteX3" fmla="*/ 13666 w 661738"/>
                <a:gd name="connsiteY3" fmla="*/ 5196733 h 5196733"/>
                <a:gd name="connsiteX4" fmla="*/ 0 w 661738"/>
                <a:gd name="connsiteY4" fmla="*/ 295892 h 5196733"/>
                <a:gd name="connsiteX0" fmla="*/ 0 w 678988"/>
                <a:gd name="connsiteY0" fmla="*/ 295892 h 5196733"/>
                <a:gd name="connsiteX1" fmla="*/ 661738 w 678988"/>
                <a:gd name="connsiteY1" fmla="*/ 0 h 5196733"/>
                <a:gd name="connsiteX2" fmla="*/ 678988 w 678988"/>
                <a:gd name="connsiteY2" fmla="*/ 4950566 h 5196733"/>
                <a:gd name="connsiteX3" fmla="*/ 13666 w 678988"/>
                <a:gd name="connsiteY3" fmla="*/ 5196733 h 5196733"/>
                <a:gd name="connsiteX4" fmla="*/ 0 w 678988"/>
                <a:gd name="connsiteY4" fmla="*/ 295892 h 5196733"/>
                <a:gd name="connsiteX0" fmla="*/ 0 w 679882"/>
                <a:gd name="connsiteY0" fmla="*/ 253495 h 5154336"/>
                <a:gd name="connsiteX1" fmla="*/ 679882 w 679882"/>
                <a:gd name="connsiteY1" fmla="*/ 0 h 5154336"/>
                <a:gd name="connsiteX2" fmla="*/ 678988 w 679882"/>
                <a:gd name="connsiteY2" fmla="*/ 4908169 h 5154336"/>
                <a:gd name="connsiteX3" fmla="*/ 13666 w 679882"/>
                <a:gd name="connsiteY3" fmla="*/ 5154336 h 5154336"/>
                <a:gd name="connsiteX4" fmla="*/ 0 w 679882"/>
                <a:gd name="connsiteY4" fmla="*/ 253495 h 5154336"/>
                <a:gd name="connsiteX0" fmla="*/ 0 w 688619"/>
                <a:gd name="connsiteY0" fmla="*/ 253495 h 5154336"/>
                <a:gd name="connsiteX1" fmla="*/ 679882 w 688619"/>
                <a:gd name="connsiteY1" fmla="*/ 0 h 5154336"/>
                <a:gd name="connsiteX2" fmla="*/ 688619 w 688619"/>
                <a:gd name="connsiteY2" fmla="*/ 4973213 h 5154336"/>
                <a:gd name="connsiteX3" fmla="*/ 13666 w 688619"/>
                <a:gd name="connsiteY3" fmla="*/ 5154336 h 5154336"/>
                <a:gd name="connsiteX4" fmla="*/ 0 w 688619"/>
                <a:gd name="connsiteY4" fmla="*/ 253495 h 5154336"/>
                <a:gd name="connsiteX0" fmla="*/ 0 w 688619"/>
                <a:gd name="connsiteY0" fmla="*/ 253495 h 5219379"/>
                <a:gd name="connsiteX1" fmla="*/ 679882 w 688619"/>
                <a:gd name="connsiteY1" fmla="*/ 0 h 5219379"/>
                <a:gd name="connsiteX2" fmla="*/ 688619 w 688619"/>
                <a:gd name="connsiteY2" fmla="*/ 4973213 h 5219379"/>
                <a:gd name="connsiteX3" fmla="*/ 23298 w 688619"/>
                <a:gd name="connsiteY3" fmla="*/ 5219379 h 5219379"/>
                <a:gd name="connsiteX4" fmla="*/ 0 w 688619"/>
                <a:gd name="connsiteY4" fmla="*/ 253495 h 5219379"/>
                <a:gd name="connsiteX0" fmla="*/ 1525859 w 2214478"/>
                <a:gd name="connsiteY0" fmla="*/ 253495 h 5843732"/>
                <a:gd name="connsiteX1" fmla="*/ 2205741 w 2214478"/>
                <a:gd name="connsiteY1" fmla="*/ 0 h 5843732"/>
                <a:gd name="connsiteX2" fmla="*/ 2214478 w 2214478"/>
                <a:gd name="connsiteY2" fmla="*/ 4973213 h 5843732"/>
                <a:gd name="connsiteX3" fmla="*/ 10 w 2214478"/>
                <a:gd name="connsiteY3" fmla="*/ 5843732 h 5843732"/>
                <a:gd name="connsiteX4" fmla="*/ 1525859 w 2214478"/>
                <a:gd name="connsiteY4" fmla="*/ 253495 h 5843732"/>
                <a:gd name="connsiteX0" fmla="*/ 1525849 w 2214468"/>
                <a:gd name="connsiteY0" fmla="*/ 253495 h 5843732"/>
                <a:gd name="connsiteX1" fmla="*/ 2205731 w 2214468"/>
                <a:gd name="connsiteY1" fmla="*/ 0 h 5843732"/>
                <a:gd name="connsiteX2" fmla="*/ 2214468 w 2214468"/>
                <a:gd name="connsiteY2" fmla="*/ 4973213 h 5843732"/>
                <a:gd name="connsiteX3" fmla="*/ 0 w 2214468"/>
                <a:gd name="connsiteY3" fmla="*/ 5843732 h 5843732"/>
                <a:gd name="connsiteX4" fmla="*/ 1525849 w 2214468"/>
                <a:gd name="connsiteY4" fmla="*/ 253495 h 5843732"/>
                <a:gd name="connsiteX0" fmla="*/ 1525849 w 2214468"/>
                <a:gd name="connsiteY0" fmla="*/ 253495 h 5843732"/>
                <a:gd name="connsiteX1" fmla="*/ 2205731 w 2214468"/>
                <a:gd name="connsiteY1" fmla="*/ 0 h 5843732"/>
                <a:gd name="connsiteX2" fmla="*/ 2214468 w 2214468"/>
                <a:gd name="connsiteY2" fmla="*/ 4973213 h 5843732"/>
                <a:gd name="connsiteX3" fmla="*/ 0 w 2214468"/>
                <a:gd name="connsiteY3" fmla="*/ 5843732 h 5843732"/>
                <a:gd name="connsiteX4" fmla="*/ 1525849 w 2214468"/>
                <a:gd name="connsiteY4" fmla="*/ 253495 h 5843732"/>
                <a:gd name="connsiteX0" fmla="*/ 1525849 w 2205736"/>
                <a:gd name="connsiteY0" fmla="*/ 253495 h 5843732"/>
                <a:gd name="connsiteX1" fmla="*/ 2205731 w 2205736"/>
                <a:gd name="connsiteY1" fmla="*/ 0 h 5843732"/>
                <a:gd name="connsiteX2" fmla="*/ 1116685 w 2205736"/>
                <a:gd name="connsiteY2" fmla="*/ 5425597 h 5843732"/>
                <a:gd name="connsiteX3" fmla="*/ 0 w 2205736"/>
                <a:gd name="connsiteY3" fmla="*/ 5843732 h 5843732"/>
                <a:gd name="connsiteX4" fmla="*/ 1525849 w 2205736"/>
                <a:gd name="connsiteY4" fmla="*/ 253495 h 5843732"/>
                <a:gd name="connsiteX0" fmla="*/ 1525849 w 2205738"/>
                <a:gd name="connsiteY0" fmla="*/ 253495 h 5843732"/>
                <a:gd name="connsiteX1" fmla="*/ 2205731 w 2205738"/>
                <a:gd name="connsiteY1" fmla="*/ 0 h 5843732"/>
                <a:gd name="connsiteX2" fmla="*/ 1116685 w 2205738"/>
                <a:gd name="connsiteY2" fmla="*/ 5425597 h 5843732"/>
                <a:gd name="connsiteX3" fmla="*/ 0 w 2205738"/>
                <a:gd name="connsiteY3" fmla="*/ 5843732 h 5843732"/>
                <a:gd name="connsiteX4" fmla="*/ 1525849 w 2205738"/>
                <a:gd name="connsiteY4" fmla="*/ 253495 h 5843732"/>
                <a:gd name="connsiteX0" fmla="*/ 1525849 w 2205731"/>
                <a:gd name="connsiteY0" fmla="*/ 253495 h 5843732"/>
                <a:gd name="connsiteX1" fmla="*/ 2205731 w 2205731"/>
                <a:gd name="connsiteY1" fmla="*/ 0 h 5843732"/>
                <a:gd name="connsiteX2" fmla="*/ 1116685 w 2205731"/>
                <a:gd name="connsiteY2" fmla="*/ 5425597 h 5843732"/>
                <a:gd name="connsiteX3" fmla="*/ 0 w 2205731"/>
                <a:gd name="connsiteY3" fmla="*/ 5843732 h 5843732"/>
                <a:gd name="connsiteX4" fmla="*/ 1525849 w 2205731"/>
                <a:gd name="connsiteY4" fmla="*/ 253495 h 5843732"/>
                <a:gd name="connsiteX0" fmla="*/ 1525849 w 2205731"/>
                <a:gd name="connsiteY0" fmla="*/ 253495 h 5843732"/>
                <a:gd name="connsiteX1" fmla="*/ 2205731 w 2205731"/>
                <a:gd name="connsiteY1" fmla="*/ 0 h 5843732"/>
                <a:gd name="connsiteX2" fmla="*/ 918657 w 2205731"/>
                <a:gd name="connsiteY2" fmla="*/ 5493170 h 5843732"/>
                <a:gd name="connsiteX3" fmla="*/ 0 w 2205731"/>
                <a:gd name="connsiteY3" fmla="*/ 5843732 h 5843732"/>
                <a:gd name="connsiteX4" fmla="*/ 1525849 w 2205731"/>
                <a:gd name="connsiteY4" fmla="*/ 253495 h 5843732"/>
                <a:gd name="connsiteX0" fmla="*/ 1525849 w 2205731"/>
                <a:gd name="connsiteY0" fmla="*/ 253495 h 5843732"/>
                <a:gd name="connsiteX1" fmla="*/ 2205731 w 2205731"/>
                <a:gd name="connsiteY1" fmla="*/ 0 h 5843732"/>
                <a:gd name="connsiteX2" fmla="*/ 918657 w 2205731"/>
                <a:gd name="connsiteY2" fmla="*/ 5493170 h 5843732"/>
                <a:gd name="connsiteX3" fmla="*/ 0 w 2205731"/>
                <a:gd name="connsiteY3" fmla="*/ 5843732 h 5843732"/>
                <a:gd name="connsiteX4" fmla="*/ 1525849 w 2205731"/>
                <a:gd name="connsiteY4" fmla="*/ 253495 h 5843732"/>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0176" h="5878531">
                  <a:moveTo>
                    <a:pt x="1525849" y="288294"/>
                  </a:moveTo>
                  <a:lnTo>
                    <a:pt x="2290176" y="0"/>
                  </a:lnTo>
                  <a:cubicBezTo>
                    <a:pt x="911130" y="5553071"/>
                    <a:pt x="2195809" y="339647"/>
                    <a:pt x="918657" y="5527969"/>
                  </a:cubicBezTo>
                  <a:lnTo>
                    <a:pt x="0" y="5878531"/>
                  </a:lnTo>
                  <a:cubicBezTo>
                    <a:pt x="1551305" y="291954"/>
                    <a:pt x="6653" y="5917773"/>
                    <a:pt x="1525849" y="288294"/>
                  </a:cubicBezTo>
                  <a:close/>
                </a:path>
              </a:pathLst>
            </a:custGeom>
            <a:noFill/>
            <a:ln w="12700">
              <a:solidFill>
                <a:schemeClr val="tx1">
                  <a:lumMod val="9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3" name="2 Rectángulo"/>
            <p:cNvSpPr/>
            <p:nvPr/>
          </p:nvSpPr>
          <p:spPr>
            <a:xfrm rot="6753402" flipH="1" flipV="1">
              <a:off x="5728137" y="1197209"/>
              <a:ext cx="2290176" cy="6012305"/>
            </a:xfrm>
            <a:custGeom>
              <a:avLst/>
              <a:gdLst>
                <a:gd name="connsiteX0" fmla="*/ 0 w 648072"/>
                <a:gd name="connsiteY0" fmla="*/ 0 h 5196733"/>
                <a:gd name="connsiteX1" fmla="*/ 648072 w 648072"/>
                <a:gd name="connsiteY1" fmla="*/ 0 h 5196733"/>
                <a:gd name="connsiteX2" fmla="*/ 648072 w 648072"/>
                <a:gd name="connsiteY2" fmla="*/ 5196733 h 5196733"/>
                <a:gd name="connsiteX3" fmla="*/ 0 w 648072"/>
                <a:gd name="connsiteY3" fmla="*/ 5196733 h 5196733"/>
                <a:gd name="connsiteX4" fmla="*/ 0 w 648072"/>
                <a:gd name="connsiteY4" fmla="*/ 0 h 5196733"/>
                <a:gd name="connsiteX0" fmla="*/ 0 w 661738"/>
                <a:gd name="connsiteY0" fmla="*/ 295892 h 5196733"/>
                <a:gd name="connsiteX1" fmla="*/ 661738 w 661738"/>
                <a:gd name="connsiteY1" fmla="*/ 0 h 5196733"/>
                <a:gd name="connsiteX2" fmla="*/ 661738 w 661738"/>
                <a:gd name="connsiteY2" fmla="*/ 5196733 h 5196733"/>
                <a:gd name="connsiteX3" fmla="*/ 13666 w 661738"/>
                <a:gd name="connsiteY3" fmla="*/ 5196733 h 5196733"/>
                <a:gd name="connsiteX4" fmla="*/ 0 w 661738"/>
                <a:gd name="connsiteY4" fmla="*/ 295892 h 5196733"/>
                <a:gd name="connsiteX0" fmla="*/ 0 w 678988"/>
                <a:gd name="connsiteY0" fmla="*/ 295892 h 5196733"/>
                <a:gd name="connsiteX1" fmla="*/ 661738 w 678988"/>
                <a:gd name="connsiteY1" fmla="*/ 0 h 5196733"/>
                <a:gd name="connsiteX2" fmla="*/ 678988 w 678988"/>
                <a:gd name="connsiteY2" fmla="*/ 4950566 h 5196733"/>
                <a:gd name="connsiteX3" fmla="*/ 13666 w 678988"/>
                <a:gd name="connsiteY3" fmla="*/ 5196733 h 5196733"/>
                <a:gd name="connsiteX4" fmla="*/ 0 w 678988"/>
                <a:gd name="connsiteY4" fmla="*/ 295892 h 5196733"/>
                <a:gd name="connsiteX0" fmla="*/ 0 w 679882"/>
                <a:gd name="connsiteY0" fmla="*/ 253495 h 5154336"/>
                <a:gd name="connsiteX1" fmla="*/ 679882 w 679882"/>
                <a:gd name="connsiteY1" fmla="*/ 0 h 5154336"/>
                <a:gd name="connsiteX2" fmla="*/ 678988 w 679882"/>
                <a:gd name="connsiteY2" fmla="*/ 4908169 h 5154336"/>
                <a:gd name="connsiteX3" fmla="*/ 13666 w 679882"/>
                <a:gd name="connsiteY3" fmla="*/ 5154336 h 5154336"/>
                <a:gd name="connsiteX4" fmla="*/ 0 w 679882"/>
                <a:gd name="connsiteY4" fmla="*/ 253495 h 5154336"/>
                <a:gd name="connsiteX0" fmla="*/ 0 w 688619"/>
                <a:gd name="connsiteY0" fmla="*/ 253495 h 5154336"/>
                <a:gd name="connsiteX1" fmla="*/ 679882 w 688619"/>
                <a:gd name="connsiteY1" fmla="*/ 0 h 5154336"/>
                <a:gd name="connsiteX2" fmla="*/ 688619 w 688619"/>
                <a:gd name="connsiteY2" fmla="*/ 4973213 h 5154336"/>
                <a:gd name="connsiteX3" fmla="*/ 13666 w 688619"/>
                <a:gd name="connsiteY3" fmla="*/ 5154336 h 5154336"/>
                <a:gd name="connsiteX4" fmla="*/ 0 w 688619"/>
                <a:gd name="connsiteY4" fmla="*/ 253495 h 5154336"/>
                <a:gd name="connsiteX0" fmla="*/ 0 w 688619"/>
                <a:gd name="connsiteY0" fmla="*/ 253495 h 5219379"/>
                <a:gd name="connsiteX1" fmla="*/ 679882 w 688619"/>
                <a:gd name="connsiteY1" fmla="*/ 0 h 5219379"/>
                <a:gd name="connsiteX2" fmla="*/ 688619 w 688619"/>
                <a:gd name="connsiteY2" fmla="*/ 4973213 h 5219379"/>
                <a:gd name="connsiteX3" fmla="*/ 23298 w 688619"/>
                <a:gd name="connsiteY3" fmla="*/ 5219379 h 5219379"/>
                <a:gd name="connsiteX4" fmla="*/ 0 w 688619"/>
                <a:gd name="connsiteY4" fmla="*/ 253495 h 5219379"/>
                <a:gd name="connsiteX0" fmla="*/ 1525859 w 2214478"/>
                <a:gd name="connsiteY0" fmla="*/ 253495 h 5843732"/>
                <a:gd name="connsiteX1" fmla="*/ 2205741 w 2214478"/>
                <a:gd name="connsiteY1" fmla="*/ 0 h 5843732"/>
                <a:gd name="connsiteX2" fmla="*/ 2214478 w 2214478"/>
                <a:gd name="connsiteY2" fmla="*/ 4973213 h 5843732"/>
                <a:gd name="connsiteX3" fmla="*/ 10 w 2214478"/>
                <a:gd name="connsiteY3" fmla="*/ 5843732 h 5843732"/>
                <a:gd name="connsiteX4" fmla="*/ 1525859 w 2214478"/>
                <a:gd name="connsiteY4" fmla="*/ 253495 h 5843732"/>
                <a:gd name="connsiteX0" fmla="*/ 1525849 w 2214468"/>
                <a:gd name="connsiteY0" fmla="*/ 253495 h 5843732"/>
                <a:gd name="connsiteX1" fmla="*/ 2205731 w 2214468"/>
                <a:gd name="connsiteY1" fmla="*/ 0 h 5843732"/>
                <a:gd name="connsiteX2" fmla="*/ 2214468 w 2214468"/>
                <a:gd name="connsiteY2" fmla="*/ 4973213 h 5843732"/>
                <a:gd name="connsiteX3" fmla="*/ 0 w 2214468"/>
                <a:gd name="connsiteY3" fmla="*/ 5843732 h 5843732"/>
                <a:gd name="connsiteX4" fmla="*/ 1525849 w 2214468"/>
                <a:gd name="connsiteY4" fmla="*/ 253495 h 5843732"/>
                <a:gd name="connsiteX0" fmla="*/ 1525849 w 2214468"/>
                <a:gd name="connsiteY0" fmla="*/ 253495 h 5843732"/>
                <a:gd name="connsiteX1" fmla="*/ 2205731 w 2214468"/>
                <a:gd name="connsiteY1" fmla="*/ 0 h 5843732"/>
                <a:gd name="connsiteX2" fmla="*/ 2214468 w 2214468"/>
                <a:gd name="connsiteY2" fmla="*/ 4973213 h 5843732"/>
                <a:gd name="connsiteX3" fmla="*/ 0 w 2214468"/>
                <a:gd name="connsiteY3" fmla="*/ 5843732 h 5843732"/>
                <a:gd name="connsiteX4" fmla="*/ 1525849 w 2214468"/>
                <a:gd name="connsiteY4" fmla="*/ 253495 h 5843732"/>
                <a:gd name="connsiteX0" fmla="*/ 1525849 w 2205736"/>
                <a:gd name="connsiteY0" fmla="*/ 253495 h 5843732"/>
                <a:gd name="connsiteX1" fmla="*/ 2205731 w 2205736"/>
                <a:gd name="connsiteY1" fmla="*/ 0 h 5843732"/>
                <a:gd name="connsiteX2" fmla="*/ 1116685 w 2205736"/>
                <a:gd name="connsiteY2" fmla="*/ 5425597 h 5843732"/>
                <a:gd name="connsiteX3" fmla="*/ 0 w 2205736"/>
                <a:gd name="connsiteY3" fmla="*/ 5843732 h 5843732"/>
                <a:gd name="connsiteX4" fmla="*/ 1525849 w 2205736"/>
                <a:gd name="connsiteY4" fmla="*/ 253495 h 5843732"/>
                <a:gd name="connsiteX0" fmla="*/ 1525849 w 2205738"/>
                <a:gd name="connsiteY0" fmla="*/ 253495 h 5843732"/>
                <a:gd name="connsiteX1" fmla="*/ 2205731 w 2205738"/>
                <a:gd name="connsiteY1" fmla="*/ 0 h 5843732"/>
                <a:gd name="connsiteX2" fmla="*/ 1116685 w 2205738"/>
                <a:gd name="connsiteY2" fmla="*/ 5425597 h 5843732"/>
                <a:gd name="connsiteX3" fmla="*/ 0 w 2205738"/>
                <a:gd name="connsiteY3" fmla="*/ 5843732 h 5843732"/>
                <a:gd name="connsiteX4" fmla="*/ 1525849 w 2205738"/>
                <a:gd name="connsiteY4" fmla="*/ 253495 h 5843732"/>
                <a:gd name="connsiteX0" fmla="*/ 1525849 w 2205731"/>
                <a:gd name="connsiteY0" fmla="*/ 253495 h 5843732"/>
                <a:gd name="connsiteX1" fmla="*/ 2205731 w 2205731"/>
                <a:gd name="connsiteY1" fmla="*/ 0 h 5843732"/>
                <a:gd name="connsiteX2" fmla="*/ 1116685 w 2205731"/>
                <a:gd name="connsiteY2" fmla="*/ 5425597 h 5843732"/>
                <a:gd name="connsiteX3" fmla="*/ 0 w 2205731"/>
                <a:gd name="connsiteY3" fmla="*/ 5843732 h 5843732"/>
                <a:gd name="connsiteX4" fmla="*/ 1525849 w 2205731"/>
                <a:gd name="connsiteY4" fmla="*/ 253495 h 5843732"/>
                <a:gd name="connsiteX0" fmla="*/ 1525849 w 2205731"/>
                <a:gd name="connsiteY0" fmla="*/ 253495 h 5843732"/>
                <a:gd name="connsiteX1" fmla="*/ 2205731 w 2205731"/>
                <a:gd name="connsiteY1" fmla="*/ 0 h 5843732"/>
                <a:gd name="connsiteX2" fmla="*/ 918657 w 2205731"/>
                <a:gd name="connsiteY2" fmla="*/ 5493170 h 5843732"/>
                <a:gd name="connsiteX3" fmla="*/ 0 w 2205731"/>
                <a:gd name="connsiteY3" fmla="*/ 5843732 h 5843732"/>
                <a:gd name="connsiteX4" fmla="*/ 1525849 w 2205731"/>
                <a:gd name="connsiteY4" fmla="*/ 253495 h 5843732"/>
                <a:gd name="connsiteX0" fmla="*/ 1525849 w 2205731"/>
                <a:gd name="connsiteY0" fmla="*/ 253495 h 5843732"/>
                <a:gd name="connsiteX1" fmla="*/ 2205731 w 2205731"/>
                <a:gd name="connsiteY1" fmla="*/ 0 h 5843732"/>
                <a:gd name="connsiteX2" fmla="*/ 918657 w 2205731"/>
                <a:gd name="connsiteY2" fmla="*/ 5493170 h 5843732"/>
                <a:gd name="connsiteX3" fmla="*/ 0 w 2205731"/>
                <a:gd name="connsiteY3" fmla="*/ 5843732 h 5843732"/>
                <a:gd name="connsiteX4" fmla="*/ 1525849 w 2205731"/>
                <a:gd name="connsiteY4" fmla="*/ 253495 h 5843732"/>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0176" h="5878531">
                  <a:moveTo>
                    <a:pt x="1525849" y="288294"/>
                  </a:moveTo>
                  <a:lnTo>
                    <a:pt x="2290176" y="0"/>
                  </a:lnTo>
                  <a:cubicBezTo>
                    <a:pt x="911130" y="5553071"/>
                    <a:pt x="2195809" y="339647"/>
                    <a:pt x="918657" y="5527969"/>
                  </a:cubicBezTo>
                  <a:lnTo>
                    <a:pt x="0" y="5878531"/>
                  </a:lnTo>
                  <a:cubicBezTo>
                    <a:pt x="1551305" y="291954"/>
                    <a:pt x="6653" y="5917773"/>
                    <a:pt x="1525849" y="288294"/>
                  </a:cubicBezTo>
                  <a:close/>
                </a:path>
              </a:pathLst>
            </a:custGeom>
            <a:noFill/>
            <a:ln w="12700">
              <a:solidFill>
                <a:schemeClr val="tx1">
                  <a:lumMod val="9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4" name="2 Rectángulo"/>
            <p:cNvSpPr/>
            <p:nvPr/>
          </p:nvSpPr>
          <p:spPr>
            <a:xfrm rot="6753402" flipH="1" flipV="1">
              <a:off x="5688000" y="3060000"/>
              <a:ext cx="2290176" cy="5925382"/>
            </a:xfrm>
            <a:custGeom>
              <a:avLst/>
              <a:gdLst>
                <a:gd name="connsiteX0" fmla="*/ 0 w 648072"/>
                <a:gd name="connsiteY0" fmla="*/ 0 h 5196733"/>
                <a:gd name="connsiteX1" fmla="*/ 648072 w 648072"/>
                <a:gd name="connsiteY1" fmla="*/ 0 h 5196733"/>
                <a:gd name="connsiteX2" fmla="*/ 648072 w 648072"/>
                <a:gd name="connsiteY2" fmla="*/ 5196733 h 5196733"/>
                <a:gd name="connsiteX3" fmla="*/ 0 w 648072"/>
                <a:gd name="connsiteY3" fmla="*/ 5196733 h 5196733"/>
                <a:gd name="connsiteX4" fmla="*/ 0 w 648072"/>
                <a:gd name="connsiteY4" fmla="*/ 0 h 5196733"/>
                <a:gd name="connsiteX0" fmla="*/ 0 w 661738"/>
                <a:gd name="connsiteY0" fmla="*/ 295892 h 5196733"/>
                <a:gd name="connsiteX1" fmla="*/ 661738 w 661738"/>
                <a:gd name="connsiteY1" fmla="*/ 0 h 5196733"/>
                <a:gd name="connsiteX2" fmla="*/ 661738 w 661738"/>
                <a:gd name="connsiteY2" fmla="*/ 5196733 h 5196733"/>
                <a:gd name="connsiteX3" fmla="*/ 13666 w 661738"/>
                <a:gd name="connsiteY3" fmla="*/ 5196733 h 5196733"/>
                <a:gd name="connsiteX4" fmla="*/ 0 w 661738"/>
                <a:gd name="connsiteY4" fmla="*/ 295892 h 5196733"/>
                <a:gd name="connsiteX0" fmla="*/ 0 w 678988"/>
                <a:gd name="connsiteY0" fmla="*/ 295892 h 5196733"/>
                <a:gd name="connsiteX1" fmla="*/ 661738 w 678988"/>
                <a:gd name="connsiteY1" fmla="*/ 0 h 5196733"/>
                <a:gd name="connsiteX2" fmla="*/ 678988 w 678988"/>
                <a:gd name="connsiteY2" fmla="*/ 4950566 h 5196733"/>
                <a:gd name="connsiteX3" fmla="*/ 13666 w 678988"/>
                <a:gd name="connsiteY3" fmla="*/ 5196733 h 5196733"/>
                <a:gd name="connsiteX4" fmla="*/ 0 w 678988"/>
                <a:gd name="connsiteY4" fmla="*/ 295892 h 5196733"/>
                <a:gd name="connsiteX0" fmla="*/ 0 w 679882"/>
                <a:gd name="connsiteY0" fmla="*/ 253495 h 5154336"/>
                <a:gd name="connsiteX1" fmla="*/ 679882 w 679882"/>
                <a:gd name="connsiteY1" fmla="*/ 0 h 5154336"/>
                <a:gd name="connsiteX2" fmla="*/ 678988 w 679882"/>
                <a:gd name="connsiteY2" fmla="*/ 4908169 h 5154336"/>
                <a:gd name="connsiteX3" fmla="*/ 13666 w 679882"/>
                <a:gd name="connsiteY3" fmla="*/ 5154336 h 5154336"/>
                <a:gd name="connsiteX4" fmla="*/ 0 w 679882"/>
                <a:gd name="connsiteY4" fmla="*/ 253495 h 5154336"/>
                <a:gd name="connsiteX0" fmla="*/ 0 w 688619"/>
                <a:gd name="connsiteY0" fmla="*/ 253495 h 5154336"/>
                <a:gd name="connsiteX1" fmla="*/ 679882 w 688619"/>
                <a:gd name="connsiteY1" fmla="*/ 0 h 5154336"/>
                <a:gd name="connsiteX2" fmla="*/ 688619 w 688619"/>
                <a:gd name="connsiteY2" fmla="*/ 4973213 h 5154336"/>
                <a:gd name="connsiteX3" fmla="*/ 13666 w 688619"/>
                <a:gd name="connsiteY3" fmla="*/ 5154336 h 5154336"/>
                <a:gd name="connsiteX4" fmla="*/ 0 w 688619"/>
                <a:gd name="connsiteY4" fmla="*/ 253495 h 5154336"/>
                <a:gd name="connsiteX0" fmla="*/ 0 w 688619"/>
                <a:gd name="connsiteY0" fmla="*/ 253495 h 5219379"/>
                <a:gd name="connsiteX1" fmla="*/ 679882 w 688619"/>
                <a:gd name="connsiteY1" fmla="*/ 0 h 5219379"/>
                <a:gd name="connsiteX2" fmla="*/ 688619 w 688619"/>
                <a:gd name="connsiteY2" fmla="*/ 4973213 h 5219379"/>
                <a:gd name="connsiteX3" fmla="*/ 23298 w 688619"/>
                <a:gd name="connsiteY3" fmla="*/ 5219379 h 5219379"/>
                <a:gd name="connsiteX4" fmla="*/ 0 w 688619"/>
                <a:gd name="connsiteY4" fmla="*/ 253495 h 5219379"/>
                <a:gd name="connsiteX0" fmla="*/ 1525859 w 2214478"/>
                <a:gd name="connsiteY0" fmla="*/ 253495 h 5843732"/>
                <a:gd name="connsiteX1" fmla="*/ 2205741 w 2214478"/>
                <a:gd name="connsiteY1" fmla="*/ 0 h 5843732"/>
                <a:gd name="connsiteX2" fmla="*/ 2214478 w 2214478"/>
                <a:gd name="connsiteY2" fmla="*/ 4973213 h 5843732"/>
                <a:gd name="connsiteX3" fmla="*/ 10 w 2214478"/>
                <a:gd name="connsiteY3" fmla="*/ 5843732 h 5843732"/>
                <a:gd name="connsiteX4" fmla="*/ 1525859 w 2214478"/>
                <a:gd name="connsiteY4" fmla="*/ 253495 h 5843732"/>
                <a:gd name="connsiteX0" fmla="*/ 1525849 w 2214468"/>
                <a:gd name="connsiteY0" fmla="*/ 253495 h 5843732"/>
                <a:gd name="connsiteX1" fmla="*/ 2205731 w 2214468"/>
                <a:gd name="connsiteY1" fmla="*/ 0 h 5843732"/>
                <a:gd name="connsiteX2" fmla="*/ 2214468 w 2214468"/>
                <a:gd name="connsiteY2" fmla="*/ 4973213 h 5843732"/>
                <a:gd name="connsiteX3" fmla="*/ 0 w 2214468"/>
                <a:gd name="connsiteY3" fmla="*/ 5843732 h 5843732"/>
                <a:gd name="connsiteX4" fmla="*/ 1525849 w 2214468"/>
                <a:gd name="connsiteY4" fmla="*/ 253495 h 5843732"/>
                <a:gd name="connsiteX0" fmla="*/ 1525849 w 2214468"/>
                <a:gd name="connsiteY0" fmla="*/ 253495 h 5843732"/>
                <a:gd name="connsiteX1" fmla="*/ 2205731 w 2214468"/>
                <a:gd name="connsiteY1" fmla="*/ 0 h 5843732"/>
                <a:gd name="connsiteX2" fmla="*/ 2214468 w 2214468"/>
                <a:gd name="connsiteY2" fmla="*/ 4973213 h 5843732"/>
                <a:gd name="connsiteX3" fmla="*/ 0 w 2214468"/>
                <a:gd name="connsiteY3" fmla="*/ 5843732 h 5843732"/>
                <a:gd name="connsiteX4" fmla="*/ 1525849 w 2214468"/>
                <a:gd name="connsiteY4" fmla="*/ 253495 h 5843732"/>
                <a:gd name="connsiteX0" fmla="*/ 1525849 w 2205736"/>
                <a:gd name="connsiteY0" fmla="*/ 253495 h 5843732"/>
                <a:gd name="connsiteX1" fmla="*/ 2205731 w 2205736"/>
                <a:gd name="connsiteY1" fmla="*/ 0 h 5843732"/>
                <a:gd name="connsiteX2" fmla="*/ 1116685 w 2205736"/>
                <a:gd name="connsiteY2" fmla="*/ 5425597 h 5843732"/>
                <a:gd name="connsiteX3" fmla="*/ 0 w 2205736"/>
                <a:gd name="connsiteY3" fmla="*/ 5843732 h 5843732"/>
                <a:gd name="connsiteX4" fmla="*/ 1525849 w 2205736"/>
                <a:gd name="connsiteY4" fmla="*/ 253495 h 5843732"/>
                <a:gd name="connsiteX0" fmla="*/ 1525849 w 2205738"/>
                <a:gd name="connsiteY0" fmla="*/ 253495 h 5843732"/>
                <a:gd name="connsiteX1" fmla="*/ 2205731 w 2205738"/>
                <a:gd name="connsiteY1" fmla="*/ 0 h 5843732"/>
                <a:gd name="connsiteX2" fmla="*/ 1116685 w 2205738"/>
                <a:gd name="connsiteY2" fmla="*/ 5425597 h 5843732"/>
                <a:gd name="connsiteX3" fmla="*/ 0 w 2205738"/>
                <a:gd name="connsiteY3" fmla="*/ 5843732 h 5843732"/>
                <a:gd name="connsiteX4" fmla="*/ 1525849 w 2205738"/>
                <a:gd name="connsiteY4" fmla="*/ 253495 h 5843732"/>
                <a:gd name="connsiteX0" fmla="*/ 1525849 w 2205731"/>
                <a:gd name="connsiteY0" fmla="*/ 253495 h 5843732"/>
                <a:gd name="connsiteX1" fmla="*/ 2205731 w 2205731"/>
                <a:gd name="connsiteY1" fmla="*/ 0 h 5843732"/>
                <a:gd name="connsiteX2" fmla="*/ 1116685 w 2205731"/>
                <a:gd name="connsiteY2" fmla="*/ 5425597 h 5843732"/>
                <a:gd name="connsiteX3" fmla="*/ 0 w 2205731"/>
                <a:gd name="connsiteY3" fmla="*/ 5843732 h 5843732"/>
                <a:gd name="connsiteX4" fmla="*/ 1525849 w 2205731"/>
                <a:gd name="connsiteY4" fmla="*/ 253495 h 5843732"/>
                <a:gd name="connsiteX0" fmla="*/ 1525849 w 2205731"/>
                <a:gd name="connsiteY0" fmla="*/ 253495 h 5843732"/>
                <a:gd name="connsiteX1" fmla="*/ 2205731 w 2205731"/>
                <a:gd name="connsiteY1" fmla="*/ 0 h 5843732"/>
                <a:gd name="connsiteX2" fmla="*/ 918657 w 2205731"/>
                <a:gd name="connsiteY2" fmla="*/ 5493170 h 5843732"/>
                <a:gd name="connsiteX3" fmla="*/ 0 w 2205731"/>
                <a:gd name="connsiteY3" fmla="*/ 5843732 h 5843732"/>
                <a:gd name="connsiteX4" fmla="*/ 1525849 w 2205731"/>
                <a:gd name="connsiteY4" fmla="*/ 253495 h 5843732"/>
                <a:gd name="connsiteX0" fmla="*/ 1525849 w 2205731"/>
                <a:gd name="connsiteY0" fmla="*/ 253495 h 5843732"/>
                <a:gd name="connsiteX1" fmla="*/ 2205731 w 2205731"/>
                <a:gd name="connsiteY1" fmla="*/ 0 h 5843732"/>
                <a:gd name="connsiteX2" fmla="*/ 918657 w 2205731"/>
                <a:gd name="connsiteY2" fmla="*/ 5493170 h 5843732"/>
                <a:gd name="connsiteX3" fmla="*/ 0 w 2205731"/>
                <a:gd name="connsiteY3" fmla="*/ 5843732 h 5843732"/>
                <a:gd name="connsiteX4" fmla="*/ 1525849 w 2205731"/>
                <a:gd name="connsiteY4" fmla="*/ 253495 h 5843732"/>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0176" h="5878531">
                  <a:moveTo>
                    <a:pt x="1525849" y="288294"/>
                  </a:moveTo>
                  <a:lnTo>
                    <a:pt x="2290176" y="0"/>
                  </a:lnTo>
                  <a:cubicBezTo>
                    <a:pt x="911130" y="5553071"/>
                    <a:pt x="2195809" y="339647"/>
                    <a:pt x="918657" y="5527969"/>
                  </a:cubicBezTo>
                  <a:lnTo>
                    <a:pt x="0" y="5878531"/>
                  </a:lnTo>
                  <a:cubicBezTo>
                    <a:pt x="1551305" y="291954"/>
                    <a:pt x="6653" y="5917773"/>
                    <a:pt x="1525849" y="288294"/>
                  </a:cubicBezTo>
                  <a:close/>
                </a:path>
              </a:pathLst>
            </a:custGeom>
            <a:noFill/>
            <a:ln w="12700">
              <a:solidFill>
                <a:schemeClr val="tx1">
                  <a:lumMod val="9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5" name="2 Rectángulo"/>
            <p:cNvSpPr/>
            <p:nvPr/>
          </p:nvSpPr>
          <p:spPr>
            <a:xfrm rot="6753402" flipH="1" flipV="1">
              <a:off x="5738115" y="-2524296"/>
              <a:ext cx="2290176" cy="5925382"/>
            </a:xfrm>
            <a:custGeom>
              <a:avLst/>
              <a:gdLst>
                <a:gd name="connsiteX0" fmla="*/ 0 w 648072"/>
                <a:gd name="connsiteY0" fmla="*/ 0 h 5196733"/>
                <a:gd name="connsiteX1" fmla="*/ 648072 w 648072"/>
                <a:gd name="connsiteY1" fmla="*/ 0 h 5196733"/>
                <a:gd name="connsiteX2" fmla="*/ 648072 w 648072"/>
                <a:gd name="connsiteY2" fmla="*/ 5196733 h 5196733"/>
                <a:gd name="connsiteX3" fmla="*/ 0 w 648072"/>
                <a:gd name="connsiteY3" fmla="*/ 5196733 h 5196733"/>
                <a:gd name="connsiteX4" fmla="*/ 0 w 648072"/>
                <a:gd name="connsiteY4" fmla="*/ 0 h 5196733"/>
                <a:gd name="connsiteX0" fmla="*/ 0 w 661738"/>
                <a:gd name="connsiteY0" fmla="*/ 295892 h 5196733"/>
                <a:gd name="connsiteX1" fmla="*/ 661738 w 661738"/>
                <a:gd name="connsiteY1" fmla="*/ 0 h 5196733"/>
                <a:gd name="connsiteX2" fmla="*/ 661738 w 661738"/>
                <a:gd name="connsiteY2" fmla="*/ 5196733 h 5196733"/>
                <a:gd name="connsiteX3" fmla="*/ 13666 w 661738"/>
                <a:gd name="connsiteY3" fmla="*/ 5196733 h 5196733"/>
                <a:gd name="connsiteX4" fmla="*/ 0 w 661738"/>
                <a:gd name="connsiteY4" fmla="*/ 295892 h 5196733"/>
                <a:gd name="connsiteX0" fmla="*/ 0 w 678988"/>
                <a:gd name="connsiteY0" fmla="*/ 295892 h 5196733"/>
                <a:gd name="connsiteX1" fmla="*/ 661738 w 678988"/>
                <a:gd name="connsiteY1" fmla="*/ 0 h 5196733"/>
                <a:gd name="connsiteX2" fmla="*/ 678988 w 678988"/>
                <a:gd name="connsiteY2" fmla="*/ 4950566 h 5196733"/>
                <a:gd name="connsiteX3" fmla="*/ 13666 w 678988"/>
                <a:gd name="connsiteY3" fmla="*/ 5196733 h 5196733"/>
                <a:gd name="connsiteX4" fmla="*/ 0 w 678988"/>
                <a:gd name="connsiteY4" fmla="*/ 295892 h 5196733"/>
                <a:gd name="connsiteX0" fmla="*/ 0 w 679882"/>
                <a:gd name="connsiteY0" fmla="*/ 253495 h 5154336"/>
                <a:gd name="connsiteX1" fmla="*/ 679882 w 679882"/>
                <a:gd name="connsiteY1" fmla="*/ 0 h 5154336"/>
                <a:gd name="connsiteX2" fmla="*/ 678988 w 679882"/>
                <a:gd name="connsiteY2" fmla="*/ 4908169 h 5154336"/>
                <a:gd name="connsiteX3" fmla="*/ 13666 w 679882"/>
                <a:gd name="connsiteY3" fmla="*/ 5154336 h 5154336"/>
                <a:gd name="connsiteX4" fmla="*/ 0 w 679882"/>
                <a:gd name="connsiteY4" fmla="*/ 253495 h 5154336"/>
                <a:gd name="connsiteX0" fmla="*/ 0 w 688619"/>
                <a:gd name="connsiteY0" fmla="*/ 253495 h 5154336"/>
                <a:gd name="connsiteX1" fmla="*/ 679882 w 688619"/>
                <a:gd name="connsiteY1" fmla="*/ 0 h 5154336"/>
                <a:gd name="connsiteX2" fmla="*/ 688619 w 688619"/>
                <a:gd name="connsiteY2" fmla="*/ 4973213 h 5154336"/>
                <a:gd name="connsiteX3" fmla="*/ 13666 w 688619"/>
                <a:gd name="connsiteY3" fmla="*/ 5154336 h 5154336"/>
                <a:gd name="connsiteX4" fmla="*/ 0 w 688619"/>
                <a:gd name="connsiteY4" fmla="*/ 253495 h 5154336"/>
                <a:gd name="connsiteX0" fmla="*/ 0 w 688619"/>
                <a:gd name="connsiteY0" fmla="*/ 253495 h 5219379"/>
                <a:gd name="connsiteX1" fmla="*/ 679882 w 688619"/>
                <a:gd name="connsiteY1" fmla="*/ 0 h 5219379"/>
                <a:gd name="connsiteX2" fmla="*/ 688619 w 688619"/>
                <a:gd name="connsiteY2" fmla="*/ 4973213 h 5219379"/>
                <a:gd name="connsiteX3" fmla="*/ 23298 w 688619"/>
                <a:gd name="connsiteY3" fmla="*/ 5219379 h 5219379"/>
                <a:gd name="connsiteX4" fmla="*/ 0 w 688619"/>
                <a:gd name="connsiteY4" fmla="*/ 253495 h 5219379"/>
                <a:gd name="connsiteX0" fmla="*/ 1525859 w 2214478"/>
                <a:gd name="connsiteY0" fmla="*/ 253495 h 5843732"/>
                <a:gd name="connsiteX1" fmla="*/ 2205741 w 2214478"/>
                <a:gd name="connsiteY1" fmla="*/ 0 h 5843732"/>
                <a:gd name="connsiteX2" fmla="*/ 2214478 w 2214478"/>
                <a:gd name="connsiteY2" fmla="*/ 4973213 h 5843732"/>
                <a:gd name="connsiteX3" fmla="*/ 10 w 2214478"/>
                <a:gd name="connsiteY3" fmla="*/ 5843732 h 5843732"/>
                <a:gd name="connsiteX4" fmla="*/ 1525859 w 2214478"/>
                <a:gd name="connsiteY4" fmla="*/ 253495 h 5843732"/>
                <a:gd name="connsiteX0" fmla="*/ 1525849 w 2214468"/>
                <a:gd name="connsiteY0" fmla="*/ 253495 h 5843732"/>
                <a:gd name="connsiteX1" fmla="*/ 2205731 w 2214468"/>
                <a:gd name="connsiteY1" fmla="*/ 0 h 5843732"/>
                <a:gd name="connsiteX2" fmla="*/ 2214468 w 2214468"/>
                <a:gd name="connsiteY2" fmla="*/ 4973213 h 5843732"/>
                <a:gd name="connsiteX3" fmla="*/ 0 w 2214468"/>
                <a:gd name="connsiteY3" fmla="*/ 5843732 h 5843732"/>
                <a:gd name="connsiteX4" fmla="*/ 1525849 w 2214468"/>
                <a:gd name="connsiteY4" fmla="*/ 253495 h 5843732"/>
                <a:gd name="connsiteX0" fmla="*/ 1525849 w 2214468"/>
                <a:gd name="connsiteY0" fmla="*/ 253495 h 5843732"/>
                <a:gd name="connsiteX1" fmla="*/ 2205731 w 2214468"/>
                <a:gd name="connsiteY1" fmla="*/ 0 h 5843732"/>
                <a:gd name="connsiteX2" fmla="*/ 2214468 w 2214468"/>
                <a:gd name="connsiteY2" fmla="*/ 4973213 h 5843732"/>
                <a:gd name="connsiteX3" fmla="*/ 0 w 2214468"/>
                <a:gd name="connsiteY3" fmla="*/ 5843732 h 5843732"/>
                <a:gd name="connsiteX4" fmla="*/ 1525849 w 2214468"/>
                <a:gd name="connsiteY4" fmla="*/ 253495 h 5843732"/>
                <a:gd name="connsiteX0" fmla="*/ 1525849 w 2205736"/>
                <a:gd name="connsiteY0" fmla="*/ 253495 h 5843732"/>
                <a:gd name="connsiteX1" fmla="*/ 2205731 w 2205736"/>
                <a:gd name="connsiteY1" fmla="*/ 0 h 5843732"/>
                <a:gd name="connsiteX2" fmla="*/ 1116685 w 2205736"/>
                <a:gd name="connsiteY2" fmla="*/ 5425597 h 5843732"/>
                <a:gd name="connsiteX3" fmla="*/ 0 w 2205736"/>
                <a:gd name="connsiteY3" fmla="*/ 5843732 h 5843732"/>
                <a:gd name="connsiteX4" fmla="*/ 1525849 w 2205736"/>
                <a:gd name="connsiteY4" fmla="*/ 253495 h 5843732"/>
                <a:gd name="connsiteX0" fmla="*/ 1525849 w 2205738"/>
                <a:gd name="connsiteY0" fmla="*/ 253495 h 5843732"/>
                <a:gd name="connsiteX1" fmla="*/ 2205731 w 2205738"/>
                <a:gd name="connsiteY1" fmla="*/ 0 h 5843732"/>
                <a:gd name="connsiteX2" fmla="*/ 1116685 w 2205738"/>
                <a:gd name="connsiteY2" fmla="*/ 5425597 h 5843732"/>
                <a:gd name="connsiteX3" fmla="*/ 0 w 2205738"/>
                <a:gd name="connsiteY3" fmla="*/ 5843732 h 5843732"/>
                <a:gd name="connsiteX4" fmla="*/ 1525849 w 2205738"/>
                <a:gd name="connsiteY4" fmla="*/ 253495 h 5843732"/>
                <a:gd name="connsiteX0" fmla="*/ 1525849 w 2205731"/>
                <a:gd name="connsiteY0" fmla="*/ 253495 h 5843732"/>
                <a:gd name="connsiteX1" fmla="*/ 2205731 w 2205731"/>
                <a:gd name="connsiteY1" fmla="*/ 0 h 5843732"/>
                <a:gd name="connsiteX2" fmla="*/ 1116685 w 2205731"/>
                <a:gd name="connsiteY2" fmla="*/ 5425597 h 5843732"/>
                <a:gd name="connsiteX3" fmla="*/ 0 w 2205731"/>
                <a:gd name="connsiteY3" fmla="*/ 5843732 h 5843732"/>
                <a:gd name="connsiteX4" fmla="*/ 1525849 w 2205731"/>
                <a:gd name="connsiteY4" fmla="*/ 253495 h 5843732"/>
                <a:gd name="connsiteX0" fmla="*/ 1525849 w 2205731"/>
                <a:gd name="connsiteY0" fmla="*/ 253495 h 5843732"/>
                <a:gd name="connsiteX1" fmla="*/ 2205731 w 2205731"/>
                <a:gd name="connsiteY1" fmla="*/ 0 h 5843732"/>
                <a:gd name="connsiteX2" fmla="*/ 918657 w 2205731"/>
                <a:gd name="connsiteY2" fmla="*/ 5493170 h 5843732"/>
                <a:gd name="connsiteX3" fmla="*/ 0 w 2205731"/>
                <a:gd name="connsiteY3" fmla="*/ 5843732 h 5843732"/>
                <a:gd name="connsiteX4" fmla="*/ 1525849 w 2205731"/>
                <a:gd name="connsiteY4" fmla="*/ 253495 h 5843732"/>
                <a:gd name="connsiteX0" fmla="*/ 1525849 w 2205731"/>
                <a:gd name="connsiteY0" fmla="*/ 253495 h 5843732"/>
                <a:gd name="connsiteX1" fmla="*/ 2205731 w 2205731"/>
                <a:gd name="connsiteY1" fmla="*/ 0 h 5843732"/>
                <a:gd name="connsiteX2" fmla="*/ 918657 w 2205731"/>
                <a:gd name="connsiteY2" fmla="*/ 5493170 h 5843732"/>
                <a:gd name="connsiteX3" fmla="*/ 0 w 2205731"/>
                <a:gd name="connsiteY3" fmla="*/ 5843732 h 5843732"/>
                <a:gd name="connsiteX4" fmla="*/ 1525849 w 2205731"/>
                <a:gd name="connsiteY4" fmla="*/ 253495 h 5843732"/>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0176" h="5878531">
                  <a:moveTo>
                    <a:pt x="1525849" y="288294"/>
                  </a:moveTo>
                  <a:lnTo>
                    <a:pt x="2290176" y="0"/>
                  </a:lnTo>
                  <a:cubicBezTo>
                    <a:pt x="911130" y="5553071"/>
                    <a:pt x="2195809" y="339647"/>
                    <a:pt x="918657" y="5527969"/>
                  </a:cubicBezTo>
                  <a:lnTo>
                    <a:pt x="0" y="5878531"/>
                  </a:lnTo>
                  <a:cubicBezTo>
                    <a:pt x="1551305" y="291954"/>
                    <a:pt x="6653" y="5917773"/>
                    <a:pt x="1525849" y="288294"/>
                  </a:cubicBezTo>
                  <a:close/>
                </a:path>
              </a:pathLst>
            </a:custGeom>
            <a:noFill/>
            <a:ln w="12700">
              <a:solidFill>
                <a:schemeClr val="tx1">
                  <a:lumMod val="9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6" name="2 Rectángulo"/>
            <p:cNvSpPr/>
            <p:nvPr/>
          </p:nvSpPr>
          <p:spPr>
            <a:xfrm rot="6753402" flipH="1" flipV="1">
              <a:off x="5688000" y="4896000"/>
              <a:ext cx="2290176" cy="5925382"/>
            </a:xfrm>
            <a:custGeom>
              <a:avLst/>
              <a:gdLst>
                <a:gd name="connsiteX0" fmla="*/ 0 w 648072"/>
                <a:gd name="connsiteY0" fmla="*/ 0 h 5196733"/>
                <a:gd name="connsiteX1" fmla="*/ 648072 w 648072"/>
                <a:gd name="connsiteY1" fmla="*/ 0 h 5196733"/>
                <a:gd name="connsiteX2" fmla="*/ 648072 w 648072"/>
                <a:gd name="connsiteY2" fmla="*/ 5196733 h 5196733"/>
                <a:gd name="connsiteX3" fmla="*/ 0 w 648072"/>
                <a:gd name="connsiteY3" fmla="*/ 5196733 h 5196733"/>
                <a:gd name="connsiteX4" fmla="*/ 0 w 648072"/>
                <a:gd name="connsiteY4" fmla="*/ 0 h 5196733"/>
                <a:gd name="connsiteX0" fmla="*/ 0 w 661738"/>
                <a:gd name="connsiteY0" fmla="*/ 295892 h 5196733"/>
                <a:gd name="connsiteX1" fmla="*/ 661738 w 661738"/>
                <a:gd name="connsiteY1" fmla="*/ 0 h 5196733"/>
                <a:gd name="connsiteX2" fmla="*/ 661738 w 661738"/>
                <a:gd name="connsiteY2" fmla="*/ 5196733 h 5196733"/>
                <a:gd name="connsiteX3" fmla="*/ 13666 w 661738"/>
                <a:gd name="connsiteY3" fmla="*/ 5196733 h 5196733"/>
                <a:gd name="connsiteX4" fmla="*/ 0 w 661738"/>
                <a:gd name="connsiteY4" fmla="*/ 295892 h 5196733"/>
                <a:gd name="connsiteX0" fmla="*/ 0 w 678988"/>
                <a:gd name="connsiteY0" fmla="*/ 295892 h 5196733"/>
                <a:gd name="connsiteX1" fmla="*/ 661738 w 678988"/>
                <a:gd name="connsiteY1" fmla="*/ 0 h 5196733"/>
                <a:gd name="connsiteX2" fmla="*/ 678988 w 678988"/>
                <a:gd name="connsiteY2" fmla="*/ 4950566 h 5196733"/>
                <a:gd name="connsiteX3" fmla="*/ 13666 w 678988"/>
                <a:gd name="connsiteY3" fmla="*/ 5196733 h 5196733"/>
                <a:gd name="connsiteX4" fmla="*/ 0 w 678988"/>
                <a:gd name="connsiteY4" fmla="*/ 295892 h 5196733"/>
                <a:gd name="connsiteX0" fmla="*/ 0 w 679882"/>
                <a:gd name="connsiteY0" fmla="*/ 253495 h 5154336"/>
                <a:gd name="connsiteX1" fmla="*/ 679882 w 679882"/>
                <a:gd name="connsiteY1" fmla="*/ 0 h 5154336"/>
                <a:gd name="connsiteX2" fmla="*/ 678988 w 679882"/>
                <a:gd name="connsiteY2" fmla="*/ 4908169 h 5154336"/>
                <a:gd name="connsiteX3" fmla="*/ 13666 w 679882"/>
                <a:gd name="connsiteY3" fmla="*/ 5154336 h 5154336"/>
                <a:gd name="connsiteX4" fmla="*/ 0 w 679882"/>
                <a:gd name="connsiteY4" fmla="*/ 253495 h 5154336"/>
                <a:gd name="connsiteX0" fmla="*/ 0 w 688619"/>
                <a:gd name="connsiteY0" fmla="*/ 253495 h 5154336"/>
                <a:gd name="connsiteX1" fmla="*/ 679882 w 688619"/>
                <a:gd name="connsiteY1" fmla="*/ 0 h 5154336"/>
                <a:gd name="connsiteX2" fmla="*/ 688619 w 688619"/>
                <a:gd name="connsiteY2" fmla="*/ 4973213 h 5154336"/>
                <a:gd name="connsiteX3" fmla="*/ 13666 w 688619"/>
                <a:gd name="connsiteY3" fmla="*/ 5154336 h 5154336"/>
                <a:gd name="connsiteX4" fmla="*/ 0 w 688619"/>
                <a:gd name="connsiteY4" fmla="*/ 253495 h 5154336"/>
                <a:gd name="connsiteX0" fmla="*/ 0 w 688619"/>
                <a:gd name="connsiteY0" fmla="*/ 253495 h 5219379"/>
                <a:gd name="connsiteX1" fmla="*/ 679882 w 688619"/>
                <a:gd name="connsiteY1" fmla="*/ 0 h 5219379"/>
                <a:gd name="connsiteX2" fmla="*/ 688619 w 688619"/>
                <a:gd name="connsiteY2" fmla="*/ 4973213 h 5219379"/>
                <a:gd name="connsiteX3" fmla="*/ 23298 w 688619"/>
                <a:gd name="connsiteY3" fmla="*/ 5219379 h 5219379"/>
                <a:gd name="connsiteX4" fmla="*/ 0 w 688619"/>
                <a:gd name="connsiteY4" fmla="*/ 253495 h 5219379"/>
                <a:gd name="connsiteX0" fmla="*/ 1525859 w 2214478"/>
                <a:gd name="connsiteY0" fmla="*/ 253495 h 5843732"/>
                <a:gd name="connsiteX1" fmla="*/ 2205741 w 2214478"/>
                <a:gd name="connsiteY1" fmla="*/ 0 h 5843732"/>
                <a:gd name="connsiteX2" fmla="*/ 2214478 w 2214478"/>
                <a:gd name="connsiteY2" fmla="*/ 4973213 h 5843732"/>
                <a:gd name="connsiteX3" fmla="*/ 10 w 2214478"/>
                <a:gd name="connsiteY3" fmla="*/ 5843732 h 5843732"/>
                <a:gd name="connsiteX4" fmla="*/ 1525859 w 2214478"/>
                <a:gd name="connsiteY4" fmla="*/ 253495 h 5843732"/>
                <a:gd name="connsiteX0" fmla="*/ 1525849 w 2214468"/>
                <a:gd name="connsiteY0" fmla="*/ 253495 h 5843732"/>
                <a:gd name="connsiteX1" fmla="*/ 2205731 w 2214468"/>
                <a:gd name="connsiteY1" fmla="*/ 0 h 5843732"/>
                <a:gd name="connsiteX2" fmla="*/ 2214468 w 2214468"/>
                <a:gd name="connsiteY2" fmla="*/ 4973213 h 5843732"/>
                <a:gd name="connsiteX3" fmla="*/ 0 w 2214468"/>
                <a:gd name="connsiteY3" fmla="*/ 5843732 h 5843732"/>
                <a:gd name="connsiteX4" fmla="*/ 1525849 w 2214468"/>
                <a:gd name="connsiteY4" fmla="*/ 253495 h 5843732"/>
                <a:gd name="connsiteX0" fmla="*/ 1525849 w 2214468"/>
                <a:gd name="connsiteY0" fmla="*/ 253495 h 5843732"/>
                <a:gd name="connsiteX1" fmla="*/ 2205731 w 2214468"/>
                <a:gd name="connsiteY1" fmla="*/ 0 h 5843732"/>
                <a:gd name="connsiteX2" fmla="*/ 2214468 w 2214468"/>
                <a:gd name="connsiteY2" fmla="*/ 4973213 h 5843732"/>
                <a:gd name="connsiteX3" fmla="*/ 0 w 2214468"/>
                <a:gd name="connsiteY3" fmla="*/ 5843732 h 5843732"/>
                <a:gd name="connsiteX4" fmla="*/ 1525849 w 2214468"/>
                <a:gd name="connsiteY4" fmla="*/ 253495 h 5843732"/>
                <a:gd name="connsiteX0" fmla="*/ 1525849 w 2205736"/>
                <a:gd name="connsiteY0" fmla="*/ 253495 h 5843732"/>
                <a:gd name="connsiteX1" fmla="*/ 2205731 w 2205736"/>
                <a:gd name="connsiteY1" fmla="*/ 0 h 5843732"/>
                <a:gd name="connsiteX2" fmla="*/ 1116685 w 2205736"/>
                <a:gd name="connsiteY2" fmla="*/ 5425597 h 5843732"/>
                <a:gd name="connsiteX3" fmla="*/ 0 w 2205736"/>
                <a:gd name="connsiteY3" fmla="*/ 5843732 h 5843732"/>
                <a:gd name="connsiteX4" fmla="*/ 1525849 w 2205736"/>
                <a:gd name="connsiteY4" fmla="*/ 253495 h 5843732"/>
                <a:gd name="connsiteX0" fmla="*/ 1525849 w 2205738"/>
                <a:gd name="connsiteY0" fmla="*/ 253495 h 5843732"/>
                <a:gd name="connsiteX1" fmla="*/ 2205731 w 2205738"/>
                <a:gd name="connsiteY1" fmla="*/ 0 h 5843732"/>
                <a:gd name="connsiteX2" fmla="*/ 1116685 w 2205738"/>
                <a:gd name="connsiteY2" fmla="*/ 5425597 h 5843732"/>
                <a:gd name="connsiteX3" fmla="*/ 0 w 2205738"/>
                <a:gd name="connsiteY3" fmla="*/ 5843732 h 5843732"/>
                <a:gd name="connsiteX4" fmla="*/ 1525849 w 2205738"/>
                <a:gd name="connsiteY4" fmla="*/ 253495 h 5843732"/>
                <a:gd name="connsiteX0" fmla="*/ 1525849 w 2205731"/>
                <a:gd name="connsiteY0" fmla="*/ 253495 h 5843732"/>
                <a:gd name="connsiteX1" fmla="*/ 2205731 w 2205731"/>
                <a:gd name="connsiteY1" fmla="*/ 0 h 5843732"/>
                <a:gd name="connsiteX2" fmla="*/ 1116685 w 2205731"/>
                <a:gd name="connsiteY2" fmla="*/ 5425597 h 5843732"/>
                <a:gd name="connsiteX3" fmla="*/ 0 w 2205731"/>
                <a:gd name="connsiteY3" fmla="*/ 5843732 h 5843732"/>
                <a:gd name="connsiteX4" fmla="*/ 1525849 w 2205731"/>
                <a:gd name="connsiteY4" fmla="*/ 253495 h 5843732"/>
                <a:gd name="connsiteX0" fmla="*/ 1525849 w 2205731"/>
                <a:gd name="connsiteY0" fmla="*/ 253495 h 5843732"/>
                <a:gd name="connsiteX1" fmla="*/ 2205731 w 2205731"/>
                <a:gd name="connsiteY1" fmla="*/ 0 h 5843732"/>
                <a:gd name="connsiteX2" fmla="*/ 918657 w 2205731"/>
                <a:gd name="connsiteY2" fmla="*/ 5493170 h 5843732"/>
                <a:gd name="connsiteX3" fmla="*/ 0 w 2205731"/>
                <a:gd name="connsiteY3" fmla="*/ 5843732 h 5843732"/>
                <a:gd name="connsiteX4" fmla="*/ 1525849 w 2205731"/>
                <a:gd name="connsiteY4" fmla="*/ 253495 h 5843732"/>
                <a:gd name="connsiteX0" fmla="*/ 1525849 w 2205731"/>
                <a:gd name="connsiteY0" fmla="*/ 253495 h 5843732"/>
                <a:gd name="connsiteX1" fmla="*/ 2205731 w 2205731"/>
                <a:gd name="connsiteY1" fmla="*/ 0 h 5843732"/>
                <a:gd name="connsiteX2" fmla="*/ 918657 w 2205731"/>
                <a:gd name="connsiteY2" fmla="*/ 5493170 h 5843732"/>
                <a:gd name="connsiteX3" fmla="*/ 0 w 2205731"/>
                <a:gd name="connsiteY3" fmla="*/ 5843732 h 5843732"/>
                <a:gd name="connsiteX4" fmla="*/ 1525849 w 2205731"/>
                <a:gd name="connsiteY4" fmla="*/ 253495 h 5843732"/>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0176" h="5878531">
                  <a:moveTo>
                    <a:pt x="1525849" y="288294"/>
                  </a:moveTo>
                  <a:lnTo>
                    <a:pt x="2290176" y="0"/>
                  </a:lnTo>
                  <a:cubicBezTo>
                    <a:pt x="911130" y="5553071"/>
                    <a:pt x="2195809" y="339647"/>
                    <a:pt x="918657" y="5527969"/>
                  </a:cubicBezTo>
                  <a:lnTo>
                    <a:pt x="0" y="5878531"/>
                  </a:lnTo>
                  <a:cubicBezTo>
                    <a:pt x="1551305" y="291954"/>
                    <a:pt x="6653" y="5917773"/>
                    <a:pt x="1525849" y="288294"/>
                  </a:cubicBezTo>
                  <a:close/>
                </a:path>
              </a:pathLst>
            </a:custGeom>
            <a:noFill/>
            <a:ln w="12700">
              <a:solidFill>
                <a:schemeClr val="tx1">
                  <a:lumMod val="9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7" name="2 Rectángulo"/>
            <p:cNvSpPr/>
            <p:nvPr/>
          </p:nvSpPr>
          <p:spPr>
            <a:xfrm rot="4203070" flipH="1">
              <a:off x="1008000" y="-720000"/>
              <a:ext cx="2290176" cy="5925382"/>
            </a:xfrm>
            <a:custGeom>
              <a:avLst/>
              <a:gdLst>
                <a:gd name="connsiteX0" fmla="*/ 0 w 648072"/>
                <a:gd name="connsiteY0" fmla="*/ 0 h 5196733"/>
                <a:gd name="connsiteX1" fmla="*/ 648072 w 648072"/>
                <a:gd name="connsiteY1" fmla="*/ 0 h 5196733"/>
                <a:gd name="connsiteX2" fmla="*/ 648072 w 648072"/>
                <a:gd name="connsiteY2" fmla="*/ 5196733 h 5196733"/>
                <a:gd name="connsiteX3" fmla="*/ 0 w 648072"/>
                <a:gd name="connsiteY3" fmla="*/ 5196733 h 5196733"/>
                <a:gd name="connsiteX4" fmla="*/ 0 w 648072"/>
                <a:gd name="connsiteY4" fmla="*/ 0 h 5196733"/>
                <a:gd name="connsiteX0" fmla="*/ 0 w 661738"/>
                <a:gd name="connsiteY0" fmla="*/ 295892 h 5196733"/>
                <a:gd name="connsiteX1" fmla="*/ 661738 w 661738"/>
                <a:gd name="connsiteY1" fmla="*/ 0 h 5196733"/>
                <a:gd name="connsiteX2" fmla="*/ 661738 w 661738"/>
                <a:gd name="connsiteY2" fmla="*/ 5196733 h 5196733"/>
                <a:gd name="connsiteX3" fmla="*/ 13666 w 661738"/>
                <a:gd name="connsiteY3" fmla="*/ 5196733 h 5196733"/>
                <a:gd name="connsiteX4" fmla="*/ 0 w 661738"/>
                <a:gd name="connsiteY4" fmla="*/ 295892 h 5196733"/>
                <a:gd name="connsiteX0" fmla="*/ 0 w 678988"/>
                <a:gd name="connsiteY0" fmla="*/ 295892 h 5196733"/>
                <a:gd name="connsiteX1" fmla="*/ 661738 w 678988"/>
                <a:gd name="connsiteY1" fmla="*/ 0 h 5196733"/>
                <a:gd name="connsiteX2" fmla="*/ 678988 w 678988"/>
                <a:gd name="connsiteY2" fmla="*/ 4950566 h 5196733"/>
                <a:gd name="connsiteX3" fmla="*/ 13666 w 678988"/>
                <a:gd name="connsiteY3" fmla="*/ 5196733 h 5196733"/>
                <a:gd name="connsiteX4" fmla="*/ 0 w 678988"/>
                <a:gd name="connsiteY4" fmla="*/ 295892 h 5196733"/>
                <a:gd name="connsiteX0" fmla="*/ 0 w 679882"/>
                <a:gd name="connsiteY0" fmla="*/ 253495 h 5154336"/>
                <a:gd name="connsiteX1" fmla="*/ 679882 w 679882"/>
                <a:gd name="connsiteY1" fmla="*/ 0 h 5154336"/>
                <a:gd name="connsiteX2" fmla="*/ 678988 w 679882"/>
                <a:gd name="connsiteY2" fmla="*/ 4908169 h 5154336"/>
                <a:gd name="connsiteX3" fmla="*/ 13666 w 679882"/>
                <a:gd name="connsiteY3" fmla="*/ 5154336 h 5154336"/>
                <a:gd name="connsiteX4" fmla="*/ 0 w 679882"/>
                <a:gd name="connsiteY4" fmla="*/ 253495 h 5154336"/>
                <a:gd name="connsiteX0" fmla="*/ 0 w 688619"/>
                <a:gd name="connsiteY0" fmla="*/ 253495 h 5154336"/>
                <a:gd name="connsiteX1" fmla="*/ 679882 w 688619"/>
                <a:gd name="connsiteY1" fmla="*/ 0 h 5154336"/>
                <a:gd name="connsiteX2" fmla="*/ 688619 w 688619"/>
                <a:gd name="connsiteY2" fmla="*/ 4973213 h 5154336"/>
                <a:gd name="connsiteX3" fmla="*/ 13666 w 688619"/>
                <a:gd name="connsiteY3" fmla="*/ 5154336 h 5154336"/>
                <a:gd name="connsiteX4" fmla="*/ 0 w 688619"/>
                <a:gd name="connsiteY4" fmla="*/ 253495 h 5154336"/>
                <a:gd name="connsiteX0" fmla="*/ 0 w 688619"/>
                <a:gd name="connsiteY0" fmla="*/ 253495 h 5219379"/>
                <a:gd name="connsiteX1" fmla="*/ 679882 w 688619"/>
                <a:gd name="connsiteY1" fmla="*/ 0 h 5219379"/>
                <a:gd name="connsiteX2" fmla="*/ 688619 w 688619"/>
                <a:gd name="connsiteY2" fmla="*/ 4973213 h 5219379"/>
                <a:gd name="connsiteX3" fmla="*/ 23298 w 688619"/>
                <a:gd name="connsiteY3" fmla="*/ 5219379 h 5219379"/>
                <a:gd name="connsiteX4" fmla="*/ 0 w 688619"/>
                <a:gd name="connsiteY4" fmla="*/ 253495 h 5219379"/>
                <a:gd name="connsiteX0" fmla="*/ 1525859 w 2214478"/>
                <a:gd name="connsiteY0" fmla="*/ 253495 h 5843732"/>
                <a:gd name="connsiteX1" fmla="*/ 2205741 w 2214478"/>
                <a:gd name="connsiteY1" fmla="*/ 0 h 5843732"/>
                <a:gd name="connsiteX2" fmla="*/ 2214478 w 2214478"/>
                <a:gd name="connsiteY2" fmla="*/ 4973213 h 5843732"/>
                <a:gd name="connsiteX3" fmla="*/ 10 w 2214478"/>
                <a:gd name="connsiteY3" fmla="*/ 5843732 h 5843732"/>
                <a:gd name="connsiteX4" fmla="*/ 1525859 w 2214478"/>
                <a:gd name="connsiteY4" fmla="*/ 253495 h 5843732"/>
                <a:gd name="connsiteX0" fmla="*/ 1525849 w 2214468"/>
                <a:gd name="connsiteY0" fmla="*/ 253495 h 5843732"/>
                <a:gd name="connsiteX1" fmla="*/ 2205731 w 2214468"/>
                <a:gd name="connsiteY1" fmla="*/ 0 h 5843732"/>
                <a:gd name="connsiteX2" fmla="*/ 2214468 w 2214468"/>
                <a:gd name="connsiteY2" fmla="*/ 4973213 h 5843732"/>
                <a:gd name="connsiteX3" fmla="*/ 0 w 2214468"/>
                <a:gd name="connsiteY3" fmla="*/ 5843732 h 5843732"/>
                <a:gd name="connsiteX4" fmla="*/ 1525849 w 2214468"/>
                <a:gd name="connsiteY4" fmla="*/ 253495 h 5843732"/>
                <a:gd name="connsiteX0" fmla="*/ 1525849 w 2214468"/>
                <a:gd name="connsiteY0" fmla="*/ 253495 h 5843732"/>
                <a:gd name="connsiteX1" fmla="*/ 2205731 w 2214468"/>
                <a:gd name="connsiteY1" fmla="*/ 0 h 5843732"/>
                <a:gd name="connsiteX2" fmla="*/ 2214468 w 2214468"/>
                <a:gd name="connsiteY2" fmla="*/ 4973213 h 5843732"/>
                <a:gd name="connsiteX3" fmla="*/ 0 w 2214468"/>
                <a:gd name="connsiteY3" fmla="*/ 5843732 h 5843732"/>
                <a:gd name="connsiteX4" fmla="*/ 1525849 w 2214468"/>
                <a:gd name="connsiteY4" fmla="*/ 253495 h 5843732"/>
                <a:gd name="connsiteX0" fmla="*/ 1525849 w 2205736"/>
                <a:gd name="connsiteY0" fmla="*/ 253495 h 5843732"/>
                <a:gd name="connsiteX1" fmla="*/ 2205731 w 2205736"/>
                <a:gd name="connsiteY1" fmla="*/ 0 h 5843732"/>
                <a:gd name="connsiteX2" fmla="*/ 1116685 w 2205736"/>
                <a:gd name="connsiteY2" fmla="*/ 5425597 h 5843732"/>
                <a:gd name="connsiteX3" fmla="*/ 0 w 2205736"/>
                <a:gd name="connsiteY3" fmla="*/ 5843732 h 5843732"/>
                <a:gd name="connsiteX4" fmla="*/ 1525849 w 2205736"/>
                <a:gd name="connsiteY4" fmla="*/ 253495 h 5843732"/>
                <a:gd name="connsiteX0" fmla="*/ 1525849 w 2205738"/>
                <a:gd name="connsiteY0" fmla="*/ 253495 h 5843732"/>
                <a:gd name="connsiteX1" fmla="*/ 2205731 w 2205738"/>
                <a:gd name="connsiteY1" fmla="*/ 0 h 5843732"/>
                <a:gd name="connsiteX2" fmla="*/ 1116685 w 2205738"/>
                <a:gd name="connsiteY2" fmla="*/ 5425597 h 5843732"/>
                <a:gd name="connsiteX3" fmla="*/ 0 w 2205738"/>
                <a:gd name="connsiteY3" fmla="*/ 5843732 h 5843732"/>
                <a:gd name="connsiteX4" fmla="*/ 1525849 w 2205738"/>
                <a:gd name="connsiteY4" fmla="*/ 253495 h 5843732"/>
                <a:gd name="connsiteX0" fmla="*/ 1525849 w 2205731"/>
                <a:gd name="connsiteY0" fmla="*/ 253495 h 5843732"/>
                <a:gd name="connsiteX1" fmla="*/ 2205731 w 2205731"/>
                <a:gd name="connsiteY1" fmla="*/ 0 h 5843732"/>
                <a:gd name="connsiteX2" fmla="*/ 1116685 w 2205731"/>
                <a:gd name="connsiteY2" fmla="*/ 5425597 h 5843732"/>
                <a:gd name="connsiteX3" fmla="*/ 0 w 2205731"/>
                <a:gd name="connsiteY3" fmla="*/ 5843732 h 5843732"/>
                <a:gd name="connsiteX4" fmla="*/ 1525849 w 2205731"/>
                <a:gd name="connsiteY4" fmla="*/ 253495 h 5843732"/>
                <a:gd name="connsiteX0" fmla="*/ 1525849 w 2205731"/>
                <a:gd name="connsiteY0" fmla="*/ 253495 h 5843732"/>
                <a:gd name="connsiteX1" fmla="*/ 2205731 w 2205731"/>
                <a:gd name="connsiteY1" fmla="*/ 0 h 5843732"/>
                <a:gd name="connsiteX2" fmla="*/ 918657 w 2205731"/>
                <a:gd name="connsiteY2" fmla="*/ 5493170 h 5843732"/>
                <a:gd name="connsiteX3" fmla="*/ 0 w 2205731"/>
                <a:gd name="connsiteY3" fmla="*/ 5843732 h 5843732"/>
                <a:gd name="connsiteX4" fmla="*/ 1525849 w 2205731"/>
                <a:gd name="connsiteY4" fmla="*/ 253495 h 5843732"/>
                <a:gd name="connsiteX0" fmla="*/ 1525849 w 2205731"/>
                <a:gd name="connsiteY0" fmla="*/ 253495 h 5843732"/>
                <a:gd name="connsiteX1" fmla="*/ 2205731 w 2205731"/>
                <a:gd name="connsiteY1" fmla="*/ 0 h 5843732"/>
                <a:gd name="connsiteX2" fmla="*/ 918657 w 2205731"/>
                <a:gd name="connsiteY2" fmla="*/ 5493170 h 5843732"/>
                <a:gd name="connsiteX3" fmla="*/ 0 w 2205731"/>
                <a:gd name="connsiteY3" fmla="*/ 5843732 h 5843732"/>
                <a:gd name="connsiteX4" fmla="*/ 1525849 w 2205731"/>
                <a:gd name="connsiteY4" fmla="*/ 253495 h 5843732"/>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0176" h="5878531">
                  <a:moveTo>
                    <a:pt x="1525849" y="288294"/>
                  </a:moveTo>
                  <a:lnTo>
                    <a:pt x="2290176" y="0"/>
                  </a:lnTo>
                  <a:cubicBezTo>
                    <a:pt x="911130" y="5553071"/>
                    <a:pt x="2195809" y="339647"/>
                    <a:pt x="918657" y="5527969"/>
                  </a:cubicBezTo>
                  <a:lnTo>
                    <a:pt x="0" y="5878531"/>
                  </a:lnTo>
                  <a:cubicBezTo>
                    <a:pt x="1551305" y="291954"/>
                    <a:pt x="6653" y="5917773"/>
                    <a:pt x="1525849" y="288294"/>
                  </a:cubicBezTo>
                  <a:close/>
                </a:path>
              </a:pathLst>
            </a:custGeom>
            <a:noFill/>
            <a:ln w="12700">
              <a:solidFill>
                <a:schemeClr val="tx1">
                  <a:lumMod val="9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8" name="2 Rectángulo"/>
            <p:cNvSpPr/>
            <p:nvPr/>
          </p:nvSpPr>
          <p:spPr>
            <a:xfrm rot="4203070" flipH="1">
              <a:off x="1044000" y="-2628000"/>
              <a:ext cx="2290176" cy="5925382"/>
            </a:xfrm>
            <a:custGeom>
              <a:avLst/>
              <a:gdLst>
                <a:gd name="connsiteX0" fmla="*/ 0 w 648072"/>
                <a:gd name="connsiteY0" fmla="*/ 0 h 5196733"/>
                <a:gd name="connsiteX1" fmla="*/ 648072 w 648072"/>
                <a:gd name="connsiteY1" fmla="*/ 0 h 5196733"/>
                <a:gd name="connsiteX2" fmla="*/ 648072 w 648072"/>
                <a:gd name="connsiteY2" fmla="*/ 5196733 h 5196733"/>
                <a:gd name="connsiteX3" fmla="*/ 0 w 648072"/>
                <a:gd name="connsiteY3" fmla="*/ 5196733 h 5196733"/>
                <a:gd name="connsiteX4" fmla="*/ 0 w 648072"/>
                <a:gd name="connsiteY4" fmla="*/ 0 h 5196733"/>
                <a:gd name="connsiteX0" fmla="*/ 0 w 661738"/>
                <a:gd name="connsiteY0" fmla="*/ 295892 h 5196733"/>
                <a:gd name="connsiteX1" fmla="*/ 661738 w 661738"/>
                <a:gd name="connsiteY1" fmla="*/ 0 h 5196733"/>
                <a:gd name="connsiteX2" fmla="*/ 661738 w 661738"/>
                <a:gd name="connsiteY2" fmla="*/ 5196733 h 5196733"/>
                <a:gd name="connsiteX3" fmla="*/ 13666 w 661738"/>
                <a:gd name="connsiteY3" fmla="*/ 5196733 h 5196733"/>
                <a:gd name="connsiteX4" fmla="*/ 0 w 661738"/>
                <a:gd name="connsiteY4" fmla="*/ 295892 h 5196733"/>
                <a:gd name="connsiteX0" fmla="*/ 0 w 678988"/>
                <a:gd name="connsiteY0" fmla="*/ 295892 h 5196733"/>
                <a:gd name="connsiteX1" fmla="*/ 661738 w 678988"/>
                <a:gd name="connsiteY1" fmla="*/ 0 h 5196733"/>
                <a:gd name="connsiteX2" fmla="*/ 678988 w 678988"/>
                <a:gd name="connsiteY2" fmla="*/ 4950566 h 5196733"/>
                <a:gd name="connsiteX3" fmla="*/ 13666 w 678988"/>
                <a:gd name="connsiteY3" fmla="*/ 5196733 h 5196733"/>
                <a:gd name="connsiteX4" fmla="*/ 0 w 678988"/>
                <a:gd name="connsiteY4" fmla="*/ 295892 h 5196733"/>
                <a:gd name="connsiteX0" fmla="*/ 0 w 679882"/>
                <a:gd name="connsiteY0" fmla="*/ 253495 h 5154336"/>
                <a:gd name="connsiteX1" fmla="*/ 679882 w 679882"/>
                <a:gd name="connsiteY1" fmla="*/ 0 h 5154336"/>
                <a:gd name="connsiteX2" fmla="*/ 678988 w 679882"/>
                <a:gd name="connsiteY2" fmla="*/ 4908169 h 5154336"/>
                <a:gd name="connsiteX3" fmla="*/ 13666 w 679882"/>
                <a:gd name="connsiteY3" fmla="*/ 5154336 h 5154336"/>
                <a:gd name="connsiteX4" fmla="*/ 0 w 679882"/>
                <a:gd name="connsiteY4" fmla="*/ 253495 h 5154336"/>
                <a:gd name="connsiteX0" fmla="*/ 0 w 688619"/>
                <a:gd name="connsiteY0" fmla="*/ 253495 h 5154336"/>
                <a:gd name="connsiteX1" fmla="*/ 679882 w 688619"/>
                <a:gd name="connsiteY1" fmla="*/ 0 h 5154336"/>
                <a:gd name="connsiteX2" fmla="*/ 688619 w 688619"/>
                <a:gd name="connsiteY2" fmla="*/ 4973213 h 5154336"/>
                <a:gd name="connsiteX3" fmla="*/ 13666 w 688619"/>
                <a:gd name="connsiteY3" fmla="*/ 5154336 h 5154336"/>
                <a:gd name="connsiteX4" fmla="*/ 0 w 688619"/>
                <a:gd name="connsiteY4" fmla="*/ 253495 h 5154336"/>
                <a:gd name="connsiteX0" fmla="*/ 0 w 688619"/>
                <a:gd name="connsiteY0" fmla="*/ 253495 h 5219379"/>
                <a:gd name="connsiteX1" fmla="*/ 679882 w 688619"/>
                <a:gd name="connsiteY1" fmla="*/ 0 h 5219379"/>
                <a:gd name="connsiteX2" fmla="*/ 688619 w 688619"/>
                <a:gd name="connsiteY2" fmla="*/ 4973213 h 5219379"/>
                <a:gd name="connsiteX3" fmla="*/ 23298 w 688619"/>
                <a:gd name="connsiteY3" fmla="*/ 5219379 h 5219379"/>
                <a:gd name="connsiteX4" fmla="*/ 0 w 688619"/>
                <a:gd name="connsiteY4" fmla="*/ 253495 h 5219379"/>
                <a:gd name="connsiteX0" fmla="*/ 1525859 w 2214478"/>
                <a:gd name="connsiteY0" fmla="*/ 253495 h 5843732"/>
                <a:gd name="connsiteX1" fmla="*/ 2205741 w 2214478"/>
                <a:gd name="connsiteY1" fmla="*/ 0 h 5843732"/>
                <a:gd name="connsiteX2" fmla="*/ 2214478 w 2214478"/>
                <a:gd name="connsiteY2" fmla="*/ 4973213 h 5843732"/>
                <a:gd name="connsiteX3" fmla="*/ 10 w 2214478"/>
                <a:gd name="connsiteY3" fmla="*/ 5843732 h 5843732"/>
                <a:gd name="connsiteX4" fmla="*/ 1525859 w 2214478"/>
                <a:gd name="connsiteY4" fmla="*/ 253495 h 5843732"/>
                <a:gd name="connsiteX0" fmla="*/ 1525849 w 2214468"/>
                <a:gd name="connsiteY0" fmla="*/ 253495 h 5843732"/>
                <a:gd name="connsiteX1" fmla="*/ 2205731 w 2214468"/>
                <a:gd name="connsiteY1" fmla="*/ 0 h 5843732"/>
                <a:gd name="connsiteX2" fmla="*/ 2214468 w 2214468"/>
                <a:gd name="connsiteY2" fmla="*/ 4973213 h 5843732"/>
                <a:gd name="connsiteX3" fmla="*/ 0 w 2214468"/>
                <a:gd name="connsiteY3" fmla="*/ 5843732 h 5843732"/>
                <a:gd name="connsiteX4" fmla="*/ 1525849 w 2214468"/>
                <a:gd name="connsiteY4" fmla="*/ 253495 h 5843732"/>
                <a:gd name="connsiteX0" fmla="*/ 1525849 w 2214468"/>
                <a:gd name="connsiteY0" fmla="*/ 253495 h 5843732"/>
                <a:gd name="connsiteX1" fmla="*/ 2205731 w 2214468"/>
                <a:gd name="connsiteY1" fmla="*/ 0 h 5843732"/>
                <a:gd name="connsiteX2" fmla="*/ 2214468 w 2214468"/>
                <a:gd name="connsiteY2" fmla="*/ 4973213 h 5843732"/>
                <a:gd name="connsiteX3" fmla="*/ 0 w 2214468"/>
                <a:gd name="connsiteY3" fmla="*/ 5843732 h 5843732"/>
                <a:gd name="connsiteX4" fmla="*/ 1525849 w 2214468"/>
                <a:gd name="connsiteY4" fmla="*/ 253495 h 5843732"/>
                <a:gd name="connsiteX0" fmla="*/ 1525849 w 2205736"/>
                <a:gd name="connsiteY0" fmla="*/ 253495 h 5843732"/>
                <a:gd name="connsiteX1" fmla="*/ 2205731 w 2205736"/>
                <a:gd name="connsiteY1" fmla="*/ 0 h 5843732"/>
                <a:gd name="connsiteX2" fmla="*/ 1116685 w 2205736"/>
                <a:gd name="connsiteY2" fmla="*/ 5425597 h 5843732"/>
                <a:gd name="connsiteX3" fmla="*/ 0 w 2205736"/>
                <a:gd name="connsiteY3" fmla="*/ 5843732 h 5843732"/>
                <a:gd name="connsiteX4" fmla="*/ 1525849 w 2205736"/>
                <a:gd name="connsiteY4" fmla="*/ 253495 h 5843732"/>
                <a:gd name="connsiteX0" fmla="*/ 1525849 w 2205738"/>
                <a:gd name="connsiteY0" fmla="*/ 253495 h 5843732"/>
                <a:gd name="connsiteX1" fmla="*/ 2205731 w 2205738"/>
                <a:gd name="connsiteY1" fmla="*/ 0 h 5843732"/>
                <a:gd name="connsiteX2" fmla="*/ 1116685 w 2205738"/>
                <a:gd name="connsiteY2" fmla="*/ 5425597 h 5843732"/>
                <a:gd name="connsiteX3" fmla="*/ 0 w 2205738"/>
                <a:gd name="connsiteY3" fmla="*/ 5843732 h 5843732"/>
                <a:gd name="connsiteX4" fmla="*/ 1525849 w 2205738"/>
                <a:gd name="connsiteY4" fmla="*/ 253495 h 5843732"/>
                <a:gd name="connsiteX0" fmla="*/ 1525849 w 2205731"/>
                <a:gd name="connsiteY0" fmla="*/ 253495 h 5843732"/>
                <a:gd name="connsiteX1" fmla="*/ 2205731 w 2205731"/>
                <a:gd name="connsiteY1" fmla="*/ 0 h 5843732"/>
                <a:gd name="connsiteX2" fmla="*/ 1116685 w 2205731"/>
                <a:gd name="connsiteY2" fmla="*/ 5425597 h 5843732"/>
                <a:gd name="connsiteX3" fmla="*/ 0 w 2205731"/>
                <a:gd name="connsiteY3" fmla="*/ 5843732 h 5843732"/>
                <a:gd name="connsiteX4" fmla="*/ 1525849 w 2205731"/>
                <a:gd name="connsiteY4" fmla="*/ 253495 h 5843732"/>
                <a:gd name="connsiteX0" fmla="*/ 1525849 w 2205731"/>
                <a:gd name="connsiteY0" fmla="*/ 253495 h 5843732"/>
                <a:gd name="connsiteX1" fmla="*/ 2205731 w 2205731"/>
                <a:gd name="connsiteY1" fmla="*/ 0 h 5843732"/>
                <a:gd name="connsiteX2" fmla="*/ 918657 w 2205731"/>
                <a:gd name="connsiteY2" fmla="*/ 5493170 h 5843732"/>
                <a:gd name="connsiteX3" fmla="*/ 0 w 2205731"/>
                <a:gd name="connsiteY3" fmla="*/ 5843732 h 5843732"/>
                <a:gd name="connsiteX4" fmla="*/ 1525849 w 2205731"/>
                <a:gd name="connsiteY4" fmla="*/ 253495 h 5843732"/>
                <a:gd name="connsiteX0" fmla="*/ 1525849 w 2205731"/>
                <a:gd name="connsiteY0" fmla="*/ 253495 h 5843732"/>
                <a:gd name="connsiteX1" fmla="*/ 2205731 w 2205731"/>
                <a:gd name="connsiteY1" fmla="*/ 0 h 5843732"/>
                <a:gd name="connsiteX2" fmla="*/ 918657 w 2205731"/>
                <a:gd name="connsiteY2" fmla="*/ 5493170 h 5843732"/>
                <a:gd name="connsiteX3" fmla="*/ 0 w 2205731"/>
                <a:gd name="connsiteY3" fmla="*/ 5843732 h 5843732"/>
                <a:gd name="connsiteX4" fmla="*/ 1525849 w 2205731"/>
                <a:gd name="connsiteY4" fmla="*/ 253495 h 5843732"/>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0176" h="5878531">
                  <a:moveTo>
                    <a:pt x="1525849" y="288294"/>
                  </a:moveTo>
                  <a:lnTo>
                    <a:pt x="2290176" y="0"/>
                  </a:lnTo>
                  <a:cubicBezTo>
                    <a:pt x="911130" y="5553071"/>
                    <a:pt x="2195809" y="339647"/>
                    <a:pt x="918657" y="5527969"/>
                  </a:cubicBezTo>
                  <a:lnTo>
                    <a:pt x="0" y="5878531"/>
                  </a:lnTo>
                  <a:cubicBezTo>
                    <a:pt x="1551305" y="291954"/>
                    <a:pt x="6653" y="5917773"/>
                    <a:pt x="1525849" y="288294"/>
                  </a:cubicBezTo>
                  <a:close/>
                </a:path>
              </a:pathLst>
            </a:custGeom>
            <a:noFill/>
            <a:ln w="12700">
              <a:solidFill>
                <a:schemeClr val="tx1">
                  <a:lumMod val="9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9" name="2 Rectángulo"/>
            <p:cNvSpPr/>
            <p:nvPr/>
          </p:nvSpPr>
          <p:spPr>
            <a:xfrm rot="4203070" flipH="1">
              <a:off x="1008000" y="1116000"/>
              <a:ext cx="2290176" cy="5925382"/>
            </a:xfrm>
            <a:custGeom>
              <a:avLst/>
              <a:gdLst>
                <a:gd name="connsiteX0" fmla="*/ 0 w 648072"/>
                <a:gd name="connsiteY0" fmla="*/ 0 h 5196733"/>
                <a:gd name="connsiteX1" fmla="*/ 648072 w 648072"/>
                <a:gd name="connsiteY1" fmla="*/ 0 h 5196733"/>
                <a:gd name="connsiteX2" fmla="*/ 648072 w 648072"/>
                <a:gd name="connsiteY2" fmla="*/ 5196733 h 5196733"/>
                <a:gd name="connsiteX3" fmla="*/ 0 w 648072"/>
                <a:gd name="connsiteY3" fmla="*/ 5196733 h 5196733"/>
                <a:gd name="connsiteX4" fmla="*/ 0 w 648072"/>
                <a:gd name="connsiteY4" fmla="*/ 0 h 5196733"/>
                <a:gd name="connsiteX0" fmla="*/ 0 w 661738"/>
                <a:gd name="connsiteY0" fmla="*/ 295892 h 5196733"/>
                <a:gd name="connsiteX1" fmla="*/ 661738 w 661738"/>
                <a:gd name="connsiteY1" fmla="*/ 0 h 5196733"/>
                <a:gd name="connsiteX2" fmla="*/ 661738 w 661738"/>
                <a:gd name="connsiteY2" fmla="*/ 5196733 h 5196733"/>
                <a:gd name="connsiteX3" fmla="*/ 13666 w 661738"/>
                <a:gd name="connsiteY3" fmla="*/ 5196733 h 5196733"/>
                <a:gd name="connsiteX4" fmla="*/ 0 w 661738"/>
                <a:gd name="connsiteY4" fmla="*/ 295892 h 5196733"/>
                <a:gd name="connsiteX0" fmla="*/ 0 w 678988"/>
                <a:gd name="connsiteY0" fmla="*/ 295892 h 5196733"/>
                <a:gd name="connsiteX1" fmla="*/ 661738 w 678988"/>
                <a:gd name="connsiteY1" fmla="*/ 0 h 5196733"/>
                <a:gd name="connsiteX2" fmla="*/ 678988 w 678988"/>
                <a:gd name="connsiteY2" fmla="*/ 4950566 h 5196733"/>
                <a:gd name="connsiteX3" fmla="*/ 13666 w 678988"/>
                <a:gd name="connsiteY3" fmla="*/ 5196733 h 5196733"/>
                <a:gd name="connsiteX4" fmla="*/ 0 w 678988"/>
                <a:gd name="connsiteY4" fmla="*/ 295892 h 5196733"/>
                <a:gd name="connsiteX0" fmla="*/ 0 w 679882"/>
                <a:gd name="connsiteY0" fmla="*/ 253495 h 5154336"/>
                <a:gd name="connsiteX1" fmla="*/ 679882 w 679882"/>
                <a:gd name="connsiteY1" fmla="*/ 0 h 5154336"/>
                <a:gd name="connsiteX2" fmla="*/ 678988 w 679882"/>
                <a:gd name="connsiteY2" fmla="*/ 4908169 h 5154336"/>
                <a:gd name="connsiteX3" fmla="*/ 13666 w 679882"/>
                <a:gd name="connsiteY3" fmla="*/ 5154336 h 5154336"/>
                <a:gd name="connsiteX4" fmla="*/ 0 w 679882"/>
                <a:gd name="connsiteY4" fmla="*/ 253495 h 5154336"/>
                <a:gd name="connsiteX0" fmla="*/ 0 w 688619"/>
                <a:gd name="connsiteY0" fmla="*/ 253495 h 5154336"/>
                <a:gd name="connsiteX1" fmla="*/ 679882 w 688619"/>
                <a:gd name="connsiteY1" fmla="*/ 0 h 5154336"/>
                <a:gd name="connsiteX2" fmla="*/ 688619 w 688619"/>
                <a:gd name="connsiteY2" fmla="*/ 4973213 h 5154336"/>
                <a:gd name="connsiteX3" fmla="*/ 13666 w 688619"/>
                <a:gd name="connsiteY3" fmla="*/ 5154336 h 5154336"/>
                <a:gd name="connsiteX4" fmla="*/ 0 w 688619"/>
                <a:gd name="connsiteY4" fmla="*/ 253495 h 5154336"/>
                <a:gd name="connsiteX0" fmla="*/ 0 w 688619"/>
                <a:gd name="connsiteY0" fmla="*/ 253495 h 5219379"/>
                <a:gd name="connsiteX1" fmla="*/ 679882 w 688619"/>
                <a:gd name="connsiteY1" fmla="*/ 0 h 5219379"/>
                <a:gd name="connsiteX2" fmla="*/ 688619 w 688619"/>
                <a:gd name="connsiteY2" fmla="*/ 4973213 h 5219379"/>
                <a:gd name="connsiteX3" fmla="*/ 23298 w 688619"/>
                <a:gd name="connsiteY3" fmla="*/ 5219379 h 5219379"/>
                <a:gd name="connsiteX4" fmla="*/ 0 w 688619"/>
                <a:gd name="connsiteY4" fmla="*/ 253495 h 5219379"/>
                <a:gd name="connsiteX0" fmla="*/ 1525859 w 2214478"/>
                <a:gd name="connsiteY0" fmla="*/ 253495 h 5843732"/>
                <a:gd name="connsiteX1" fmla="*/ 2205741 w 2214478"/>
                <a:gd name="connsiteY1" fmla="*/ 0 h 5843732"/>
                <a:gd name="connsiteX2" fmla="*/ 2214478 w 2214478"/>
                <a:gd name="connsiteY2" fmla="*/ 4973213 h 5843732"/>
                <a:gd name="connsiteX3" fmla="*/ 10 w 2214478"/>
                <a:gd name="connsiteY3" fmla="*/ 5843732 h 5843732"/>
                <a:gd name="connsiteX4" fmla="*/ 1525859 w 2214478"/>
                <a:gd name="connsiteY4" fmla="*/ 253495 h 5843732"/>
                <a:gd name="connsiteX0" fmla="*/ 1525849 w 2214468"/>
                <a:gd name="connsiteY0" fmla="*/ 253495 h 5843732"/>
                <a:gd name="connsiteX1" fmla="*/ 2205731 w 2214468"/>
                <a:gd name="connsiteY1" fmla="*/ 0 h 5843732"/>
                <a:gd name="connsiteX2" fmla="*/ 2214468 w 2214468"/>
                <a:gd name="connsiteY2" fmla="*/ 4973213 h 5843732"/>
                <a:gd name="connsiteX3" fmla="*/ 0 w 2214468"/>
                <a:gd name="connsiteY3" fmla="*/ 5843732 h 5843732"/>
                <a:gd name="connsiteX4" fmla="*/ 1525849 w 2214468"/>
                <a:gd name="connsiteY4" fmla="*/ 253495 h 5843732"/>
                <a:gd name="connsiteX0" fmla="*/ 1525849 w 2214468"/>
                <a:gd name="connsiteY0" fmla="*/ 253495 h 5843732"/>
                <a:gd name="connsiteX1" fmla="*/ 2205731 w 2214468"/>
                <a:gd name="connsiteY1" fmla="*/ 0 h 5843732"/>
                <a:gd name="connsiteX2" fmla="*/ 2214468 w 2214468"/>
                <a:gd name="connsiteY2" fmla="*/ 4973213 h 5843732"/>
                <a:gd name="connsiteX3" fmla="*/ 0 w 2214468"/>
                <a:gd name="connsiteY3" fmla="*/ 5843732 h 5843732"/>
                <a:gd name="connsiteX4" fmla="*/ 1525849 w 2214468"/>
                <a:gd name="connsiteY4" fmla="*/ 253495 h 5843732"/>
                <a:gd name="connsiteX0" fmla="*/ 1525849 w 2205736"/>
                <a:gd name="connsiteY0" fmla="*/ 253495 h 5843732"/>
                <a:gd name="connsiteX1" fmla="*/ 2205731 w 2205736"/>
                <a:gd name="connsiteY1" fmla="*/ 0 h 5843732"/>
                <a:gd name="connsiteX2" fmla="*/ 1116685 w 2205736"/>
                <a:gd name="connsiteY2" fmla="*/ 5425597 h 5843732"/>
                <a:gd name="connsiteX3" fmla="*/ 0 w 2205736"/>
                <a:gd name="connsiteY3" fmla="*/ 5843732 h 5843732"/>
                <a:gd name="connsiteX4" fmla="*/ 1525849 w 2205736"/>
                <a:gd name="connsiteY4" fmla="*/ 253495 h 5843732"/>
                <a:gd name="connsiteX0" fmla="*/ 1525849 w 2205738"/>
                <a:gd name="connsiteY0" fmla="*/ 253495 h 5843732"/>
                <a:gd name="connsiteX1" fmla="*/ 2205731 w 2205738"/>
                <a:gd name="connsiteY1" fmla="*/ 0 h 5843732"/>
                <a:gd name="connsiteX2" fmla="*/ 1116685 w 2205738"/>
                <a:gd name="connsiteY2" fmla="*/ 5425597 h 5843732"/>
                <a:gd name="connsiteX3" fmla="*/ 0 w 2205738"/>
                <a:gd name="connsiteY3" fmla="*/ 5843732 h 5843732"/>
                <a:gd name="connsiteX4" fmla="*/ 1525849 w 2205738"/>
                <a:gd name="connsiteY4" fmla="*/ 253495 h 5843732"/>
                <a:gd name="connsiteX0" fmla="*/ 1525849 w 2205731"/>
                <a:gd name="connsiteY0" fmla="*/ 253495 h 5843732"/>
                <a:gd name="connsiteX1" fmla="*/ 2205731 w 2205731"/>
                <a:gd name="connsiteY1" fmla="*/ 0 h 5843732"/>
                <a:gd name="connsiteX2" fmla="*/ 1116685 w 2205731"/>
                <a:gd name="connsiteY2" fmla="*/ 5425597 h 5843732"/>
                <a:gd name="connsiteX3" fmla="*/ 0 w 2205731"/>
                <a:gd name="connsiteY3" fmla="*/ 5843732 h 5843732"/>
                <a:gd name="connsiteX4" fmla="*/ 1525849 w 2205731"/>
                <a:gd name="connsiteY4" fmla="*/ 253495 h 5843732"/>
                <a:gd name="connsiteX0" fmla="*/ 1525849 w 2205731"/>
                <a:gd name="connsiteY0" fmla="*/ 253495 h 5843732"/>
                <a:gd name="connsiteX1" fmla="*/ 2205731 w 2205731"/>
                <a:gd name="connsiteY1" fmla="*/ 0 h 5843732"/>
                <a:gd name="connsiteX2" fmla="*/ 918657 w 2205731"/>
                <a:gd name="connsiteY2" fmla="*/ 5493170 h 5843732"/>
                <a:gd name="connsiteX3" fmla="*/ 0 w 2205731"/>
                <a:gd name="connsiteY3" fmla="*/ 5843732 h 5843732"/>
                <a:gd name="connsiteX4" fmla="*/ 1525849 w 2205731"/>
                <a:gd name="connsiteY4" fmla="*/ 253495 h 5843732"/>
                <a:gd name="connsiteX0" fmla="*/ 1525849 w 2205731"/>
                <a:gd name="connsiteY0" fmla="*/ 253495 h 5843732"/>
                <a:gd name="connsiteX1" fmla="*/ 2205731 w 2205731"/>
                <a:gd name="connsiteY1" fmla="*/ 0 h 5843732"/>
                <a:gd name="connsiteX2" fmla="*/ 918657 w 2205731"/>
                <a:gd name="connsiteY2" fmla="*/ 5493170 h 5843732"/>
                <a:gd name="connsiteX3" fmla="*/ 0 w 2205731"/>
                <a:gd name="connsiteY3" fmla="*/ 5843732 h 5843732"/>
                <a:gd name="connsiteX4" fmla="*/ 1525849 w 2205731"/>
                <a:gd name="connsiteY4" fmla="*/ 253495 h 5843732"/>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0176" h="5878531">
                  <a:moveTo>
                    <a:pt x="1525849" y="288294"/>
                  </a:moveTo>
                  <a:lnTo>
                    <a:pt x="2290176" y="0"/>
                  </a:lnTo>
                  <a:cubicBezTo>
                    <a:pt x="911130" y="5553071"/>
                    <a:pt x="2195809" y="339647"/>
                    <a:pt x="918657" y="5527969"/>
                  </a:cubicBezTo>
                  <a:lnTo>
                    <a:pt x="0" y="5878531"/>
                  </a:lnTo>
                  <a:cubicBezTo>
                    <a:pt x="1551305" y="291954"/>
                    <a:pt x="6653" y="5917773"/>
                    <a:pt x="1525849" y="288294"/>
                  </a:cubicBezTo>
                  <a:close/>
                </a:path>
              </a:pathLst>
            </a:custGeom>
            <a:noFill/>
            <a:ln w="12700">
              <a:solidFill>
                <a:schemeClr val="tx1">
                  <a:lumMod val="9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0" name="2 Rectángulo"/>
            <p:cNvSpPr/>
            <p:nvPr/>
          </p:nvSpPr>
          <p:spPr>
            <a:xfrm rot="4203070" flipH="1">
              <a:off x="1008000" y="2952000"/>
              <a:ext cx="2290176" cy="5925382"/>
            </a:xfrm>
            <a:custGeom>
              <a:avLst/>
              <a:gdLst>
                <a:gd name="connsiteX0" fmla="*/ 0 w 648072"/>
                <a:gd name="connsiteY0" fmla="*/ 0 h 5196733"/>
                <a:gd name="connsiteX1" fmla="*/ 648072 w 648072"/>
                <a:gd name="connsiteY1" fmla="*/ 0 h 5196733"/>
                <a:gd name="connsiteX2" fmla="*/ 648072 w 648072"/>
                <a:gd name="connsiteY2" fmla="*/ 5196733 h 5196733"/>
                <a:gd name="connsiteX3" fmla="*/ 0 w 648072"/>
                <a:gd name="connsiteY3" fmla="*/ 5196733 h 5196733"/>
                <a:gd name="connsiteX4" fmla="*/ 0 w 648072"/>
                <a:gd name="connsiteY4" fmla="*/ 0 h 5196733"/>
                <a:gd name="connsiteX0" fmla="*/ 0 w 661738"/>
                <a:gd name="connsiteY0" fmla="*/ 295892 h 5196733"/>
                <a:gd name="connsiteX1" fmla="*/ 661738 w 661738"/>
                <a:gd name="connsiteY1" fmla="*/ 0 h 5196733"/>
                <a:gd name="connsiteX2" fmla="*/ 661738 w 661738"/>
                <a:gd name="connsiteY2" fmla="*/ 5196733 h 5196733"/>
                <a:gd name="connsiteX3" fmla="*/ 13666 w 661738"/>
                <a:gd name="connsiteY3" fmla="*/ 5196733 h 5196733"/>
                <a:gd name="connsiteX4" fmla="*/ 0 w 661738"/>
                <a:gd name="connsiteY4" fmla="*/ 295892 h 5196733"/>
                <a:gd name="connsiteX0" fmla="*/ 0 w 678988"/>
                <a:gd name="connsiteY0" fmla="*/ 295892 h 5196733"/>
                <a:gd name="connsiteX1" fmla="*/ 661738 w 678988"/>
                <a:gd name="connsiteY1" fmla="*/ 0 h 5196733"/>
                <a:gd name="connsiteX2" fmla="*/ 678988 w 678988"/>
                <a:gd name="connsiteY2" fmla="*/ 4950566 h 5196733"/>
                <a:gd name="connsiteX3" fmla="*/ 13666 w 678988"/>
                <a:gd name="connsiteY3" fmla="*/ 5196733 h 5196733"/>
                <a:gd name="connsiteX4" fmla="*/ 0 w 678988"/>
                <a:gd name="connsiteY4" fmla="*/ 295892 h 5196733"/>
                <a:gd name="connsiteX0" fmla="*/ 0 w 679882"/>
                <a:gd name="connsiteY0" fmla="*/ 253495 h 5154336"/>
                <a:gd name="connsiteX1" fmla="*/ 679882 w 679882"/>
                <a:gd name="connsiteY1" fmla="*/ 0 h 5154336"/>
                <a:gd name="connsiteX2" fmla="*/ 678988 w 679882"/>
                <a:gd name="connsiteY2" fmla="*/ 4908169 h 5154336"/>
                <a:gd name="connsiteX3" fmla="*/ 13666 w 679882"/>
                <a:gd name="connsiteY3" fmla="*/ 5154336 h 5154336"/>
                <a:gd name="connsiteX4" fmla="*/ 0 w 679882"/>
                <a:gd name="connsiteY4" fmla="*/ 253495 h 5154336"/>
                <a:gd name="connsiteX0" fmla="*/ 0 w 688619"/>
                <a:gd name="connsiteY0" fmla="*/ 253495 h 5154336"/>
                <a:gd name="connsiteX1" fmla="*/ 679882 w 688619"/>
                <a:gd name="connsiteY1" fmla="*/ 0 h 5154336"/>
                <a:gd name="connsiteX2" fmla="*/ 688619 w 688619"/>
                <a:gd name="connsiteY2" fmla="*/ 4973213 h 5154336"/>
                <a:gd name="connsiteX3" fmla="*/ 13666 w 688619"/>
                <a:gd name="connsiteY3" fmla="*/ 5154336 h 5154336"/>
                <a:gd name="connsiteX4" fmla="*/ 0 w 688619"/>
                <a:gd name="connsiteY4" fmla="*/ 253495 h 5154336"/>
                <a:gd name="connsiteX0" fmla="*/ 0 w 688619"/>
                <a:gd name="connsiteY0" fmla="*/ 253495 h 5219379"/>
                <a:gd name="connsiteX1" fmla="*/ 679882 w 688619"/>
                <a:gd name="connsiteY1" fmla="*/ 0 h 5219379"/>
                <a:gd name="connsiteX2" fmla="*/ 688619 w 688619"/>
                <a:gd name="connsiteY2" fmla="*/ 4973213 h 5219379"/>
                <a:gd name="connsiteX3" fmla="*/ 23298 w 688619"/>
                <a:gd name="connsiteY3" fmla="*/ 5219379 h 5219379"/>
                <a:gd name="connsiteX4" fmla="*/ 0 w 688619"/>
                <a:gd name="connsiteY4" fmla="*/ 253495 h 5219379"/>
                <a:gd name="connsiteX0" fmla="*/ 1525859 w 2214478"/>
                <a:gd name="connsiteY0" fmla="*/ 253495 h 5843732"/>
                <a:gd name="connsiteX1" fmla="*/ 2205741 w 2214478"/>
                <a:gd name="connsiteY1" fmla="*/ 0 h 5843732"/>
                <a:gd name="connsiteX2" fmla="*/ 2214478 w 2214478"/>
                <a:gd name="connsiteY2" fmla="*/ 4973213 h 5843732"/>
                <a:gd name="connsiteX3" fmla="*/ 10 w 2214478"/>
                <a:gd name="connsiteY3" fmla="*/ 5843732 h 5843732"/>
                <a:gd name="connsiteX4" fmla="*/ 1525859 w 2214478"/>
                <a:gd name="connsiteY4" fmla="*/ 253495 h 5843732"/>
                <a:gd name="connsiteX0" fmla="*/ 1525849 w 2214468"/>
                <a:gd name="connsiteY0" fmla="*/ 253495 h 5843732"/>
                <a:gd name="connsiteX1" fmla="*/ 2205731 w 2214468"/>
                <a:gd name="connsiteY1" fmla="*/ 0 h 5843732"/>
                <a:gd name="connsiteX2" fmla="*/ 2214468 w 2214468"/>
                <a:gd name="connsiteY2" fmla="*/ 4973213 h 5843732"/>
                <a:gd name="connsiteX3" fmla="*/ 0 w 2214468"/>
                <a:gd name="connsiteY3" fmla="*/ 5843732 h 5843732"/>
                <a:gd name="connsiteX4" fmla="*/ 1525849 w 2214468"/>
                <a:gd name="connsiteY4" fmla="*/ 253495 h 5843732"/>
                <a:gd name="connsiteX0" fmla="*/ 1525849 w 2214468"/>
                <a:gd name="connsiteY0" fmla="*/ 253495 h 5843732"/>
                <a:gd name="connsiteX1" fmla="*/ 2205731 w 2214468"/>
                <a:gd name="connsiteY1" fmla="*/ 0 h 5843732"/>
                <a:gd name="connsiteX2" fmla="*/ 2214468 w 2214468"/>
                <a:gd name="connsiteY2" fmla="*/ 4973213 h 5843732"/>
                <a:gd name="connsiteX3" fmla="*/ 0 w 2214468"/>
                <a:gd name="connsiteY3" fmla="*/ 5843732 h 5843732"/>
                <a:gd name="connsiteX4" fmla="*/ 1525849 w 2214468"/>
                <a:gd name="connsiteY4" fmla="*/ 253495 h 5843732"/>
                <a:gd name="connsiteX0" fmla="*/ 1525849 w 2205736"/>
                <a:gd name="connsiteY0" fmla="*/ 253495 h 5843732"/>
                <a:gd name="connsiteX1" fmla="*/ 2205731 w 2205736"/>
                <a:gd name="connsiteY1" fmla="*/ 0 h 5843732"/>
                <a:gd name="connsiteX2" fmla="*/ 1116685 w 2205736"/>
                <a:gd name="connsiteY2" fmla="*/ 5425597 h 5843732"/>
                <a:gd name="connsiteX3" fmla="*/ 0 w 2205736"/>
                <a:gd name="connsiteY3" fmla="*/ 5843732 h 5843732"/>
                <a:gd name="connsiteX4" fmla="*/ 1525849 w 2205736"/>
                <a:gd name="connsiteY4" fmla="*/ 253495 h 5843732"/>
                <a:gd name="connsiteX0" fmla="*/ 1525849 w 2205738"/>
                <a:gd name="connsiteY0" fmla="*/ 253495 h 5843732"/>
                <a:gd name="connsiteX1" fmla="*/ 2205731 w 2205738"/>
                <a:gd name="connsiteY1" fmla="*/ 0 h 5843732"/>
                <a:gd name="connsiteX2" fmla="*/ 1116685 w 2205738"/>
                <a:gd name="connsiteY2" fmla="*/ 5425597 h 5843732"/>
                <a:gd name="connsiteX3" fmla="*/ 0 w 2205738"/>
                <a:gd name="connsiteY3" fmla="*/ 5843732 h 5843732"/>
                <a:gd name="connsiteX4" fmla="*/ 1525849 w 2205738"/>
                <a:gd name="connsiteY4" fmla="*/ 253495 h 5843732"/>
                <a:gd name="connsiteX0" fmla="*/ 1525849 w 2205731"/>
                <a:gd name="connsiteY0" fmla="*/ 253495 h 5843732"/>
                <a:gd name="connsiteX1" fmla="*/ 2205731 w 2205731"/>
                <a:gd name="connsiteY1" fmla="*/ 0 h 5843732"/>
                <a:gd name="connsiteX2" fmla="*/ 1116685 w 2205731"/>
                <a:gd name="connsiteY2" fmla="*/ 5425597 h 5843732"/>
                <a:gd name="connsiteX3" fmla="*/ 0 w 2205731"/>
                <a:gd name="connsiteY3" fmla="*/ 5843732 h 5843732"/>
                <a:gd name="connsiteX4" fmla="*/ 1525849 w 2205731"/>
                <a:gd name="connsiteY4" fmla="*/ 253495 h 5843732"/>
                <a:gd name="connsiteX0" fmla="*/ 1525849 w 2205731"/>
                <a:gd name="connsiteY0" fmla="*/ 253495 h 5843732"/>
                <a:gd name="connsiteX1" fmla="*/ 2205731 w 2205731"/>
                <a:gd name="connsiteY1" fmla="*/ 0 h 5843732"/>
                <a:gd name="connsiteX2" fmla="*/ 918657 w 2205731"/>
                <a:gd name="connsiteY2" fmla="*/ 5493170 h 5843732"/>
                <a:gd name="connsiteX3" fmla="*/ 0 w 2205731"/>
                <a:gd name="connsiteY3" fmla="*/ 5843732 h 5843732"/>
                <a:gd name="connsiteX4" fmla="*/ 1525849 w 2205731"/>
                <a:gd name="connsiteY4" fmla="*/ 253495 h 5843732"/>
                <a:gd name="connsiteX0" fmla="*/ 1525849 w 2205731"/>
                <a:gd name="connsiteY0" fmla="*/ 253495 h 5843732"/>
                <a:gd name="connsiteX1" fmla="*/ 2205731 w 2205731"/>
                <a:gd name="connsiteY1" fmla="*/ 0 h 5843732"/>
                <a:gd name="connsiteX2" fmla="*/ 918657 w 2205731"/>
                <a:gd name="connsiteY2" fmla="*/ 5493170 h 5843732"/>
                <a:gd name="connsiteX3" fmla="*/ 0 w 2205731"/>
                <a:gd name="connsiteY3" fmla="*/ 5843732 h 5843732"/>
                <a:gd name="connsiteX4" fmla="*/ 1525849 w 2205731"/>
                <a:gd name="connsiteY4" fmla="*/ 253495 h 5843732"/>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0176" h="5878531">
                  <a:moveTo>
                    <a:pt x="1525849" y="288294"/>
                  </a:moveTo>
                  <a:lnTo>
                    <a:pt x="2290176" y="0"/>
                  </a:lnTo>
                  <a:cubicBezTo>
                    <a:pt x="911130" y="5553071"/>
                    <a:pt x="2195809" y="339647"/>
                    <a:pt x="918657" y="5527969"/>
                  </a:cubicBezTo>
                  <a:lnTo>
                    <a:pt x="0" y="5878531"/>
                  </a:lnTo>
                  <a:cubicBezTo>
                    <a:pt x="1551305" y="291954"/>
                    <a:pt x="6653" y="5917773"/>
                    <a:pt x="1525849" y="288294"/>
                  </a:cubicBezTo>
                  <a:close/>
                </a:path>
              </a:pathLst>
            </a:custGeom>
            <a:noFill/>
            <a:ln w="12700">
              <a:solidFill>
                <a:schemeClr val="tx1">
                  <a:lumMod val="9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1" name="2 Rectángulo"/>
            <p:cNvSpPr/>
            <p:nvPr/>
          </p:nvSpPr>
          <p:spPr>
            <a:xfrm rot="4203070" flipH="1">
              <a:off x="1008000" y="4785750"/>
              <a:ext cx="2290176" cy="5925382"/>
            </a:xfrm>
            <a:custGeom>
              <a:avLst/>
              <a:gdLst>
                <a:gd name="connsiteX0" fmla="*/ 0 w 648072"/>
                <a:gd name="connsiteY0" fmla="*/ 0 h 5196733"/>
                <a:gd name="connsiteX1" fmla="*/ 648072 w 648072"/>
                <a:gd name="connsiteY1" fmla="*/ 0 h 5196733"/>
                <a:gd name="connsiteX2" fmla="*/ 648072 w 648072"/>
                <a:gd name="connsiteY2" fmla="*/ 5196733 h 5196733"/>
                <a:gd name="connsiteX3" fmla="*/ 0 w 648072"/>
                <a:gd name="connsiteY3" fmla="*/ 5196733 h 5196733"/>
                <a:gd name="connsiteX4" fmla="*/ 0 w 648072"/>
                <a:gd name="connsiteY4" fmla="*/ 0 h 5196733"/>
                <a:gd name="connsiteX0" fmla="*/ 0 w 661738"/>
                <a:gd name="connsiteY0" fmla="*/ 295892 h 5196733"/>
                <a:gd name="connsiteX1" fmla="*/ 661738 w 661738"/>
                <a:gd name="connsiteY1" fmla="*/ 0 h 5196733"/>
                <a:gd name="connsiteX2" fmla="*/ 661738 w 661738"/>
                <a:gd name="connsiteY2" fmla="*/ 5196733 h 5196733"/>
                <a:gd name="connsiteX3" fmla="*/ 13666 w 661738"/>
                <a:gd name="connsiteY3" fmla="*/ 5196733 h 5196733"/>
                <a:gd name="connsiteX4" fmla="*/ 0 w 661738"/>
                <a:gd name="connsiteY4" fmla="*/ 295892 h 5196733"/>
                <a:gd name="connsiteX0" fmla="*/ 0 w 678988"/>
                <a:gd name="connsiteY0" fmla="*/ 295892 h 5196733"/>
                <a:gd name="connsiteX1" fmla="*/ 661738 w 678988"/>
                <a:gd name="connsiteY1" fmla="*/ 0 h 5196733"/>
                <a:gd name="connsiteX2" fmla="*/ 678988 w 678988"/>
                <a:gd name="connsiteY2" fmla="*/ 4950566 h 5196733"/>
                <a:gd name="connsiteX3" fmla="*/ 13666 w 678988"/>
                <a:gd name="connsiteY3" fmla="*/ 5196733 h 5196733"/>
                <a:gd name="connsiteX4" fmla="*/ 0 w 678988"/>
                <a:gd name="connsiteY4" fmla="*/ 295892 h 5196733"/>
                <a:gd name="connsiteX0" fmla="*/ 0 w 679882"/>
                <a:gd name="connsiteY0" fmla="*/ 253495 h 5154336"/>
                <a:gd name="connsiteX1" fmla="*/ 679882 w 679882"/>
                <a:gd name="connsiteY1" fmla="*/ 0 h 5154336"/>
                <a:gd name="connsiteX2" fmla="*/ 678988 w 679882"/>
                <a:gd name="connsiteY2" fmla="*/ 4908169 h 5154336"/>
                <a:gd name="connsiteX3" fmla="*/ 13666 w 679882"/>
                <a:gd name="connsiteY3" fmla="*/ 5154336 h 5154336"/>
                <a:gd name="connsiteX4" fmla="*/ 0 w 679882"/>
                <a:gd name="connsiteY4" fmla="*/ 253495 h 5154336"/>
                <a:gd name="connsiteX0" fmla="*/ 0 w 688619"/>
                <a:gd name="connsiteY0" fmla="*/ 253495 h 5154336"/>
                <a:gd name="connsiteX1" fmla="*/ 679882 w 688619"/>
                <a:gd name="connsiteY1" fmla="*/ 0 h 5154336"/>
                <a:gd name="connsiteX2" fmla="*/ 688619 w 688619"/>
                <a:gd name="connsiteY2" fmla="*/ 4973213 h 5154336"/>
                <a:gd name="connsiteX3" fmla="*/ 13666 w 688619"/>
                <a:gd name="connsiteY3" fmla="*/ 5154336 h 5154336"/>
                <a:gd name="connsiteX4" fmla="*/ 0 w 688619"/>
                <a:gd name="connsiteY4" fmla="*/ 253495 h 5154336"/>
                <a:gd name="connsiteX0" fmla="*/ 0 w 688619"/>
                <a:gd name="connsiteY0" fmla="*/ 253495 h 5219379"/>
                <a:gd name="connsiteX1" fmla="*/ 679882 w 688619"/>
                <a:gd name="connsiteY1" fmla="*/ 0 h 5219379"/>
                <a:gd name="connsiteX2" fmla="*/ 688619 w 688619"/>
                <a:gd name="connsiteY2" fmla="*/ 4973213 h 5219379"/>
                <a:gd name="connsiteX3" fmla="*/ 23298 w 688619"/>
                <a:gd name="connsiteY3" fmla="*/ 5219379 h 5219379"/>
                <a:gd name="connsiteX4" fmla="*/ 0 w 688619"/>
                <a:gd name="connsiteY4" fmla="*/ 253495 h 5219379"/>
                <a:gd name="connsiteX0" fmla="*/ 1525859 w 2214478"/>
                <a:gd name="connsiteY0" fmla="*/ 253495 h 5843732"/>
                <a:gd name="connsiteX1" fmla="*/ 2205741 w 2214478"/>
                <a:gd name="connsiteY1" fmla="*/ 0 h 5843732"/>
                <a:gd name="connsiteX2" fmla="*/ 2214478 w 2214478"/>
                <a:gd name="connsiteY2" fmla="*/ 4973213 h 5843732"/>
                <a:gd name="connsiteX3" fmla="*/ 10 w 2214478"/>
                <a:gd name="connsiteY3" fmla="*/ 5843732 h 5843732"/>
                <a:gd name="connsiteX4" fmla="*/ 1525859 w 2214478"/>
                <a:gd name="connsiteY4" fmla="*/ 253495 h 5843732"/>
                <a:gd name="connsiteX0" fmla="*/ 1525849 w 2214468"/>
                <a:gd name="connsiteY0" fmla="*/ 253495 h 5843732"/>
                <a:gd name="connsiteX1" fmla="*/ 2205731 w 2214468"/>
                <a:gd name="connsiteY1" fmla="*/ 0 h 5843732"/>
                <a:gd name="connsiteX2" fmla="*/ 2214468 w 2214468"/>
                <a:gd name="connsiteY2" fmla="*/ 4973213 h 5843732"/>
                <a:gd name="connsiteX3" fmla="*/ 0 w 2214468"/>
                <a:gd name="connsiteY3" fmla="*/ 5843732 h 5843732"/>
                <a:gd name="connsiteX4" fmla="*/ 1525849 w 2214468"/>
                <a:gd name="connsiteY4" fmla="*/ 253495 h 5843732"/>
                <a:gd name="connsiteX0" fmla="*/ 1525849 w 2214468"/>
                <a:gd name="connsiteY0" fmla="*/ 253495 h 5843732"/>
                <a:gd name="connsiteX1" fmla="*/ 2205731 w 2214468"/>
                <a:gd name="connsiteY1" fmla="*/ 0 h 5843732"/>
                <a:gd name="connsiteX2" fmla="*/ 2214468 w 2214468"/>
                <a:gd name="connsiteY2" fmla="*/ 4973213 h 5843732"/>
                <a:gd name="connsiteX3" fmla="*/ 0 w 2214468"/>
                <a:gd name="connsiteY3" fmla="*/ 5843732 h 5843732"/>
                <a:gd name="connsiteX4" fmla="*/ 1525849 w 2214468"/>
                <a:gd name="connsiteY4" fmla="*/ 253495 h 5843732"/>
                <a:gd name="connsiteX0" fmla="*/ 1525849 w 2205736"/>
                <a:gd name="connsiteY0" fmla="*/ 253495 h 5843732"/>
                <a:gd name="connsiteX1" fmla="*/ 2205731 w 2205736"/>
                <a:gd name="connsiteY1" fmla="*/ 0 h 5843732"/>
                <a:gd name="connsiteX2" fmla="*/ 1116685 w 2205736"/>
                <a:gd name="connsiteY2" fmla="*/ 5425597 h 5843732"/>
                <a:gd name="connsiteX3" fmla="*/ 0 w 2205736"/>
                <a:gd name="connsiteY3" fmla="*/ 5843732 h 5843732"/>
                <a:gd name="connsiteX4" fmla="*/ 1525849 w 2205736"/>
                <a:gd name="connsiteY4" fmla="*/ 253495 h 5843732"/>
                <a:gd name="connsiteX0" fmla="*/ 1525849 w 2205738"/>
                <a:gd name="connsiteY0" fmla="*/ 253495 h 5843732"/>
                <a:gd name="connsiteX1" fmla="*/ 2205731 w 2205738"/>
                <a:gd name="connsiteY1" fmla="*/ 0 h 5843732"/>
                <a:gd name="connsiteX2" fmla="*/ 1116685 w 2205738"/>
                <a:gd name="connsiteY2" fmla="*/ 5425597 h 5843732"/>
                <a:gd name="connsiteX3" fmla="*/ 0 w 2205738"/>
                <a:gd name="connsiteY3" fmla="*/ 5843732 h 5843732"/>
                <a:gd name="connsiteX4" fmla="*/ 1525849 w 2205738"/>
                <a:gd name="connsiteY4" fmla="*/ 253495 h 5843732"/>
                <a:gd name="connsiteX0" fmla="*/ 1525849 w 2205731"/>
                <a:gd name="connsiteY0" fmla="*/ 253495 h 5843732"/>
                <a:gd name="connsiteX1" fmla="*/ 2205731 w 2205731"/>
                <a:gd name="connsiteY1" fmla="*/ 0 h 5843732"/>
                <a:gd name="connsiteX2" fmla="*/ 1116685 w 2205731"/>
                <a:gd name="connsiteY2" fmla="*/ 5425597 h 5843732"/>
                <a:gd name="connsiteX3" fmla="*/ 0 w 2205731"/>
                <a:gd name="connsiteY3" fmla="*/ 5843732 h 5843732"/>
                <a:gd name="connsiteX4" fmla="*/ 1525849 w 2205731"/>
                <a:gd name="connsiteY4" fmla="*/ 253495 h 5843732"/>
                <a:gd name="connsiteX0" fmla="*/ 1525849 w 2205731"/>
                <a:gd name="connsiteY0" fmla="*/ 253495 h 5843732"/>
                <a:gd name="connsiteX1" fmla="*/ 2205731 w 2205731"/>
                <a:gd name="connsiteY1" fmla="*/ 0 h 5843732"/>
                <a:gd name="connsiteX2" fmla="*/ 918657 w 2205731"/>
                <a:gd name="connsiteY2" fmla="*/ 5493170 h 5843732"/>
                <a:gd name="connsiteX3" fmla="*/ 0 w 2205731"/>
                <a:gd name="connsiteY3" fmla="*/ 5843732 h 5843732"/>
                <a:gd name="connsiteX4" fmla="*/ 1525849 w 2205731"/>
                <a:gd name="connsiteY4" fmla="*/ 253495 h 5843732"/>
                <a:gd name="connsiteX0" fmla="*/ 1525849 w 2205731"/>
                <a:gd name="connsiteY0" fmla="*/ 253495 h 5843732"/>
                <a:gd name="connsiteX1" fmla="*/ 2205731 w 2205731"/>
                <a:gd name="connsiteY1" fmla="*/ 0 h 5843732"/>
                <a:gd name="connsiteX2" fmla="*/ 918657 w 2205731"/>
                <a:gd name="connsiteY2" fmla="*/ 5493170 h 5843732"/>
                <a:gd name="connsiteX3" fmla="*/ 0 w 2205731"/>
                <a:gd name="connsiteY3" fmla="*/ 5843732 h 5843732"/>
                <a:gd name="connsiteX4" fmla="*/ 1525849 w 2205731"/>
                <a:gd name="connsiteY4" fmla="*/ 253495 h 5843732"/>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0176" h="5878531">
                  <a:moveTo>
                    <a:pt x="1525849" y="288294"/>
                  </a:moveTo>
                  <a:lnTo>
                    <a:pt x="2290176" y="0"/>
                  </a:lnTo>
                  <a:cubicBezTo>
                    <a:pt x="911130" y="5553071"/>
                    <a:pt x="2195809" y="339647"/>
                    <a:pt x="918657" y="5527969"/>
                  </a:cubicBezTo>
                  <a:lnTo>
                    <a:pt x="0" y="5878531"/>
                  </a:lnTo>
                  <a:cubicBezTo>
                    <a:pt x="1551305" y="291954"/>
                    <a:pt x="6653" y="5917773"/>
                    <a:pt x="1525849" y="288294"/>
                  </a:cubicBezTo>
                  <a:close/>
                </a:path>
              </a:pathLst>
            </a:custGeom>
            <a:noFill/>
            <a:ln w="12700">
              <a:solidFill>
                <a:schemeClr val="tx1">
                  <a:lumMod val="9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cxnSp>
        <p:nvCxnSpPr>
          <p:cNvPr id="17" name="16 Conector recto"/>
          <p:cNvCxnSpPr/>
          <p:nvPr/>
        </p:nvCxnSpPr>
        <p:spPr>
          <a:xfrm>
            <a:off x="4536000" y="-180000"/>
            <a:ext cx="0" cy="6912768"/>
          </a:xfrm>
          <a:prstGeom prst="line">
            <a:avLst/>
          </a:prstGeom>
          <a:ln w="60325">
            <a:solidFill>
              <a:schemeClr val="bg1"/>
            </a:solidFill>
          </a:ln>
        </p:spPr>
        <p:style>
          <a:lnRef idx="1">
            <a:schemeClr val="accent1"/>
          </a:lnRef>
          <a:fillRef idx="0">
            <a:schemeClr val="accent1"/>
          </a:fillRef>
          <a:effectRef idx="0">
            <a:schemeClr val="accent1"/>
          </a:effectRef>
          <a:fontRef idx="minor">
            <a:schemeClr val="tx1"/>
          </a:fontRef>
        </p:style>
      </p:cxnSp>
      <p:pic>
        <p:nvPicPr>
          <p:cNvPr id="18" name="17 Imagen" descr="Diapositiva10"/>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b="-85860"/>
          <a:stretch/>
        </p:blipFill>
        <p:spPr>
          <a:xfrm>
            <a:off x="0" y="0"/>
            <a:ext cx="9190113" cy="12746182"/>
          </a:xfrm>
          <a:prstGeom prst="rect">
            <a:avLst/>
          </a:prstGeom>
          <a:noFill/>
          <a:ln>
            <a:noFill/>
          </a:ln>
          <a:effectLst/>
        </p:spPr>
      </p:pic>
      <p:pic>
        <p:nvPicPr>
          <p:cNvPr id="19"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572000" y="7434"/>
            <a:ext cx="4854268" cy="6947174"/>
          </a:xfrm>
          <a:prstGeom prst="rect">
            <a:avLst/>
          </a:prstGeom>
          <a:noFill/>
          <a:ln>
            <a:noFill/>
          </a:ln>
          <a:effectLst>
            <a:reflection stA="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flipH="1">
            <a:off x="-252536" y="-16024"/>
            <a:ext cx="4854268" cy="6947174"/>
          </a:xfrm>
          <a:prstGeom prst="rect">
            <a:avLst/>
          </a:prstGeom>
          <a:noFill/>
          <a:ln>
            <a:noFill/>
          </a:ln>
          <a:effectLst>
            <a:reflection stA="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1" name="20 Rectángulo"/>
          <p:cNvSpPr/>
          <p:nvPr/>
        </p:nvSpPr>
        <p:spPr>
          <a:xfrm>
            <a:off x="-252536" y="-1539552"/>
            <a:ext cx="9649072" cy="11233248"/>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578489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3" presetClass="entr" presetSubtype="1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blinds(horizontal)">
                                      <p:cBhvr>
                                        <p:cTn id="10" dur="5000"/>
                                        <p:tgtEl>
                                          <p:spTgt spid="16"/>
                                        </p:tgtEl>
                                      </p:cBhvr>
                                    </p:animEffect>
                                  </p:childTnLst>
                                </p:cTn>
                              </p:par>
                              <p:par>
                                <p:cTn id="11" presetID="17" presetClass="entr" presetSubtype="10" fill="hold" nodeType="with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p:cTn id="13" dur="3750" fill="hold"/>
                                        <p:tgtEl>
                                          <p:spTgt spid="18"/>
                                        </p:tgtEl>
                                        <p:attrNameLst>
                                          <p:attrName>ppt_w</p:attrName>
                                        </p:attrNameLst>
                                      </p:cBhvr>
                                      <p:tavLst>
                                        <p:tav tm="0">
                                          <p:val>
                                            <p:fltVal val="0"/>
                                          </p:val>
                                        </p:tav>
                                        <p:tav tm="100000">
                                          <p:val>
                                            <p:strVal val="#ppt_w"/>
                                          </p:val>
                                        </p:tav>
                                      </p:tavLst>
                                    </p:anim>
                                    <p:anim calcmode="lin" valueType="num">
                                      <p:cBhvr>
                                        <p:cTn id="14" dur="3750" fill="hold"/>
                                        <p:tgtEl>
                                          <p:spTgt spid="18"/>
                                        </p:tgtEl>
                                        <p:attrNameLst>
                                          <p:attrName>ppt_h</p:attrName>
                                        </p:attrNameLst>
                                      </p:cBhvr>
                                      <p:tavLst>
                                        <p:tav tm="0">
                                          <p:val>
                                            <p:strVal val="#ppt_h"/>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diamond(out)">
                                      <p:cBhvr>
                                        <p:cTn id="17" dur="4500"/>
                                        <p:tgtEl>
                                          <p:spTgt spid="18"/>
                                        </p:tgtEl>
                                      </p:cBhvr>
                                    </p:animEffect>
                                  </p:childTnLst>
                                </p:cTn>
                              </p:par>
                              <p:par>
                                <p:cTn id="18" presetID="15" presetClass="entr" presetSubtype="0" fill="hold" nodeType="withEffect">
                                  <p:stCondLst>
                                    <p:cond delay="0"/>
                                  </p:stCondLst>
                                  <p:childTnLst>
                                    <p:set>
                                      <p:cBhvr>
                                        <p:cTn id="19" dur="1" fill="hold">
                                          <p:stCondLst>
                                            <p:cond delay="0"/>
                                          </p:stCondLst>
                                        </p:cTn>
                                        <p:tgtEl>
                                          <p:spTgt spid="19"/>
                                        </p:tgtEl>
                                        <p:attrNameLst>
                                          <p:attrName>style.visibility</p:attrName>
                                        </p:attrNameLst>
                                      </p:cBhvr>
                                      <p:to>
                                        <p:strVal val="visible"/>
                                      </p:to>
                                    </p:set>
                                    <p:anim calcmode="lin" valueType="num">
                                      <p:cBhvr>
                                        <p:cTn id="20" dur="3750" fill="hold"/>
                                        <p:tgtEl>
                                          <p:spTgt spid="19"/>
                                        </p:tgtEl>
                                        <p:attrNameLst>
                                          <p:attrName>ppt_w</p:attrName>
                                        </p:attrNameLst>
                                      </p:cBhvr>
                                      <p:tavLst>
                                        <p:tav tm="0">
                                          <p:val>
                                            <p:fltVal val="0"/>
                                          </p:val>
                                        </p:tav>
                                        <p:tav tm="100000">
                                          <p:val>
                                            <p:strVal val="#ppt_w"/>
                                          </p:val>
                                        </p:tav>
                                      </p:tavLst>
                                    </p:anim>
                                    <p:anim calcmode="lin" valueType="num">
                                      <p:cBhvr>
                                        <p:cTn id="21" dur="3750" fill="hold"/>
                                        <p:tgtEl>
                                          <p:spTgt spid="19"/>
                                        </p:tgtEl>
                                        <p:attrNameLst>
                                          <p:attrName>ppt_h</p:attrName>
                                        </p:attrNameLst>
                                      </p:cBhvr>
                                      <p:tavLst>
                                        <p:tav tm="0">
                                          <p:val>
                                            <p:fltVal val="0"/>
                                          </p:val>
                                        </p:tav>
                                        <p:tav tm="100000">
                                          <p:val>
                                            <p:strVal val="#ppt_h"/>
                                          </p:val>
                                        </p:tav>
                                      </p:tavLst>
                                    </p:anim>
                                    <p:anim calcmode="lin" valueType="num">
                                      <p:cBhvr>
                                        <p:cTn id="22" dur="3750" fill="hold"/>
                                        <p:tgtEl>
                                          <p:spTgt spid="19"/>
                                        </p:tgtEl>
                                        <p:attrNameLst>
                                          <p:attrName>ppt_x</p:attrName>
                                        </p:attrNameLst>
                                      </p:cBhvr>
                                      <p:tavLst>
                                        <p:tav tm="0" fmla="#ppt_x+(cos(-2*pi*(1-$))*-#ppt_x-sin(-2*pi*(1-$))*(1-#ppt_y))*(1-$)">
                                          <p:val>
                                            <p:fltVal val="0"/>
                                          </p:val>
                                        </p:tav>
                                        <p:tav tm="100000">
                                          <p:val>
                                            <p:fltVal val="1"/>
                                          </p:val>
                                        </p:tav>
                                      </p:tavLst>
                                    </p:anim>
                                    <p:anim calcmode="lin" valueType="num">
                                      <p:cBhvr>
                                        <p:cTn id="23" dur="3750" fill="hold"/>
                                        <p:tgtEl>
                                          <p:spTgt spid="19"/>
                                        </p:tgtEl>
                                        <p:attrNameLst>
                                          <p:attrName>ppt_y</p:attrName>
                                        </p:attrNameLst>
                                      </p:cBhvr>
                                      <p:tavLst>
                                        <p:tav tm="0" fmla="#ppt_y+(sin(-2*pi*(1-$))*-#ppt_x+cos(-2*pi*(1-$))*(1-#ppt_y))*(1-$)">
                                          <p:val>
                                            <p:fltVal val="0"/>
                                          </p:val>
                                        </p:tav>
                                        <p:tav tm="100000">
                                          <p:val>
                                            <p:fltVal val="1"/>
                                          </p:val>
                                        </p:tav>
                                      </p:tavLst>
                                    </p:anim>
                                  </p:childTnLst>
                                </p:cTn>
                              </p:par>
                              <p:par>
                                <p:cTn id="24" presetID="2" presetClass="exit" presetSubtype="8" fill="hold" nodeType="withEffect">
                                  <p:stCondLst>
                                    <p:cond delay="0"/>
                                  </p:stCondLst>
                                  <p:childTnLst>
                                    <p:anim calcmode="lin" valueType="num">
                                      <p:cBhvr additive="base">
                                        <p:cTn id="25" dur="3750"/>
                                        <p:tgtEl>
                                          <p:spTgt spid="19"/>
                                        </p:tgtEl>
                                        <p:attrNameLst>
                                          <p:attrName>ppt_x</p:attrName>
                                        </p:attrNameLst>
                                      </p:cBhvr>
                                      <p:tavLst>
                                        <p:tav tm="0">
                                          <p:val>
                                            <p:strVal val="ppt_x"/>
                                          </p:val>
                                        </p:tav>
                                        <p:tav tm="100000">
                                          <p:val>
                                            <p:strVal val="0-ppt_w/2"/>
                                          </p:val>
                                        </p:tav>
                                      </p:tavLst>
                                    </p:anim>
                                    <p:anim calcmode="lin" valueType="num">
                                      <p:cBhvr additive="base">
                                        <p:cTn id="26" dur="3750"/>
                                        <p:tgtEl>
                                          <p:spTgt spid="19"/>
                                        </p:tgtEl>
                                        <p:attrNameLst>
                                          <p:attrName>ppt_y</p:attrName>
                                        </p:attrNameLst>
                                      </p:cBhvr>
                                      <p:tavLst>
                                        <p:tav tm="0">
                                          <p:val>
                                            <p:strVal val="ppt_y"/>
                                          </p:val>
                                        </p:tav>
                                        <p:tav tm="100000">
                                          <p:val>
                                            <p:strVal val="ppt_y"/>
                                          </p:val>
                                        </p:tav>
                                      </p:tavLst>
                                    </p:anim>
                                    <p:set>
                                      <p:cBhvr>
                                        <p:cTn id="27" dur="1" fill="hold">
                                          <p:stCondLst>
                                            <p:cond delay="3749"/>
                                          </p:stCondLst>
                                        </p:cTn>
                                        <p:tgtEl>
                                          <p:spTgt spid="19"/>
                                        </p:tgtEl>
                                        <p:attrNameLst>
                                          <p:attrName>style.visibility</p:attrName>
                                        </p:attrNameLst>
                                      </p:cBhvr>
                                      <p:to>
                                        <p:strVal val="hidden"/>
                                      </p:to>
                                    </p:set>
                                  </p:childTnLst>
                                </p:cTn>
                              </p:par>
                              <p:par>
                                <p:cTn id="28" presetID="15" presetClass="entr" presetSubtype="0" fill="hold" nodeType="with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p:cTn id="30" dur="3750" fill="hold"/>
                                        <p:tgtEl>
                                          <p:spTgt spid="20"/>
                                        </p:tgtEl>
                                        <p:attrNameLst>
                                          <p:attrName>ppt_w</p:attrName>
                                        </p:attrNameLst>
                                      </p:cBhvr>
                                      <p:tavLst>
                                        <p:tav tm="0">
                                          <p:val>
                                            <p:fltVal val="0"/>
                                          </p:val>
                                        </p:tav>
                                        <p:tav tm="100000">
                                          <p:val>
                                            <p:strVal val="#ppt_w"/>
                                          </p:val>
                                        </p:tav>
                                      </p:tavLst>
                                    </p:anim>
                                    <p:anim calcmode="lin" valueType="num">
                                      <p:cBhvr>
                                        <p:cTn id="31" dur="3750" fill="hold"/>
                                        <p:tgtEl>
                                          <p:spTgt spid="20"/>
                                        </p:tgtEl>
                                        <p:attrNameLst>
                                          <p:attrName>ppt_h</p:attrName>
                                        </p:attrNameLst>
                                      </p:cBhvr>
                                      <p:tavLst>
                                        <p:tav tm="0">
                                          <p:val>
                                            <p:fltVal val="0"/>
                                          </p:val>
                                        </p:tav>
                                        <p:tav tm="100000">
                                          <p:val>
                                            <p:strVal val="#ppt_h"/>
                                          </p:val>
                                        </p:tav>
                                      </p:tavLst>
                                    </p:anim>
                                    <p:anim calcmode="lin" valueType="num">
                                      <p:cBhvr>
                                        <p:cTn id="32" dur="3750" fill="hold"/>
                                        <p:tgtEl>
                                          <p:spTgt spid="20"/>
                                        </p:tgtEl>
                                        <p:attrNameLst>
                                          <p:attrName>ppt_x</p:attrName>
                                        </p:attrNameLst>
                                      </p:cBhvr>
                                      <p:tavLst>
                                        <p:tav tm="0" fmla="#ppt_x+(cos(-2*pi*(1-$))*-#ppt_x-sin(-2*pi*(1-$))*(1-#ppt_y))*(1-$)">
                                          <p:val>
                                            <p:fltVal val="0"/>
                                          </p:val>
                                        </p:tav>
                                        <p:tav tm="100000">
                                          <p:val>
                                            <p:fltVal val="1"/>
                                          </p:val>
                                        </p:tav>
                                      </p:tavLst>
                                    </p:anim>
                                    <p:anim calcmode="lin" valueType="num">
                                      <p:cBhvr>
                                        <p:cTn id="33" dur="3750" fill="hold"/>
                                        <p:tgtEl>
                                          <p:spTgt spid="20"/>
                                        </p:tgtEl>
                                        <p:attrNameLst>
                                          <p:attrName>ppt_y</p:attrName>
                                        </p:attrNameLst>
                                      </p:cBhvr>
                                      <p:tavLst>
                                        <p:tav tm="0" fmla="#ppt_y+(sin(-2*pi*(1-$))*-#ppt_x+cos(-2*pi*(1-$))*(1-#ppt_y))*(1-$)">
                                          <p:val>
                                            <p:fltVal val="0"/>
                                          </p:val>
                                        </p:tav>
                                        <p:tav tm="100000">
                                          <p:val>
                                            <p:fltVal val="1"/>
                                          </p:val>
                                        </p:tav>
                                      </p:tavLst>
                                    </p:anim>
                                  </p:childTnLst>
                                </p:cTn>
                              </p:par>
                              <p:par>
                                <p:cTn id="34" presetID="2" presetClass="exit" presetSubtype="2" fill="hold" nodeType="withEffect">
                                  <p:stCondLst>
                                    <p:cond delay="0"/>
                                  </p:stCondLst>
                                  <p:childTnLst>
                                    <p:anim calcmode="lin" valueType="num">
                                      <p:cBhvr additive="base">
                                        <p:cTn id="35" dur="3750"/>
                                        <p:tgtEl>
                                          <p:spTgt spid="20"/>
                                        </p:tgtEl>
                                        <p:attrNameLst>
                                          <p:attrName>ppt_x</p:attrName>
                                        </p:attrNameLst>
                                      </p:cBhvr>
                                      <p:tavLst>
                                        <p:tav tm="0">
                                          <p:val>
                                            <p:strVal val="ppt_x"/>
                                          </p:val>
                                        </p:tav>
                                        <p:tav tm="100000">
                                          <p:val>
                                            <p:strVal val="1+ppt_w/2"/>
                                          </p:val>
                                        </p:tav>
                                      </p:tavLst>
                                    </p:anim>
                                    <p:anim calcmode="lin" valueType="num">
                                      <p:cBhvr additive="base">
                                        <p:cTn id="36" dur="3750"/>
                                        <p:tgtEl>
                                          <p:spTgt spid="20"/>
                                        </p:tgtEl>
                                        <p:attrNameLst>
                                          <p:attrName>ppt_y</p:attrName>
                                        </p:attrNameLst>
                                      </p:cBhvr>
                                      <p:tavLst>
                                        <p:tav tm="0">
                                          <p:val>
                                            <p:strVal val="ppt_y"/>
                                          </p:val>
                                        </p:tav>
                                        <p:tav tm="100000">
                                          <p:val>
                                            <p:strVal val="ppt_y"/>
                                          </p:val>
                                        </p:tav>
                                      </p:tavLst>
                                    </p:anim>
                                    <p:set>
                                      <p:cBhvr>
                                        <p:cTn id="37" dur="1" fill="hold">
                                          <p:stCondLst>
                                            <p:cond delay="3749"/>
                                          </p:stCondLst>
                                        </p:cTn>
                                        <p:tgtEl>
                                          <p:spTgt spid="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19 Grupo"/>
          <p:cNvGrpSpPr/>
          <p:nvPr/>
        </p:nvGrpSpPr>
        <p:grpSpPr>
          <a:xfrm>
            <a:off x="0" y="1700808"/>
            <a:ext cx="9144000" cy="3528392"/>
            <a:chOff x="0" y="1700808"/>
            <a:chExt cx="9144000" cy="3528392"/>
          </a:xfrm>
          <a:scene3d>
            <a:camera prst="orthographicFront"/>
            <a:lightRig rig="sunrise" dir="t"/>
          </a:scene3d>
        </p:grpSpPr>
        <p:sp>
          <p:nvSpPr>
            <p:cNvPr id="21" name="20 Rectángulo"/>
            <p:cNvSpPr/>
            <p:nvPr/>
          </p:nvSpPr>
          <p:spPr>
            <a:xfrm>
              <a:off x="0" y="1700808"/>
              <a:ext cx="9144000" cy="144016"/>
            </a:xfrm>
            <a:prstGeom prst="rect">
              <a:avLst/>
            </a:prstGeom>
            <a:gradFill flip="none" rotWithShape="1">
              <a:gsLst>
                <a:gs pos="71000">
                  <a:schemeClr val="accent6">
                    <a:lumMod val="60000"/>
                    <a:lumOff val="40000"/>
                  </a:schemeClr>
                </a:gs>
                <a:gs pos="37000">
                  <a:schemeClr val="accent6">
                    <a:lumMod val="39000"/>
                  </a:schemeClr>
                </a:gs>
                <a:gs pos="100000">
                  <a:srgbClr val="FFC000">
                    <a:lumMod val="49000"/>
                    <a:lumOff val="51000"/>
                  </a:srgbClr>
                </a:gs>
              </a:gsLst>
              <a:lin ang="5400000" scaled="1"/>
              <a:tileRect/>
            </a:gradFill>
            <a:ln>
              <a:noFill/>
            </a:ln>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0" y="3356992"/>
              <a:ext cx="9144000" cy="144016"/>
            </a:xfrm>
            <a:prstGeom prst="rect">
              <a:avLst/>
            </a:prstGeom>
            <a:gradFill flip="none" rotWithShape="1">
              <a:gsLst>
                <a:gs pos="71000">
                  <a:schemeClr val="accent6">
                    <a:lumMod val="60000"/>
                    <a:lumOff val="40000"/>
                  </a:schemeClr>
                </a:gs>
                <a:gs pos="37000">
                  <a:schemeClr val="accent6">
                    <a:lumMod val="39000"/>
                  </a:schemeClr>
                </a:gs>
                <a:gs pos="100000">
                  <a:srgbClr val="FFC000">
                    <a:lumMod val="49000"/>
                    <a:lumOff val="51000"/>
                  </a:srgbClr>
                </a:gs>
              </a:gsLst>
              <a:lin ang="5400000" scaled="1"/>
              <a:tileRect/>
            </a:gradFill>
            <a:ln>
              <a:noFill/>
            </a:ln>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5085184"/>
              <a:ext cx="9144000" cy="144016"/>
            </a:xfrm>
            <a:prstGeom prst="rect">
              <a:avLst/>
            </a:prstGeom>
            <a:gradFill flip="none" rotWithShape="1">
              <a:gsLst>
                <a:gs pos="71000">
                  <a:schemeClr val="accent6">
                    <a:lumMod val="60000"/>
                    <a:lumOff val="40000"/>
                  </a:schemeClr>
                </a:gs>
                <a:gs pos="37000">
                  <a:schemeClr val="accent6">
                    <a:lumMod val="39000"/>
                  </a:schemeClr>
                </a:gs>
                <a:gs pos="100000">
                  <a:srgbClr val="FFC000">
                    <a:lumMod val="49000"/>
                    <a:lumOff val="51000"/>
                  </a:srgbClr>
                </a:gs>
              </a:gsLst>
              <a:lin ang="5400000" scaled="1"/>
              <a:tileRect/>
            </a:gradFill>
            <a:ln>
              <a:noFill/>
            </a:ln>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14" name="13 Imagen" descr="MUJERES DOSSSS"/>
          <p:cNvPicPr>
            <a:picLocks noGrp="1" noChangeAspect="1"/>
          </p:cNvPicPr>
          <p:nvPr isPhoto="1"/>
        </p:nvPicPr>
        <p:blipFill>
          <a:blip r:embed="rId2" cstate="print">
            <a:extLst>
              <a:ext uri="{BEBA8EAE-BF5A-486C-A8C5-ECC9F3942E4B}">
                <a14:imgProps xmlns:a14="http://schemas.microsoft.com/office/drawing/2010/main">
                  <a14:imgLayer r:embed="rId3">
                    <a14:imgEffect>
                      <a14:colorTemperature colorTemp="8625"/>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pic>
        <p:nvPicPr>
          <p:cNvPr id="1026"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2915816" y="2132856"/>
            <a:ext cx="1730670" cy="1757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flipH="1">
            <a:off x="4499992" y="2132856"/>
            <a:ext cx="1730670" cy="1757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flipH="1">
            <a:off x="5940152" y="2132856"/>
            <a:ext cx="1730670" cy="1757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flipH="1">
            <a:off x="7413330" y="2132856"/>
            <a:ext cx="1730670" cy="1757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1475656" y="2132856"/>
            <a:ext cx="1730670" cy="1757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0" y="2132856"/>
            <a:ext cx="1730670" cy="1757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rot="10800000">
            <a:off x="4499992" y="2924944"/>
            <a:ext cx="1730670" cy="1757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rot="10800000" flipH="1">
            <a:off x="2915816" y="2924944"/>
            <a:ext cx="1730670" cy="1757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rot="10800000">
            <a:off x="5940152" y="2924944"/>
            <a:ext cx="1730670" cy="1757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rot="10800000">
            <a:off x="7413330" y="2924944"/>
            <a:ext cx="1730670" cy="1757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rot="10800000" flipH="1">
            <a:off x="1475656" y="2924944"/>
            <a:ext cx="1730670" cy="1757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rot="10800000" flipH="1">
            <a:off x="0" y="2924944"/>
            <a:ext cx="1730670" cy="1757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flipH="1">
            <a:off x="8892480" y="2204864"/>
            <a:ext cx="1730670" cy="1757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rot="10800000">
            <a:off x="8892480" y="2924944"/>
            <a:ext cx="1730670" cy="1757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1476672" y="2132856"/>
            <a:ext cx="1730670" cy="1757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rot="10800000" flipH="1">
            <a:off x="-1476672" y="2924944"/>
            <a:ext cx="1730670" cy="1757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 name="23 Rectángulo"/>
          <p:cNvSpPr/>
          <p:nvPr/>
        </p:nvSpPr>
        <p:spPr>
          <a:xfrm>
            <a:off x="-1116632" y="-234115"/>
            <a:ext cx="11593288"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369093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19" presetClass="entr" presetSubtype="5"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4500" fill="hold"/>
                                        <p:tgtEl>
                                          <p:spTgt spid="3"/>
                                        </p:tgtEl>
                                        <p:attrNameLst>
                                          <p:attrName>ppt_w</p:attrName>
                                        </p:attrNameLst>
                                      </p:cBhvr>
                                      <p:tavLst>
                                        <p:tav tm="0">
                                          <p:val>
                                            <p:strVal val="#ppt_w"/>
                                          </p:val>
                                        </p:tav>
                                        <p:tav tm="100000">
                                          <p:val>
                                            <p:strVal val="#ppt_w"/>
                                          </p:val>
                                        </p:tav>
                                      </p:tavLst>
                                    </p:anim>
                                    <p:anim calcmode="lin" valueType="num">
                                      <p:cBhvr>
                                        <p:cTn id="11" dur="4500" fill="hold"/>
                                        <p:tgtEl>
                                          <p:spTgt spid="3"/>
                                        </p:tgtEl>
                                        <p:attrNameLst>
                                          <p:attrName>ppt_h</p:attrName>
                                        </p:attrNameLst>
                                      </p:cBhvr>
                                      <p:tavLst>
                                        <p:tav tm="0" fmla="#ppt_h*sin(2.5*pi*$)">
                                          <p:val>
                                            <p:fltVal val="0"/>
                                          </p:val>
                                        </p:tav>
                                        <p:tav tm="100000">
                                          <p:val>
                                            <p:fltVal val="1"/>
                                          </p:val>
                                        </p:tav>
                                      </p:tavLst>
                                    </p:anim>
                                  </p:childTnLst>
                                </p:cTn>
                              </p:par>
                              <p:par>
                                <p:cTn id="12" presetID="8" presetClass="emph" presetSubtype="0" repeatCount="indefinite" fill="hold" nodeType="withEffect">
                                  <p:stCondLst>
                                    <p:cond delay="0"/>
                                  </p:stCondLst>
                                  <p:childTnLst>
                                    <p:animRot by="-21600000">
                                      <p:cBhvr>
                                        <p:cTn id="13" dur="4250" fill="hold"/>
                                        <p:tgtEl>
                                          <p:spTgt spid="3"/>
                                        </p:tgtEl>
                                        <p:attrNameLst>
                                          <p:attrName>r</p:attrName>
                                        </p:attrNameLst>
                                      </p:cBhvr>
                                    </p:animRot>
                                  </p:childTnLst>
                                </p:cTn>
                              </p:par>
                              <p:par>
                                <p:cTn id="14" presetID="2" presetClass="exit" presetSubtype="12" fill="hold" nodeType="withEffect">
                                  <p:stCondLst>
                                    <p:cond delay="0"/>
                                  </p:stCondLst>
                                  <p:childTnLst>
                                    <p:anim calcmode="lin" valueType="num">
                                      <p:cBhvr additive="base">
                                        <p:cTn id="15" dur="5500"/>
                                        <p:tgtEl>
                                          <p:spTgt spid="3"/>
                                        </p:tgtEl>
                                        <p:attrNameLst>
                                          <p:attrName>ppt_x</p:attrName>
                                        </p:attrNameLst>
                                      </p:cBhvr>
                                      <p:tavLst>
                                        <p:tav tm="0">
                                          <p:val>
                                            <p:strVal val="ppt_x"/>
                                          </p:val>
                                        </p:tav>
                                        <p:tav tm="100000">
                                          <p:val>
                                            <p:strVal val="0-ppt_w/2"/>
                                          </p:val>
                                        </p:tav>
                                      </p:tavLst>
                                    </p:anim>
                                    <p:anim calcmode="lin" valueType="num">
                                      <p:cBhvr additive="base">
                                        <p:cTn id="16" dur="5500"/>
                                        <p:tgtEl>
                                          <p:spTgt spid="3"/>
                                        </p:tgtEl>
                                        <p:attrNameLst>
                                          <p:attrName>ppt_y</p:attrName>
                                        </p:attrNameLst>
                                      </p:cBhvr>
                                      <p:tavLst>
                                        <p:tav tm="0">
                                          <p:val>
                                            <p:strVal val="ppt_y"/>
                                          </p:val>
                                        </p:tav>
                                        <p:tav tm="100000">
                                          <p:val>
                                            <p:strVal val="1+ppt_h/2"/>
                                          </p:val>
                                        </p:tav>
                                      </p:tavLst>
                                    </p:anim>
                                    <p:set>
                                      <p:cBhvr>
                                        <p:cTn id="17" dur="1" fill="hold">
                                          <p:stCondLst>
                                            <p:cond delay="5499"/>
                                          </p:stCondLst>
                                        </p:cTn>
                                        <p:tgtEl>
                                          <p:spTgt spid="3"/>
                                        </p:tgtEl>
                                        <p:attrNameLst>
                                          <p:attrName>style.visibility</p:attrName>
                                        </p:attrNameLst>
                                      </p:cBhvr>
                                      <p:to>
                                        <p:strVal val="hidden"/>
                                      </p:to>
                                    </p:set>
                                  </p:childTnLst>
                                </p:cTn>
                              </p:par>
                              <p:par>
                                <p:cTn id="18" presetID="19" presetClass="entr" presetSubtype="5" fill="hold" nodeType="withEffect">
                                  <p:stCondLst>
                                    <p:cond delay="0"/>
                                  </p:stCondLst>
                                  <p:childTnLst>
                                    <p:set>
                                      <p:cBhvr>
                                        <p:cTn id="19" dur="1" fill="hold">
                                          <p:stCondLst>
                                            <p:cond delay="0"/>
                                          </p:stCondLst>
                                        </p:cTn>
                                        <p:tgtEl>
                                          <p:spTgt spid="1026"/>
                                        </p:tgtEl>
                                        <p:attrNameLst>
                                          <p:attrName>style.visibility</p:attrName>
                                        </p:attrNameLst>
                                      </p:cBhvr>
                                      <p:to>
                                        <p:strVal val="visible"/>
                                      </p:to>
                                    </p:set>
                                    <p:anim calcmode="lin" valueType="num">
                                      <p:cBhvr>
                                        <p:cTn id="20" dur="4500" fill="hold"/>
                                        <p:tgtEl>
                                          <p:spTgt spid="1026"/>
                                        </p:tgtEl>
                                        <p:attrNameLst>
                                          <p:attrName>ppt_w</p:attrName>
                                        </p:attrNameLst>
                                      </p:cBhvr>
                                      <p:tavLst>
                                        <p:tav tm="0">
                                          <p:val>
                                            <p:strVal val="#ppt_w"/>
                                          </p:val>
                                        </p:tav>
                                        <p:tav tm="100000">
                                          <p:val>
                                            <p:strVal val="#ppt_w"/>
                                          </p:val>
                                        </p:tav>
                                      </p:tavLst>
                                    </p:anim>
                                    <p:anim calcmode="lin" valueType="num">
                                      <p:cBhvr>
                                        <p:cTn id="21" dur="4500" fill="hold"/>
                                        <p:tgtEl>
                                          <p:spTgt spid="1026"/>
                                        </p:tgtEl>
                                        <p:attrNameLst>
                                          <p:attrName>ppt_h</p:attrName>
                                        </p:attrNameLst>
                                      </p:cBhvr>
                                      <p:tavLst>
                                        <p:tav tm="0" fmla="#ppt_h*sin(2.5*pi*$)">
                                          <p:val>
                                            <p:fltVal val="0"/>
                                          </p:val>
                                        </p:tav>
                                        <p:tav tm="100000">
                                          <p:val>
                                            <p:fltVal val="1"/>
                                          </p:val>
                                        </p:tav>
                                      </p:tavLst>
                                    </p:anim>
                                  </p:childTnLst>
                                </p:cTn>
                              </p:par>
                              <p:par>
                                <p:cTn id="22" presetID="8" presetClass="emph" presetSubtype="0" repeatCount="indefinite" fill="hold" nodeType="withEffect">
                                  <p:stCondLst>
                                    <p:cond delay="0"/>
                                  </p:stCondLst>
                                  <p:childTnLst>
                                    <p:animRot by="21600000">
                                      <p:cBhvr>
                                        <p:cTn id="23" dur="4250" fill="hold"/>
                                        <p:tgtEl>
                                          <p:spTgt spid="1026"/>
                                        </p:tgtEl>
                                        <p:attrNameLst>
                                          <p:attrName>r</p:attrName>
                                        </p:attrNameLst>
                                      </p:cBhvr>
                                    </p:animRot>
                                  </p:childTnLst>
                                </p:cTn>
                              </p:par>
                              <p:par>
                                <p:cTn id="24" presetID="2" presetClass="exit" presetSubtype="6" fill="hold" nodeType="withEffect">
                                  <p:stCondLst>
                                    <p:cond delay="0"/>
                                  </p:stCondLst>
                                  <p:childTnLst>
                                    <p:anim calcmode="lin" valueType="num">
                                      <p:cBhvr additive="base">
                                        <p:cTn id="25" dur="5500"/>
                                        <p:tgtEl>
                                          <p:spTgt spid="1026"/>
                                        </p:tgtEl>
                                        <p:attrNameLst>
                                          <p:attrName>ppt_x</p:attrName>
                                        </p:attrNameLst>
                                      </p:cBhvr>
                                      <p:tavLst>
                                        <p:tav tm="0">
                                          <p:val>
                                            <p:strVal val="ppt_x"/>
                                          </p:val>
                                        </p:tav>
                                        <p:tav tm="100000">
                                          <p:val>
                                            <p:strVal val="1+ppt_w/2"/>
                                          </p:val>
                                        </p:tav>
                                      </p:tavLst>
                                    </p:anim>
                                    <p:anim calcmode="lin" valueType="num">
                                      <p:cBhvr additive="base">
                                        <p:cTn id="26" dur="5500"/>
                                        <p:tgtEl>
                                          <p:spTgt spid="1026"/>
                                        </p:tgtEl>
                                        <p:attrNameLst>
                                          <p:attrName>ppt_y</p:attrName>
                                        </p:attrNameLst>
                                      </p:cBhvr>
                                      <p:tavLst>
                                        <p:tav tm="0">
                                          <p:val>
                                            <p:strVal val="ppt_y"/>
                                          </p:val>
                                        </p:tav>
                                        <p:tav tm="100000">
                                          <p:val>
                                            <p:strVal val="1+ppt_h/2"/>
                                          </p:val>
                                        </p:tav>
                                      </p:tavLst>
                                    </p:anim>
                                    <p:set>
                                      <p:cBhvr>
                                        <p:cTn id="27" dur="1" fill="hold">
                                          <p:stCondLst>
                                            <p:cond delay="5499"/>
                                          </p:stCondLst>
                                        </p:cTn>
                                        <p:tgtEl>
                                          <p:spTgt spid="1026"/>
                                        </p:tgtEl>
                                        <p:attrNameLst>
                                          <p:attrName>style.visibility</p:attrName>
                                        </p:attrNameLst>
                                      </p:cBhvr>
                                      <p:to>
                                        <p:strVal val="hidden"/>
                                      </p:to>
                                    </p:set>
                                  </p:childTnLst>
                                </p:cTn>
                              </p:par>
                              <p:par>
                                <p:cTn id="28" presetID="19" presetClass="entr" presetSubtype="5"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4500" fill="hold"/>
                                        <p:tgtEl>
                                          <p:spTgt spid="4"/>
                                        </p:tgtEl>
                                        <p:attrNameLst>
                                          <p:attrName>ppt_w</p:attrName>
                                        </p:attrNameLst>
                                      </p:cBhvr>
                                      <p:tavLst>
                                        <p:tav tm="0">
                                          <p:val>
                                            <p:strVal val="#ppt_w"/>
                                          </p:val>
                                        </p:tav>
                                        <p:tav tm="100000">
                                          <p:val>
                                            <p:strVal val="#ppt_w"/>
                                          </p:val>
                                        </p:tav>
                                      </p:tavLst>
                                    </p:anim>
                                    <p:anim calcmode="lin" valueType="num">
                                      <p:cBhvr>
                                        <p:cTn id="31" dur="4500" fill="hold"/>
                                        <p:tgtEl>
                                          <p:spTgt spid="4"/>
                                        </p:tgtEl>
                                        <p:attrNameLst>
                                          <p:attrName>ppt_h</p:attrName>
                                        </p:attrNameLst>
                                      </p:cBhvr>
                                      <p:tavLst>
                                        <p:tav tm="0" fmla="#ppt_h*sin(2.5*pi*$)">
                                          <p:val>
                                            <p:fltVal val="0"/>
                                          </p:val>
                                        </p:tav>
                                        <p:tav tm="100000">
                                          <p:val>
                                            <p:fltVal val="1"/>
                                          </p:val>
                                        </p:tav>
                                      </p:tavLst>
                                    </p:anim>
                                  </p:childTnLst>
                                </p:cTn>
                              </p:par>
                              <p:par>
                                <p:cTn id="32" presetID="8" presetClass="emph" presetSubtype="0" repeatCount="indefinite" fill="hold" nodeType="withEffect">
                                  <p:stCondLst>
                                    <p:cond delay="0"/>
                                  </p:stCondLst>
                                  <p:childTnLst>
                                    <p:animRot by="-21600000">
                                      <p:cBhvr>
                                        <p:cTn id="33" dur="4250" fill="hold"/>
                                        <p:tgtEl>
                                          <p:spTgt spid="4"/>
                                        </p:tgtEl>
                                        <p:attrNameLst>
                                          <p:attrName>r</p:attrName>
                                        </p:attrNameLst>
                                      </p:cBhvr>
                                    </p:animRot>
                                  </p:childTnLst>
                                </p:cTn>
                              </p:par>
                              <p:par>
                                <p:cTn id="34" presetID="2" presetClass="exit" presetSubtype="12" fill="hold" nodeType="withEffect">
                                  <p:stCondLst>
                                    <p:cond delay="0"/>
                                  </p:stCondLst>
                                  <p:childTnLst>
                                    <p:anim calcmode="lin" valueType="num">
                                      <p:cBhvr additive="base">
                                        <p:cTn id="35" dur="5500"/>
                                        <p:tgtEl>
                                          <p:spTgt spid="4"/>
                                        </p:tgtEl>
                                        <p:attrNameLst>
                                          <p:attrName>ppt_x</p:attrName>
                                        </p:attrNameLst>
                                      </p:cBhvr>
                                      <p:tavLst>
                                        <p:tav tm="0">
                                          <p:val>
                                            <p:strVal val="ppt_x"/>
                                          </p:val>
                                        </p:tav>
                                        <p:tav tm="100000">
                                          <p:val>
                                            <p:strVal val="0-ppt_w/2"/>
                                          </p:val>
                                        </p:tav>
                                      </p:tavLst>
                                    </p:anim>
                                    <p:anim calcmode="lin" valueType="num">
                                      <p:cBhvr additive="base">
                                        <p:cTn id="36" dur="5500"/>
                                        <p:tgtEl>
                                          <p:spTgt spid="4"/>
                                        </p:tgtEl>
                                        <p:attrNameLst>
                                          <p:attrName>ppt_y</p:attrName>
                                        </p:attrNameLst>
                                      </p:cBhvr>
                                      <p:tavLst>
                                        <p:tav tm="0">
                                          <p:val>
                                            <p:strVal val="ppt_y"/>
                                          </p:val>
                                        </p:tav>
                                        <p:tav tm="100000">
                                          <p:val>
                                            <p:strVal val="1+ppt_h/2"/>
                                          </p:val>
                                        </p:tav>
                                      </p:tavLst>
                                    </p:anim>
                                    <p:set>
                                      <p:cBhvr>
                                        <p:cTn id="37" dur="1" fill="hold">
                                          <p:stCondLst>
                                            <p:cond delay="5499"/>
                                          </p:stCondLst>
                                        </p:cTn>
                                        <p:tgtEl>
                                          <p:spTgt spid="4"/>
                                        </p:tgtEl>
                                        <p:attrNameLst>
                                          <p:attrName>style.visibility</p:attrName>
                                        </p:attrNameLst>
                                      </p:cBhvr>
                                      <p:to>
                                        <p:strVal val="hidden"/>
                                      </p:to>
                                    </p:set>
                                  </p:childTnLst>
                                </p:cTn>
                              </p:par>
                              <p:par>
                                <p:cTn id="38" presetID="19" presetClass="entr" presetSubtype="5" fill="hold"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p:cTn id="40" dur="4500" fill="hold"/>
                                        <p:tgtEl>
                                          <p:spTgt spid="5"/>
                                        </p:tgtEl>
                                        <p:attrNameLst>
                                          <p:attrName>ppt_w</p:attrName>
                                        </p:attrNameLst>
                                      </p:cBhvr>
                                      <p:tavLst>
                                        <p:tav tm="0">
                                          <p:val>
                                            <p:strVal val="#ppt_w"/>
                                          </p:val>
                                        </p:tav>
                                        <p:tav tm="100000">
                                          <p:val>
                                            <p:strVal val="#ppt_w"/>
                                          </p:val>
                                        </p:tav>
                                      </p:tavLst>
                                    </p:anim>
                                    <p:anim calcmode="lin" valueType="num">
                                      <p:cBhvr>
                                        <p:cTn id="41" dur="4500" fill="hold"/>
                                        <p:tgtEl>
                                          <p:spTgt spid="5"/>
                                        </p:tgtEl>
                                        <p:attrNameLst>
                                          <p:attrName>ppt_h</p:attrName>
                                        </p:attrNameLst>
                                      </p:cBhvr>
                                      <p:tavLst>
                                        <p:tav tm="0" fmla="#ppt_h*sin(2.5*pi*$)">
                                          <p:val>
                                            <p:fltVal val="0"/>
                                          </p:val>
                                        </p:tav>
                                        <p:tav tm="100000">
                                          <p:val>
                                            <p:fltVal val="1"/>
                                          </p:val>
                                        </p:tav>
                                      </p:tavLst>
                                    </p:anim>
                                  </p:childTnLst>
                                </p:cTn>
                              </p:par>
                              <p:par>
                                <p:cTn id="42" presetID="8" presetClass="emph" presetSubtype="0" repeatCount="indefinite" fill="hold" nodeType="withEffect">
                                  <p:stCondLst>
                                    <p:cond delay="0"/>
                                  </p:stCondLst>
                                  <p:childTnLst>
                                    <p:animRot by="-21600000">
                                      <p:cBhvr>
                                        <p:cTn id="43" dur="4250" fill="hold"/>
                                        <p:tgtEl>
                                          <p:spTgt spid="5"/>
                                        </p:tgtEl>
                                        <p:attrNameLst>
                                          <p:attrName>r</p:attrName>
                                        </p:attrNameLst>
                                      </p:cBhvr>
                                    </p:animRot>
                                  </p:childTnLst>
                                </p:cTn>
                              </p:par>
                              <p:par>
                                <p:cTn id="44" presetID="2" presetClass="exit" presetSubtype="12" fill="hold" nodeType="withEffect">
                                  <p:stCondLst>
                                    <p:cond delay="0"/>
                                  </p:stCondLst>
                                  <p:childTnLst>
                                    <p:anim calcmode="lin" valueType="num">
                                      <p:cBhvr additive="base">
                                        <p:cTn id="45" dur="5500"/>
                                        <p:tgtEl>
                                          <p:spTgt spid="5"/>
                                        </p:tgtEl>
                                        <p:attrNameLst>
                                          <p:attrName>ppt_x</p:attrName>
                                        </p:attrNameLst>
                                      </p:cBhvr>
                                      <p:tavLst>
                                        <p:tav tm="0">
                                          <p:val>
                                            <p:strVal val="ppt_x"/>
                                          </p:val>
                                        </p:tav>
                                        <p:tav tm="100000">
                                          <p:val>
                                            <p:strVal val="0-ppt_w/2"/>
                                          </p:val>
                                        </p:tav>
                                      </p:tavLst>
                                    </p:anim>
                                    <p:anim calcmode="lin" valueType="num">
                                      <p:cBhvr additive="base">
                                        <p:cTn id="46" dur="5500"/>
                                        <p:tgtEl>
                                          <p:spTgt spid="5"/>
                                        </p:tgtEl>
                                        <p:attrNameLst>
                                          <p:attrName>ppt_y</p:attrName>
                                        </p:attrNameLst>
                                      </p:cBhvr>
                                      <p:tavLst>
                                        <p:tav tm="0">
                                          <p:val>
                                            <p:strVal val="ppt_y"/>
                                          </p:val>
                                        </p:tav>
                                        <p:tav tm="100000">
                                          <p:val>
                                            <p:strVal val="1+ppt_h/2"/>
                                          </p:val>
                                        </p:tav>
                                      </p:tavLst>
                                    </p:anim>
                                    <p:set>
                                      <p:cBhvr>
                                        <p:cTn id="47" dur="1" fill="hold">
                                          <p:stCondLst>
                                            <p:cond delay="5499"/>
                                          </p:stCondLst>
                                        </p:cTn>
                                        <p:tgtEl>
                                          <p:spTgt spid="5"/>
                                        </p:tgtEl>
                                        <p:attrNameLst>
                                          <p:attrName>style.visibility</p:attrName>
                                        </p:attrNameLst>
                                      </p:cBhvr>
                                      <p:to>
                                        <p:strVal val="hidden"/>
                                      </p:to>
                                    </p:set>
                                  </p:childTnLst>
                                </p:cTn>
                              </p:par>
                              <p:par>
                                <p:cTn id="48" presetID="19" presetClass="entr" presetSubtype="5" fill="hold"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p:cTn id="50" dur="4500" fill="hold"/>
                                        <p:tgtEl>
                                          <p:spTgt spid="6"/>
                                        </p:tgtEl>
                                        <p:attrNameLst>
                                          <p:attrName>ppt_w</p:attrName>
                                        </p:attrNameLst>
                                      </p:cBhvr>
                                      <p:tavLst>
                                        <p:tav tm="0">
                                          <p:val>
                                            <p:strVal val="#ppt_w"/>
                                          </p:val>
                                        </p:tav>
                                        <p:tav tm="100000">
                                          <p:val>
                                            <p:strVal val="#ppt_w"/>
                                          </p:val>
                                        </p:tav>
                                      </p:tavLst>
                                    </p:anim>
                                    <p:anim calcmode="lin" valueType="num">
                                      <p:cBhvr>
                                        <p:cTn id="51" dur="4500" fill="hold"/>
                                        <p:tgtEl>
                                          <p:spTgt spid="6"/>
                                        </p:tgtEl>
                                        <p:attrNameLst>
                                          <p:attrName>ppt_h</p:attrName>
                                        </p:attrNameLst>
                                      </p:cBhvr>
                                      <p:tavLst>
                                        <p:tav tm="0" fmla="#ppt_h*sin(2.5*pi*$)">
                                          <p:val>
                                            <p:fltVal val="0"/>
                                          </p:val>
                                        </p:tav>
                                        <p:tav tm="100000">
                                          <p:val>
                                            <p:fltVal val="1"/>
                                          </p:val>
                                        </p:tav>
                                      </p:tavLst>
                                    </p:anim>
                                  </p:childTnLst>
                                </p:cTn>
                              </p:par>
                              <p:par>
                                <p:cTn id="52" presetID="8" presetClass="emph" presetSubtype="0" repeatCount="indefinite" fill="hold" nodeType="withEffect">
                                  <p:stCondLst>
                                    <p:cond delay="0"/>
                                  </p:stCondLst>
                                  <p:childTnLst>
                                    <p:animRot by="21600000">
                                      <p:cBhvr>
                                        <p:cTn id="53" dur="4250" fill="hold"/>
                                        <p:tgtEl>
                                          <p:spTgt spid="6"/>
                                        </p:tgtEl>
                                        <p:attrNameLst>
                                          <p:attrName>r</p:attrName>
                                        </p:attrNameLst>
                                      </p:cBhvr>
                                    </p:animRot>
                                  </p:childTnLst>
                                </p:cTn>
                              </p:par>
                              <p:par>
                                <p:cTn id="54" presetID="2" presetClass="exit" presetSubtype="6" fill="hold" nodeType="withEffect">
                                  <p:stCondLst>
                                    <p:cond delay="0"/>
                                  </p:stCondLst>
                                  <p:childTnLst>
                                    <p:anim calcmode="lin" valueType="num">
                                      <p:cBhvr additive="base">
                                        <p:cTn id="55" dur="5500"/>
                                        <p:tgtEl>
                                          <p:spTgt spid="6"/>
                                        </p:tgtEl>
                                        <p:attrNameLst>
                                          <p:attrName>ppt_x</p:attrName>
                                        </p:attrNameLst>
                                      </p:cBhvr>
                                      <p:tavLst>
                                        <p:tav tm="0">
                                          <p:val>
                                            <p:strVal val="ppt_x"/>
                                          </p:val>
                                        </p:tav>
                                        <p:tav tm="100000">
                                          <p:val>
                                            <p:strVal val="1+ppt_w/2"/>
                                          </p:val>
                                        </p:tav>
                                      </p:tavLst>
                                    </p:anim>
                                    <p:anim calcmode="lin" valueType="num">
                                      <p:cBhvr additive="base">
                                        <p:cTn id="56" dur="5500"/>
                                        <p:tgtEl>
                                          <p:spTgt spid="6"/>
                                        </p:tgtEl>
                                        <p:attrNameLst>
                                          <p:attrName>ppt_y</p:attrName>
                                        </p:attrNameLst>
                                      </p:cBhvr>
                                      <p:tavLst>
                                        <p:tav tm="0">
                                          <p:val>
                                            <p:strVal val="ppt_y"/>
                                          </p:val>
                                        </p:tav>
                                        <p:tav tm="100000">
                                          <p:val>
                                            <p:strVal val="1+ppt_h/2"/>
                                          </p:val>
                                        </p:tav>
                                      </p:tavLst>
                                    </p:anim>
                                    <p:set>
                                      <p:cBhvr>
                                        <p:cTn id="57" dur="1" fill="hold">
                                          <p:stCondLst>
                                            <p:cond delay="5499"/>
                                          </p:stCondLst>
                                        </p:cTn>
                                        <p:tgtEl>
                                          <p:spTgt spid="6"/>
                                        </p:tgtEl>
                                        <p:attrNameLst>
                                          <p:attrName>style.visibility</p:attrName>
                                        </p:attrNameLst>
                                      </p:cBhvr>
                                      <p:to>
                                        <p:strVal val="hidden"/>
                                      </p:to>
                                    </p:set>
                                  </p:childTnLst>
                                </p:cTn>
                              </p:par>
                              <p:par>
                                <p:cTn id="58" presetID="19" presetClass="entr" presetSubtype="5" fill="hold" nodeType="withEffect">
                                  <p:stCondLst>
                                    <p:cond delay="0"/>
                                  </p:stCondLst>
                                  <p:childTnLst>
                                    <p:set>
                                      <p:cBhvr>
                                        <p:cTn id="59" dur="1" fill="hold">
                                          <p:stCondLst>
                                            <p:cond delay="0"/>
                                          </p:stCondLst>
                                        </p:cTn>
                                        <p:tgtEl>
                                          <p:spTgt spid="7"/>
                                        </p:tgtEl>
                                        <p:attrNameLst>
                                          <p:attrName>style.visibility</p:attrName>
                                        </p:attrNameLst>
                                      </p:cBhvr>
                                      <p:to>
                                        <p:strVal val="visible"/>
                                      </p:to>
                                    </p:set>
                                    <p:anim calcmode="lin" valueType="num">
                                      <p:cBhvr>
                                        <p:cTn id="60" dur="4500" fill="hold"/>
                                        <p:tgtEl>
                                          <p:spTgt spid="7"/>
                                        </p:tgtEl>
                                        <p:attrNameLst>
                                          <p:attrName>ppt_w</p:attrName>
                                        </p:attrNameLst>
                                      </p:cBhvr>
                                      <p:tavLst>
                                        <p:tav tm="0">
                                          <p:val>
                                            <p:strVal val="#ppt_w"/>
                                          </p:val>
                                        </p:tav>
                                        <p:tav tm="100000">
                                          <p:val>
                                            <p:strVal val="#ppt_w"/>
                                          </p:val>
                                        </p:tav>
                                      </p:tavLst>
                                    </p:anim>
                                    <p:anim calcmode="lin" valueType="num">
                                      <p:cBhvr>
                                        <p:cTn id="61" dur="4500" fill="hold"/>
                                        <p:tgtEl>
                                          <p:spTgt spid="7"/>
                                        </p:tgtEl>
                                        <p:attrNameLst>
                                          <p:attrName>ppt_h</p:attrName>
                                        </p:attrNameLst>
                                      </p:cBhvr>
                                      <p:tavLst>
                                        <p:tav tm="0" fmla="#ppt_h*sin(2.5*pi*$)">
                                          <p:val>
                                            <p:fltVal val="0"/>
                                          </p:val>
                                        </p:tav>
                                        <p:tav tm="100000">
                                          <p:val>
                                            <p:fltVal val="1"/>
                                          </p:val>
                                        </p:tav>
                                      </p:tavLst>
                                    </p:anim>
                                  </p:childTnLst>
                                </p:cTn>
                              </p:par>
                              <p:par>
                                <p:cTn id="62" presetID="8" presetClass="emph" presetSubtype="0" repeatCount="indefinite" fill="hold" nodeType="withEffect">
                                  <p:stCondLst>
                                    <p:cond delay="0"/>
                                  </p:stCondLst>
                                  <p:childTnLst>
                                    <p:animRot by="21600000">
                                      <p:cBhvr>
                                        <p:cTn id="63" dur="4250" fill="hold"/>
                                        <p:tgtEl>
                                          <p:spTgt spid="7"/>
                                        </p:tgtEl>
                                        <p:attrNameLst>
                                          <p:attrName>r</p:attrName>
                                        </p:attrNameLst>
                                      </p:cBhvr>
                                    </p:animRot>
                                  </p:childTnLst>
                                </p:cTn>
                              </p:par>
                              <p:par>
                                <p:cTn id="64" presetID="2" presetClass="exit" presetSubtype="6" fill="hold" nodeType="withEffect">
                                  <p:stCondLst>
                                    <p:cond delay="0"/>
                                  </p:stCondLst>
                                  <p:childTnLst>
                                    <p:anim calcmode="lin" valueType="num">
                                      <p:cBhvr additive="base">
                                        <p:cTn id="65" dur="5500"/>
                                        <p:tgtEl>
                                          <p:spTgt spid="7"/>
                                        </p:tgtEl>
                                        <p:attrNameLst>
                                          <p:attrName>ppt_x</p:attrName>
                                        </p:attrNameLst>
                                      </p:cBhvr>
                                      <p:tavLst>
                                        <p:tav tm="0">
                                          <p:val>
                                            <p:strVal val="ppt_x"/>
                                          </p:val>
                                        </p:tav>
                                        <p:tav tm="100000">
                                          <p:val>
                                            <p:strVal val="1+ppt_w/2"/>
                                          </p:val>
                                        </p:tav>
                                      </p:tavLst>
                                    </p:anim>
                                    <p:anim calcmode="lin" valueType="num">
                                      <p:cBhvr additive="base">
                                        <p:cTn id="66" dur="5500"/>
                                        <p:tgtEl>
                                          <p:spTgt spid="7"/>
                                        </p:tgtEl>
                                        <p:attrNameLst>
                                          <p:attrName>ppt_y</p:attrName>
                                        </p:attrNameLst>
                                      </p:cBhvr>
                                      <p:tavLst>
                                        <p:tav tm="0">
                                          <p:val>
                                            <p:strVal val="ppt_y"/>
                                          </p:val>
                                        </p:tav>
                                        <p:tav tm="100000">
                                          <p:val>
                                            <p:strVal val="1+ppt_h/2"/>
                                          </p:val>
                                        </p:tav>
                                      </p:tavLst>
                                    </p:anim>
                                    <p:set>
                                      <p:cBhvr>
                                        <p:cTn id="67" dur="1" fill="hold">
                                          <p:stCondLst>
                                            <p:cond delay="5499"/>
                                          </p:stCondLst>
                                        </p:cTn>
                                        <p:tgtEl>
                                          <p:spTgt spid="7"/>
                                        </p:tgtEl>
                                        <p:attrNameLst>
                                          <p:attrName>style.visibility</p:attrName>
                                        </p:attrNameLst>
                                      </p:cBhvr>
                                      <p:to>
                                        <p:strVal val="hidden"/>
                                      </p:to>
                                    </p:set>
                                  </p:childTnLst>
                                </p:cTn>
                              </p:par>
                              <p:par>
                                <p:cTn id="68" presetID="19" presetClass="entr" presetSubtype="5" fill="hold"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p:cTn id="70" dur="4500" fill="hold"/>
                                        <p:tgtEl>
                                          <p:spTgt spid="8"/>
                                        </p:tgtEl>
                                        <p:attrNameLst>
                                          <p:attrName>ppt_w</p:attrName>
                                        </p:attrNameLst>
                                      </p:cBhvr>
                                      <p:tavLst>
                                        <p:tav tm="0">
                                          <p:val>
                                            <p:strVal val="#ppt_w"/>
                                          </p:val>
                                        </p:tav>
                                        <p:tav tm="100000">
                                          <p:val>
                                            <p:strVal val="#ppt_w"/>
                                          </p:val>
                                        </p:tav>
                                      </p:tavLst>
                                    </p:anim>
                                    <p:anim calcmode="lin" valueType="num">
                                      <p:cBhvr>
                                        <p:cTn id="71" dur="4500" fill="hold"/>
                                        <p:tgtEl>
                                          <p:spTgt spid="8"/>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nodeType="withEffect">
                                  <p:stCondLst>
                                    <p:cond delay="0"/>
                                  </p:stCondLst>
                                  <p:childTnLst>
                                    <p:animRot by="21600000">
                                      <p:cBhvr>
                                        <p:cTn id="73" dur="4250" fill="hold"/>
                                        <p:tgtEl>
                                          <p:spTgt spid="8"/>
                                        </p:tgtEl>
                                        <p:attrNameLst>
                                          <p:attrName>r</p:attrName>
                                        </p:attrNameLst>
                                      </p:cBhvr>
                                    </p:animRot>
                                  </p:childTnLst>
                                </p:cTn>
                              </p:par>
                              <p:par>
                                <p:cTn id="74" presetID="2" presetClass="exit" presetSubtype="9" fill="hold" nodeType="withEffect">
                                  <p:stCondLst>
                                    <p:cond delay="0"/>
                                  </p:stCondLst>
                                  <p:childTnLst>
                                    <p:anim calcmode="lin" valueType="num">
                                      <p:cBhvr additive="base">
                                        <p:cTn id="75" dur="5500"/>
                                        <p:tgtEl>
                                          <p:spTgt spid="8"/>
                                        </p:tgtEl>
                                        <p:attrNameLst>
                                          <p:attrName>ppt_x</p:attrName>
                                        </p:attrNameLst>
                                      </p:cBhvr>
                                      <p:tavLst>
                                        <p:tav tm="0">
                                          <p:val>
                                            <p:strVal val="ppt_x"/>
                                          </p:val>
                                        </p:tav>
                                        <p:tav tm="100000">
                                          <p:val>
                                            <p:strVal val="0-ppt_w/2"/>
                                          </p:val>
                                        </p:tav>
                                      </p:tavLst>
                                    </p:anim>
                                    <p:anim calcmode="lin" valueType="num">
                                      <p:cBhvr additive="base">
                                        <p:cTn id="76" dur="5500"/>
                                        <p:tgtEl>
                                          <p:spTgt spid="8"/>
                                        </p:tgtEl>
                                        <p:attrNameLst>
                                          <p:attrName>ppt_y</p:attrName>
                                        </p:attrNameLst>
                                      </p:cBhvr>
                                      <p:tavLst>
                                        <p:tav tm="0">
                                          <p:val>
                                            <p:strVal val="ppt_y"/>
                                          </p:val>
                                        </p:tav>
                                        <p:tav tm="100000">
                                          <p:val>
                                            <p:strVal val="0-ppt_h/2"/>
                                          </p:val>
                                        </p:tav>
                                      </p:tavLst>
                                    </p:anim>
                                    <p:set>
                                      <p:cBhvr>
                                        <p:cTn id="77" dur="1" fill="hold">
                                          <p:stCondLst>
                                            <p:cond delay="5499"/>
                                          </p:stCondLst>
                                        </p:cTn>
                                        <p:tgtEl>
                                          <p:spTgt spid="8"/>
                                        </p:tgtEl>
                                        <p:attrNameLst>
                                          <p:attrName>style.visibility</p:attrName>
                                        </p:attrNameLst>
                                      </p:cBhvr>
                                      <p:to>
                                        <p:strVal val="hidden"/>
                                      </p:to>
                                    </p:set>
                                  </p:childTnLst>
                                </p:cTn>
                              </p:par>
                              <p:par>
                                <p:cTn id="78" presetID="19" presetClass="entr" presetSubtype="5" fill="hold" nodeType="withEffect">
                                  <p:stCondLst>
                                    <p:cond delay="0"/>
                                  </p:stCondLst>
                                  <p:childTnLst>
                                    <p:set>
                                      <p:cBhvr>
                                        <p:cTn id="79" dur="1" fill="hold">
                                          <p:stCondLst>
                                            <p:cond delay="0"/>
                                          </p:stCondLst>
                                        </p:cTn>
                                        <p:tgtEl>
                                          <p:spTgt spid="10"/>
                                        </p:tgtEl>
                                        <p:attrNameLst>
                                          <p:attrName>style.visibility</p:attrName>
                                        </p:attrNameLst>
                                      </p:cBhvr>
                                      <p:to>
                                        <p:strVal val="visible"/>
                                      </p:to>
                                    </p:set>
                                    <p:anim calcmode="lin" valueType="num">
                                      <p:cBhvr>
                                        <p:cTn id="80" dur="4500" fill="hold"/>
                                        <p:tgtEl>
                                          <p:spTgt spid="10"/>
                                        </p:tgtEl>
                                        <p:attrNameLst>
                                          <p:attrName>ppt_w</p:attrName>
                                        </p:attrNameLst>
                                      </p:cBhvr>
                                      <p:tavLst>
                                        <p:tav tm="0">
                                          <p:val>
                                            <p:strVal val="#ppt_w"/>
                                          </p:val>
                                        </p:tav>
                                        <p:tav tm="100000">
                                          <p:val>
                                            <p:strVal val="#ppt_w"/>
                                          </p:val>
                                        </p:tav>
                                      </p:tavLst>
                                    </p:anim>
                                    <p:anim calcmode="lin" valueType="num">
                                      <p:cBhvr>
                                        <p:cTn id="81" dur="4500" fill="hold"/>
                                        <p:tgtEl>
                                          <p:spTgt spid="10"/>
                                        </p:tgtEl>
                                        <p:attrNameLst>
                                          <p:attrName>ppt_h</p:attrName>
                                        </p:attrNameLst>
                                      </p:cBhvr>
                                      <p:tavLst>
                                        <p:tav tm="0" fmla="#ppt_h*sin(2.5*pi*$)">
                                          <p:val>
                                            <p:fltVal val="0"/>
                                          </p:val>
                                        </p:tav>
                                        <p:tav tm="100000">
                                          <p:val>
                                            <p:fltVal val="1"/>
                                          </p:val>
                                        </p:tav>
                                      </p:tavLst>
                                    </p:anim>
                                  </p:childTnLst>
                                </p:cTn>
                              </p:par>
                              <p:par>
                                <p:cTn id="82" presetID="8" presetClass="emph" presetSubtype="0" repeatCount="indefinite" fill="hold" nodeType="withEffect">
                                  <p:stCondLst>
                                    <p:cond delay="0"/>
                                  </p:stCondLst>
                                  <p:childTnLst>
                                    <p:animRot by="21600000">
                                      <p:cBhvr>
                                        <p:cTn id="83" dur="4250" fill="hold"/>
                                        <p:tgtEl>
                                          <p:spTgt spid="10"/>
                                        </p:tgtEl>
                                        <p:attrNameLst>
                                          <p:attrName>r</p:attrName>
                                        </p:attrNameLst>
                                      </p:cBhvr>
                                    </p:animRot>
                                  </p:childTnLst>
                                </p:cTn>
                              </p:par>
                              <p:par>
                                <p:cTn id="84" presetID="2" presetClass="exit" presetSubtype="9" fill="hold" nodeType="withEffect">
                                  <p:stCondLst>
                                    <p:cond delay="0"/>
                                  </p:stCondLst>
                                  <p:childTnLst>
                                    <p:anim calcmode="lin" valueType="num">
                                      <p:cBhvr additive="base">
                                        <p:cTn id="85" dur="5500"/>
                                        <p:tgtEl>
                                          <p:spTgt spid="10"/>
                                        </p:tgtEl>
                                        <p:attrNameLst>
                                          <p:attrName>ppt_x</p:attrName>
                                        </p:attrNameLst>
                                      </p:cBhvr>
                                      <p:tavLst>
                                        <p:tav tm="0">
                                          <p:val>
                                            <p:strVal val="ppt_x"/>
                                          </p:val>
                                        </p:tav>
                                        <p:tav tm="100000">
                                          <p:val>
                                            <p:strVal val="0-ppt_w/2"/>
                                          </p:val>
                                        </p:tav>
                                      </p:tavLst>
                                    </p:anim>
                                    <p:anim calcmode="lin" valueType="num">
                                      <p:cBhvr additive="base">
                                        <p:cTn id="86" dur="5500"/>
                                        <p:tgtEl>
                                          <p:spTgt spid="10"/>
                                        </p:tgtEl>
                                        <p:attrNameLst>
                                          <p:attrName>ppt_y</p:attrName>
                                        </p:attrNameLst>
                                      </p:cBhvr>
                                      <p:tavLst>
                                        <p:tav tm="0">
                                          <p:val>
                                            <p:strVal val="ppt_y"/>
                                          </p:val>
                                        </p:tav>
                                        <p:tav tm="100000">
                                          <p:val>
                                            <p:strVal val="0-ppt_h/2"/>
                                          </p:val>
                                        </p:tav>
                                      </p:tavLst>
                                    </p:anim>
                                    <p:set>
                                      <p:cBhvr>
                                        <p:cTn id="87" dur="1" fill="hold">
                                          <p:stCondLst>
                                            <p:cond delay="5499"/>
                                          </p:stCondLst>
                                        </p:cTn>
                                        <p:tgtEl>
                                          <p:spTgt spid="10"/>
                                        </p:tgtEl>
                                        <p:attrNameLst>
                                          <p:attrName>style.visibility</p:attrName>
                                        </p:attrNameLst>
                                      </p:cBhvr>
                                      <p:to>
                                        <p:strVal val="hidden"/>
                                      </p:to>
                                    </p:set>
                                  </p:childTnLst>
                                </p:cTn>
                              </p:par>
                              <p:par>
                                <p:cTn id="88" presetID="19" presetClass="entr" presetSubtype="5" fill="hold" nodeType="withEffect">
                                  <p:stCondLst>
                                    <p:cond delay="0"/>
                                  </p:stCondLst>
                                  <p:childTnLst>
                                    <p:set>
                                      <p:cBhvr>
                                        <p:cTn id="89" dur="1" fill="hold">
                                          <p:stCondLst>
                                            <p:cond delay="0"/>
                                          </p:stCondLst>
                                        </p:cTn>
                                        <p:tgtEl>
                                          <p:spTgt spid="11"/>
                                        </p:tgtEl>
                                        <p:attrNameLst>
                                          <p:attrName>style.visibility</p:attrName>
                                        </p:attrNameLst>
                                      </p:cBhvr>
                                      <p:to>
                                        <p:strVal val="visible"/>
                                      </p:to>
                                    </p:set>
                                    <p:anim calcmode="lin" valueType="num">
                                      <p:cBhvr>
                                        <p:cTn id="90" dur="4500" fill="hold"/>
                                        <p:tgtEl>
                                          <p:spTgt spid="11"/>
                                        </p:tgtEl>
                                        <p:attrNameLst>
                                          <p:attrName>ppt_w</p:attrName>
                                        </p:attrNameLst>
                                      </p:cBhvr>
                                      <p:tavLst>
                                        <p:tav tm="0">
                                          <p:val>
                                            <p:strVal val="#ppt_w"/>
                                          </p:val>
                                        </p:tav>
                                        <p:tav tm="100000">
                                          <p:val>
                                            <p:strVal val="#ppt_w"/>
                                          </p:val>
                                        </p:tav>
                                      </p:tavLst>
                                    </p:anim>
                                    <p:anim calcmode="lin" valueType="num">
                                      <p:cBhvr>
                                        <p:cTn id="91" dur="4500" fill="hold"/>
                                        <p:tgtEl>
                                          <p:spTgt spid="11"/>
                                        </p:tgtEl>
                                        <p:attrNameLst>
                                          <p:attrName>ppt_h</p:attrName>
                                        </p:attrNameLst>
                                      </p:cBhvr>
                                      <p:tavLst>
                                        <p:tav tm="0" fmla="#ppt_h*sin(2.5*pi*$)">
                                          <p:val>
                                            <p:fltVal val="0"/>
                                          </p:val>
                                        </p:tav>
                                        <p:tav tm="100000">
                                          <p:val>
                                            <p:fltVal val="1"/>
                                          </p:val>
                                        </p:tav>
                                      </p:tavLst>
                                    </p:anim>
                                  </p:childTnLst>
                                </p:cTn>
                              </p:par>
                              <p:par>
                                <p:cTn id="92" presetID="8" presetClass="emph" presetSubtype="0" repeatCount="indefinite" fill="hold" nodeType="withEffect">
                                  <p:stCondLst>
                                    <p:cond delay="0"/>
                                  </p:stCondLst>
                                  <p:childTnLst>
                                    <p:animRot by="21600000">
                                      <p:cBhvr>
                                        <p:cTn id="93" dur="4250" fill="hold"/>
                                        <p:tgtEl>
                                          <p:spTgt spid="11"/>
                                        </p:tgtEl>
                                        <p:attrNameLst>
                                          <p:attrName>r</p:attrName>
                                        </p:attrNameLst>
                                      </p:cBhvr>
                                    </p:animRot>
                                  </p:childTnLst>
                                </p:cTn>
                              </p:par>
                              <p:par>
                                <p:cTn id="94" presetID="2" presetClass="exit" presetSubtype="9" fill="hold" nodeType="withEffect">
                                  <p:stCondLst>
                                    <p:cond delay="0"/>
                                  </p:stCondLst>
                                  <p:childTnLst>
                                    <p:anim calcmode="lin" valueType="num">
                                      <p:cBhvr additive="base">
                                        <p:cTn id="95" dur="5500"/>
                                        <p:tgtEl>
                                          <p:spTgt spid="11"/>
                                        </p:tgtEl>
                                        <p:attrNameLst>
                                          <p:attrName>ppt_x</p:attrName>
                                        </p:attrNameLst>
                                      </p:cBhvr>
                                      <p:tavLst>
                                        <p:tav tm="0">
                                          <p:val>
                                            <p:strVal val="ppt_x"/>
                                          </p:val>
                                        </p:tav>
                                        <p:tav tm="100000">
                                          <p:val>
                                            <p:strVal val="0-ppt_w/2"/>
                                          </p:val>
                                        </p:tav>
                                      </p:tavLst>
                                    </p:anim>
                                    <p:anim calcmode="lin" valueType="num">
                                      <p:cBhvr additive="base">
                                        <p:cTn id="96" dur="5500"/>
                                        <p:tgtEl>
                                          <p:spTgt spid="11"/>
                                        </p:tgtEl>
                                        <p:attrNameLst>
                                          <p:attrName>ppt_y</p:attrName>
                                        </p:attrNameLst>
                                      </p:cBhvr>
                                      <p:tavLst>
                                        <p:tav tm="0">
                                          <p:val>
                                            <p:strVal val="ppt_y"/>
                                          </p:val>
                                        </p:tav>
                                        <p:tav tm="100000">
                                          <p:val>
                                            <p:strVal val="0-ppt_h/2"/>
                                          </p:val>
                                        </p:tav>
                                      </p:tavLst>
                                    </p:anim>
                                    <p:set>
                                      <p:cBhvr>
                                        <p:cTn id="97" dur="1" fill="hold">
                                          <p:stCondLst>
                                            <p:cond delay="5499"/>
                                          </p:stCondLst>
                                        </p:cTn>
                                        <p:tgtEl>
                                          <p:spTgt spid="11"/>
                                        </p:tgtEl>
                                        <p:attrNameLst>
                                          <p:attrName>style.visibility</p:attrName>
                                        </p:attrNameLst>
                                      </p:cBhvr>
                                      <p:to>
                                        <p:strVal val="hidden"/>
                                      </p:to>
                                    </p:set>
                                  </p:childTnLst>
                                </p:cTn>
                              </p:par>
                              <p:par>
                                <p:cTn id="98" presetID="19" presetClass="entr" presetSubtype="5" fill="hold" nodeType="withEffect">
                                  <p:stCondLst>
                                    <p:cond delay="0"/>
                                  </p:stCondLst>
                                  <p:childTnLst>
                                    <p:set>
                                      <p:cBhvr>
                                        <p:cTn id="99" dur="1" fill="hold">
                                          <p:stCondLst>
                                            <p:cond delay="0"/>
                                          </p:stCondLst>
                                        </p:cTn>
                                        <p:tgtEl>
                                          <p:spTgt spid="13"/>
                                        </p:tgtEl>
                                        <p:attrNameLst>
                                          <p:attrName>style.visibility</p:attrName>
                                        </p:attrNameLst>
                                      </p:cBhvr>
                                      <p:to>
                                        <p:strVal val="visible"/>
                                      </p:to>
                                    </p:set>
                                    <p:anim calcmode="lin" valueType="num">
                                      <p:cBhvr>
                                        <p:cTn id="100" dur="4500" fill="hold"/>
                                        <p:tgtEl>
                                          <p:spTgt spid="13"/>
                                        </p:tgtEl>
                                        <p:attrNameLst>
                                          <p:attrName>ppt_w</p:attrName>
                                        </p:attrNameLst>
                                      </p:cBhvr>
                                      <p:tavLst>
                                        <p:tav tm="0">
                                          <p:val>
                                            <p:strVal val="#ppt_w"/>
                                          </p:val>
                                        </p:tav>
                                        <p:tav tm="100000">
                                          <p:val>
                                            <p:strVal val="#ppt_w"/>
                                          </p:val>
                                        </p:tav>
                                      </p:tavLst>
                                    </p:anim>
                                    <p:anim calcmode="lin" valueType="num">
                                      <p:cBhvr>
                                        <p:cTn id="101" dur="4500" fill="hold"/>
                                        <p:tgtEl>
                                          <p:spTgt spid="13"/>
                                        </p:tgtEl>
                                        <p:attrNameLst>
                                          <p:attrName>ppt_h</p:attrName>
                                        </p:attrNameLst>
                                      </p:cBhvr>
                                      <p:tavLst>
                                        <p:tav tm="0" fmla="#ppt_h*sin(2.5*pi*$)">
                                          <p:val>
                                            <p:fltVal val="0"/>
                                          </p:val>
                                        </p:tav>
                                        <p:tav tm="100000">
                                          <p:val>
                                            <p:fltVal val="1"/>
                                          </p:val>
                                        </p:tav>
                                      </p:tavLst>
                                    </p:anim>
                                  </p:childTnLst>
                                </p:cTn>
                              </p:par>
                              <p:par>
                                <p:cTn id="102" presetID="8" presetClass="emph" presetSubtype="0" repeatCount="indefinite" fill="hold" nodeType="withEffect">
                                  <p:stCondLst>
                                    <p:cond delay="0"/>
                                  </p:stCondLst>
                                  <p:childTnLst>
                                    <p:animRot by="-21600000">
                                      <p:cBhvr>
                                        <p:cTn id="103" dur="4250" fill="hold"/>
                                        <p:tgtEl>
                                          <p:spTgt spid="13"/>
                                        </p:tgtEl>
                                        <p:attrNameLst>
                                          <p:attrName>r</p:attrName>
                                        </p:attrNameLst>
                                      </p:cBhvr>
                                    </p:animRot>
                                  </p:childTnLst>
                                </p:cTn>
                              </p:par>
                              <p:par>
                                <p:cTn id="104" presetID="2" presetClass="exit" presetSubtype="3" fill="hold" nodeType="withEffect">
                                  <p:stCondLst>
                                    <p:cond delay="0"/>
                                  </p:stCondLst>
                                  <p:childTnLst>
                                    <p:anim calcmode="lin" valueType="num">
                                      <p:cBhvr additive="base">
                                        <p:cTn id="105" dur="5500"/>
                                        <p:tgtEl>
                                          <p:spTgt spid="13"/>
                                        </p:tgtEl>
                                        <p:attrNameLst>
                                          <p:attrName>ppt_x</p:attrName>
                                        </p:attrNameLst>
                                      </p:cBhvr>
                                      <p:tavLst>
                                        <p:tav tm="0">
                                          <p:val>
                                            <p:strVal val="ppt_x"/>
                                          </p:val>
                                        </p:tav>
                                        <p:tav tm="100000">
                                          <p:val>
                                            <p:strVal val="1+ppt_w/2"/>
                                          </p:val>
                                        </p:tav>
                                      </p:tavLst>
                                    </p:anim>
                                    <p:anim calcmode="lin" valueType="num">
                                      <p:cBhvr additive="base">
                                        <p:cTn id="106" dur="5500"/>
                                        <p:tgtEl>
                                          <p:spTgt spid="13"/>
                                        </p:tgtEl>
                                        <p:attrNameLst>
                                          <p:attrName>ppt_y</p:attrName>
                                        </p:attrNameLst>
                                      </p:cBhvr>
                                      <p:tavLst>
                                        <p:tav tm="0">
                                          <p:val>
                                            <p:strVal val="ppt_y"/>
                                          </p:val>
                                        </p:tav>
                                        <p:tav tm="100000">
                                          <p:val>
                                            <p:strVal val="0-ppt_h/2"/>
                                          </p:val>
                                        </p:tav>
                                      </p:tavLst>
                                    </p:anim>
                                    <p:set>
                                      <p:cBhvr>
                                        <p:cTn id="107" dur="1" fill="hold">
                                          <p:stCondLst>
                                            <p:cond delay="5499"/>
                                          </p:stCondLst>
                                        </p:cTn>
                                        <p:tgtEl>
                                          <p:spTgt spid="13"/>
                                        </p:tgtEl>
                                        <p:attrNameLst>
                                          <p:attrName>style.visibility</p:attrName>
                                        </p:attrNameLst>
                                      </p:cBhvr>
                                      <p:to>
                                        <p:strVal val="hidden"/>
                                      </p:to>
                                    </p:set>
                                  </p:childTnLst>
                                </p:cTn>
                              </p:par>
                              <p:par>
                                <p:cTn id="108" presetID="19" presetClass="entr" presetSubtype="5" fill="hold"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p:cTn id="110" dur="4500" fill="hold"/>
                                        <p:tgtEl>
                                          <p:spTgt spid="12"/>
                                        </p:tgtEl>
                                        <p:attrNameLst>
                                          <p:attrName>ppt_w</p:attrName>
                                        </p:attrNameLst>
                                      </p:cBhvr>
                                      <p:tavLst>
                                        <p:tav tm="0">
                                          <p:val>
                                            <p:strVal val="#ppt_w"/>
                                          </p:val>
                                        </p:tav>
                                        <p:tav tm="100000">
                                          <p:val>
                                            <p:strVal val="#ppt_w"/>
                                          </p:val>
                                        </p:tav>
                                      </p:tavLst>
                                    </p:anim>
                                    <p:anim calcmode="lin" valueType="num">
                                      <p:cBhvr>
                                        <p:cTn id="111" dur="4500" fill="hold"/>
                                        <p:tgtEl>
                                          <p:spTgt spid="12"/>
                                        </p:tgtEl>
                                        <p:attrNameLst>
                                          <p:attrName>ppt_h</p:attrName>
                                        </p:attrNameLst>
                                      </p:cBhvr>
                                      <p:tavLst>
                                        <p:tav tm="0" fmla="#ppt_h*sin(2.5*pi*$)">
                                          <p:val>
                                            <p:fltVal val="0"/>
                                          </p:val>
                                        </p:tav>
                                        <p:tav tm="100000">
                                          <p:val>
                                            <p:fltVal val="1"/>
                                          </p:val>
                                        </p:tav>
                                      </p:tavLst>
                                    </p:anim>
                                  </p:childTnLst>
                                </p:cTn>
                              </p:par>
                              <p:par>
                                <p:cTn id="112" presetID="8" presetClass="emph" presetSubtype="0" repeatCount="indefinite" fill="hold" nodeType="withEffect">
                                  <p:stCondLst>
                                    <p:cond delay="0"/>
                                  </p:stCondLst>
                                  <p:childTnLst>
                                    <p:animRot by="-21600000">
                                      <p:cBhvr>
                                        <p:cTn id="113" dur="4250" fill="hold"/>
                                        <p:tgtEl>
                                          <p:spTgt spid="12"/>
                                        </p:tgtEl>
                                        <p:attrNameLst>
                                          <p:attrName>r</p:attrName>
                                        </p:attrNameLst>
                                      </p:cBhvr>
                                    </p:animRot>
                                  </p:childTnLst>
                                </p:cTn>
                              </p:par>
                              <p:par>
                                <p:cTn id="114" presetID="2" presetClass="exit" presetSubtype="3" fill="hold" nodeType="withEffect">
                                  <p:stCondLst>
                                    <p:cond delay="0"/>
                                  </p:stCondLst>
                                  <p:childTnLst>
                                    <p:anim calcmode="lin" valueType="num">
                                      <p:cBhvr additive="base">
                                        <p:cTn id="115" dur="5500"/>
                                        <p:tgtEl>
                                          <p:spTgt spid="12"/>
                                        </p:tgtEl>
                                        <p:attrNameLst>
                                          <p:attrName>ppt_x</p:attrName>
                                        </p:attrNameLst>
                                      </p:cBhvr>
                                      <p:tavLst>
                                        <p:tav tm="0">
                                          <p:val>
                                            <p:strVal val="ppt_x"/>
                                          </p:val>
                                        </p:tav>
                                        <p:tav tm="100000">
                                          <p:val>
                                            <p:strVal val="1+ppt_w/2"/>
                                          </p:val>
                                        </p:tav>
                                      </p:tavLst>
                                    </p:anim>
                                    <p:anim calcmode="lin" valueType="num">
                                      <p:cBhvr additive="base">
                                        <p:cTn id="116" dur="5500"/>
                                        <p:tgtEl>
                                          <p:spTgt spid="12"/>
                                        </p:tgtEl>
                                        <p:attrNameLst>
                                          <p:attrName>ppt_y</p:attrName>
                                        </p:attrNameLst>
                                      </p:cBhvr>
                                      <p:tavLst>
                                        <p:tav tm="0">
                                          <p:val>
                                            <p:strVal val="ppt_y"/>
                                          </p:val>
                                        </p:tav>
                                        <p:tav tm="100000">
                                          <p:val>
                                            <p:strVal val="0-ppt_h/2"/>
                                          </p:val>
                                        </p:tav>
                                      </p:tavLst>
                                    </p:anim>
                                    <p:set>
                                      <p:cBhvr>
                                        <p:cTn id="117" dur="1" fill="hold">
                                          <p:stCondLst>
                                            <p:cond delay="5499"/>
                                          </p:stCondLst>
                                        </p:cTn>
                                        <p:tgtEl>
                                          <p:spTgt spid="12"/>
                                        </p:tgtEl>
                                        <p:attrNameLst>
                                          <p:attrName>style.visibility</p:attrName>
                                        </p:attrNameLst>
                                      </p:cBhvr>
                                      <p:to>
                                        <p:strVal val="hidden"/>
                                      </p:to>
                                    </p:set>
                                  </p:childTnLst>
                                </p:cTn>
                              </p:par>
                              <p:par>
                                <p:cTn id="118" presetID="19" presetClass="entr" presetSubtype="5" fill="hold" nodeType="withEffect">
                                  <p:stCondLst>
                                    <p:cond delay="0"/>
                                  </p:stCondLst>
                                  <p:childTnLst>
                                    <p:set>
                                      <p:cBhvr>
                                        <p:cTn id="119" dur="1" fill="hold">
                                          <p:stCondLst>
                                            <p:cond delay="0"/>
                                          </p:stCondLst>
                                        </p:cTn>
                                        <p:tgtEl>
                                          <p:spTgt spid="9"/>
                                        </p:tgtEl>
                                        <p:attrNameLst>
                                          <p:attrName>style.visibility</p:attrName>
                                        </p:attrNameLst>
                                      </p:cBhvr>
                                      <p:to>
                                        <p:strVal val="visible"/>
                                      </p:to>
                                    </p:set>
                                    <p:anim calcmode="lin" valueType="num">
                                      <p:cBhvr>
                                        <p:cTn id="120" dur="4500" fill="hold"/>
                                        <p:tgtEl>
                                          <p:spTgt spid="9"/>
                                        </p:tgtEl>
                                        <p:attrNameLst>
                                          <p:attrName>ppt_w</p:attrName>
                                        </p:attrNameLst>
                                      </p:cBhvr>
                                      <p:tavLst>
                                        <p:tav tm="0">
                                          <p:val>
                                            <p:strVal val="#ppt_w"/>
                                          </p:val>
                                        </p:tav>
                                        <p:tav tm="100000">
                                          <p:val>
                                            <p:strVal val="#ppt_w"/>
                                          </p:val>
                                        </p:tav>
                                      </p:tavLst>
                                    </p:anim>
                                    <p:anim calcmode="lin" valueType="num">
                                      <p:cBhvr>
                                        <p:cTn id="121" dur="4500" fill="hold"/>
                                        <p:tgtEl>
                                          <p:spTgt spid="9"/>
                                        </p:tgtEl>
                                        <p:attrNameLst>
                                          <p:attrName>ppt_h</p:attrName>
                                        </p:attrNameLst>
                                      </p:cBhvr>
                                      <p:tavLst>
                                        <p:tav tm="0" fmla="#ppt_h*sin(2.5*pi*$)">
                                          <p:val>
                                            <p:fltVal val="0"/>
                                          </p:val>
                                        </p:tav>
                                        <p:tav tm="100000">
                                          <p:val>
                                            <p:fltVal val="1"/>
                                          </p:val>
                                        </p:tav>
                                      </p:tavLst>
                                    </p:anim>
                                  </p:childTnLst>
                                </p:cTn>
                              </p:par>
                              <p:par>
                                <p:cTn id="122" presetID="8" presetClass="emph" presetSubtype="0" repeatCount="indefinite" fill="hold" nodeType="withEffect">
                                  <p:stCondLst>
                                    <p:cond delay="0"/>
                                  </p:stCondLst>
                                  <p:childTnLst>
                                    <p:animRot by="-21600000">
                                      <p:cBhvr>
                                        <p:cTn id="123" dur="4250" fill="hold"/>
                                        <p:tgtEl>
                                          <p:spTgt spid="9"/>
                                        </p:tgtEl>
                                        <p:attrNameLst>
                                          <p:attrName>r</p:attrName>
                                        </p:attrNameLst>
                                      </p:cBhvr>
                                    </p:animRot>
                                  </p:childTnLst>
                                </p:cTn>
                              </p:par>
                              <p:par>
                                <p:cTn id="124" presetID="2" presetClass="exit" presetSubtype="3" fill="hold" nodeType="withEffect">
                                  <p:stCondLst>
                                    <p:cond delay="0"/>
                                  </p:stCondLst>
                                  <p:childTnLst>
                                    <p:anim calcmode="lin" valueType="num">
                                      <p:cBhvr additive="base">
                                        <p:cTn id="125" dur="5500"/>
                                        <p:tgtEl>
                                          <p:spTgt spid="9"/>
                                        </p:tgtEl>
                                        <p:attrNameLst>
                                          <p:attrName>ppt_x</p:attrName>
                                        </p:attrNameLst>
                                      </p:cBhvr>
                                      <p:tavLst>
                                        <p:tav tm="0">
                                          <p:val>
                                            <p:strVal val="ppt_x"/>
                                          </p:val>
                                        </p:tav>
                                        <p:tav tm="100000">
                                          <p:val>
                                            <p:strVal val="1+ppt_w/2"/>
                                          </p:val>
                                        </p:tav>
                                      </p:tavLst>
                                    </p:anim>
                                    <p:anim calcmode="lin" valueType="num">
                                      <p:cBhvr additive="base">
                                        <p:cTn id="126" dur="5500"/>
                                        <p:tgtEl>
                                          <p:spTgt spid="9"/>
                                        </p:tgtEl>
                                        <p:attrNameLst>
                                          <p:attrName>ppt_y</p:attrName>
                                        </p:attrNameLst>
                                      </p:cBhvr>
                                      <p:tavLst>
                                        <p:tav tm="0">
                                          <p:val>
                                            <p:strVal val="ppt_y"/>
                                          </p:val>
                                        </p:tav>
                                        <p:tav tm="100000">
                                          <p:val>
                                            <p:strVal val="0-ppt_h/2"/>
                                          </p:val>
                                        </p:tav>
                                      </p:tavLst>
                                    </p:anim>
                                    <p:set>
                                      <p:cBhvr>
                                        <p:cTn id="127" dur="1" fill="hold">
                                          <p:stCondLst>
                                            <p:cond delay="5499"/>
                                          </p:stCondLst>
                                        </p:cTn>
                                        <p:tgtEl>
                                          <p:spTgt spid="9"/>
                                        </p:tgtEl>
                                        <p:attrNameLst>
                                          <p:attrName>style.visibility</p:attrName>
                                        </p:attrNameLst>
                                      </p:cBhvr>
                                      <p:to>
                                        <p:strVal val="hidden"/>
                                      </p:to>
                                    </p:set>
                                  </p:childTnLst>
                                </p:cTn>
                              </p:par>
                              <p:par>
                                <p:cTn id="128" presetID="19" presetClass="entr" presetSubtype="5" fill="hold" nodeType="withEffect">
                                  <p:stCondLst>
                                    <p:cond delay="0"/>
                                  </p:stCondLst>
                                  <p:childTnLst>
                                    <p:set>
                                      <p:cBhvr>
                                        <p:cTn id="129" dur="1" fill="hold">
                                          <p:stCondLst>
                                            <p:cond delay="0"/>
                                          </p:stCondLst>
                                        </p:cTn>
                                        <p:tgtEl>
                                          <p:spTgt spid="16"/>
                                        </p:tgtEl>
                                        <p:attrNameLst>
                                          <p:attrName>style.visibility</p:attrName>
                                        </p:attrNameLst>
                                      </p:cBhvr>
                                      <p:to>
                                        <p:strVal val="visible"/>
                                      </p:to>
                                    </p:set>
                                    <p:anim calcmode="lin" valueType="num">
                                      <p:cBhvr>
                                        <p:cTn id="130" dur="4500" fill="hold"/>
                                        <p:tgtEl>
                                          <p:spTgt spid="16"/>
                                        </p:tgtEl>
                                        <p:attrNameLst>
                                          <p:attrName>ppt_w</p:attrName>
                                        </p:attrNameLst>
                                      </p:cBhvr>
                                      <p:tavLst>
                                        <p:tav tm="0">
                                          <p:val>
                                            <p:strVal val="#ppt_w"/>
                                          </p:val>
                                        </p:tav>
                                        <p:tav tm="100000">
                                          <p:val>
                                            <p:strVal val="#ppt_w"/>
                                          </p:val>
                                        </p:tav>
                                      </p:tavLst>
                                    </p:anim>
                                    <p:anim calcmode="lin" valueType="num">
                                      <p:cBhvr>
                                        <p:cTn id="131" dur="4500" fill="hold"/>
                                        <p:tgtEl>
                                          <p:spTgt spid="16"/>
                                        </p:tgtEl>
                                        <p:attrNameLst>
                                          <p:attrName>ppt_h</p:attrName>
                                        </p:attrNameLst>
                                      </p:cBhvr>
                                      <p:tavLst>
                                        <p:tav tm="0" fmla="#ppt_h*sin(2.5*pi*$)">
                                          <p:val>
                                            <p:fltVal val="0"/>
                                          </p:val>
                                        </p:tav>
                                        <p:tav tm="100000">
                                          <p:val>
                                            <p:fltVal val="1"/>
                                          </p:val>
                                        </p:tav>
                                      </p:tavLst>
                                    </p:anim>
                                  </p:childTnLst>
                                </p:cTn>
                              </p:par>
                              <p:par>
                                <p:cTn id="132" presetID="8" presetClass="emph" presetSubtype="0" repeatCount="indefinite" fill="hold" nodeType="withEffect">
                                  <p:stCondLst>
                                    <p:cond delay="0"/>
                                  </p:stCondLst>
                                  <p:childTnLst>
                                    <p:animRot by="-21600000">
                                      <p:cBhvr>
                                        <p:cTn id="133" dur="4250" fill="hold"/>
                                        <p:tgtEl>
                                          <p:spTgt spid="16"/>
                                        </p:tgtEl>
                                        <p:attrNameLst>
                                          <p:attrName>r</p:attrName>
                                        </p:attrNameLst>
                                      </p:cBhvr>
                                    </p:animRot>
                                  </p:childTnLst>
                                </p:cTn>
                              </p:par>
                              <p:par>
                                <p:cTn id="134" presetID="2" presetClass="exit" presetSubtype="12" fill="hold" nodeType="withEffect">
                                  <p:stCondLst>
                                    <p:cond delay="0"/>
                                  </p:stCondLst>
                                  <p:childTnLst>
                                    <p:anim calcmode="lin" valueType="num">
                                      <p:cBhvr additive="base">
                                        <p:cTn id="135" dur="5500"/>
                                        <p:tgtEl>
                                          <p:spTgt spid="16"/>
                                        </p:tgtEl>
                                        <p:attrNameLst>
                                          <p:attrName>ppt_x</p:attrName>
                                        </p:attrNameLst>
                                      </p:cBhvr>
                                      <p:tavLst>
                                        <p:tav tm="0">
                                          <p:val>
                                            <p:strVal val="ppt_x"/>
                                          </p:val>
                                        </p:tav>
                                        <p:tav tm="100000">
                                          <p:val>
                                            <p:strVal val="0-ppt_w/2"/>
                                          </p:val>
                                        </p:tav>
                                      </p:tavLst>
                                    </p:anim>
                                    <p:anim calcmode="lin" valueType="num">
                                      <p:cBhvr additive="base">
                                        <p:cTn id="136" dur="5500"/>
                                        <p:tgtEl>
                                          <p:spTgt spid="16"/>
                                        </p:tgtEl>
                                        <p:attrNameLst>
                                          <p:attrName>ppt_y</p:attrName>
                                        </p:attrNameLst>
                                      </p:cBhvr>
                                      <p:tavLst>
                                        <p:tav tm="0">
                                          <p:val>
                                            <p:strVal val="ppt_y"/>
                                          </p:val>
                                        </p:tav>
                                        <p:tav tm="100000">
                                          <p:val>
                                            <p:strVal val="1+ppt_h/2"/>
                                          </p:val>
                                        </p:tav>
                                      </p:tavLst>
                                    </p:anim>
                                    <p:set>
                                      <p:cBhvr>
                                        <p:cTn id="137" dur="1" fill="hold">
                                          <p:stCondLst>
                                            <p:cond delay="5499"/>
                                          </p:stCondLst>
                                        </p:cTn>
                                        <p:tgtEl>
                                          <p:spTgt spid="16"/>
                                        </p:tgtEl>
                                        <p:attrNameLst>
                                          <p:attrName>style.visibility</p:attrName>
                                        </p:attrNameLst>
                                      </p:cBhvr>
                                      <p:to>
                                        <p:strVal val="hidden"/>
                                      </p:to>
                                    </p:set>
                                  </p:childTnLst>
                                </p:cTn>
                              </p:par>
                              <p:par>
                                <p:cTn id="138" presetID="19" presetClass="entr" presetSubtype="5" fill="hold" nodeType="withEffect">
                                  <p:stCondLst>
                                    <p:cond delay="0"/>
                                  </p:stCondLst>
                                  <p:childTnLst>
                                    <p:set>
                                      <p:cBhvr>
                                        <p:cTn id="139" dur="1" fill="hold">
                                          <p:stCondLst>
                                            <p:cond delay="0"/>
                                          </p:stCondLst>
                                        </p:cTn>
                                        <p:tgtEl>
                                          <p:spTgt spid="17"/>
                                        </p:tgtEl>
                                        <p:attrNameLst>
                                          <p:attrName>style.visibility</p:attrName>
                                        </p:attrNameLst>
                                      </p:cBhvr>
                                      <p:to>
                                        <p:strVal val="visible"/>
                                      </p:to>
                                    </p:set>
                                    <p:anim calcmode="lin" valueType="num">
                                      <p:cBhvr>
                                        <p:cTn id="140" dur="4500" fill="hold"/>
                                        <p:tgtEl>
                                          <p:spTgt spid="17"/>
                                        </p:tgtEl>
                                        <p:attrNameLst>
                                          <p:attrName>ppt_w</p:attrName>
                                        </p:attrNameLst>
                                      </p:cBhvr>
                                      <p:tavLst>
                                        <p:tav tm="0">
                                          <p:val>
                                            <p:strVal val="#ppt_w"/>
                                          </p:val>
                                        </p:tav>
                                        <p:tav tm="100000">
                                          <p:val>
                                            <p:strVal val="#ppt_w"/>
                                          </p:val>
                                        </p:tav>
                                      </p:tavLst>
                                    </p:anim>
                                    <p:anim calcmode="lin" valueType="num">
                                      <p:cBhvr>
                                        <p:cTn id="141" dur="4500" fill="hold"/>
                                        <p:tgtEl>
                                          <p:spTgt spid="17"/>
                                        </p:tgtEl>
                                        <p:attrNameLst>
                                          <p:attrName>ppt_h</p:attrName>
                                        </p:attrNameLst>
                                      </p:cBhvr>
                                      <p:tavLst>
                                        <p:tav tm="0" fmla="#ppt_h*sin(2.5*pi*$)">
                                          <p:val>
                                            <p:fltVal val="0"/>
                                          </p:val>
                                        </p:tav>
                                        <p:tav tm="100000">
                                          <p:val>
                                            <p:fltVal val="1"/>
                                          </p:val>
                                        </p:tav>
                                      </p:tavLst>
                                    </p:anim>
                                  </p:childTnLst>
                                </p:cTn>
                              </p:par>
                              <p:par>
                                <p:cTn id="142" presetID="8" presetClass="emph" presetSubtype="0" repeatCount="indefinite" fill="hold" nodeType="withEffect">
                                  <p:stCondLst>
                                    <p:cond delay="0"/>
                                  </p:stCondLst>
                                  <p:childTnLst>
                                    <p:animRot by="21600000">
                                      <p:cBhvr>
                                        <p:cTn id="143" dur="4250" fill="hold"/>
                                        <p:tgtEl>
                                          <p:spTgt spid="17"/>
                                        </p:tgtEl>
                                        <p:attrNameLst>
                                          <p:attrName>r</p:attrName>
                                        </p:attrNameLst>
                                      </p:cBhvr>
                                    </p:animRot>
                                  </p:childTnLst>
                                </p:cTn>
                              </p:par>
                              <p:par>
                                <p:cTn id="144" presetID="2" presetClass="exit" presetSubtype="9" fill="hold" nodeType="withEffect">
                                  <p:stCondLst>
                                    <p:cond delay="0"/>
                                  </p:stCondLst>
                                  <p:childTnLst>
                                    <p:anim calcmode="lin" valueType="num">
                                      <p:cBhvr additive="base">
                                        <p:cTn id="145" dur="5500"/>
                                        <p:tgtEl>
                                          <p:spTgt spid="17"/>
                                        </p:tgtEl>
                                        <p:attrNameLst>
                                          <p:attrName>ppt_x</p:attrName>
                                        </p:attrNameLst>
                                      </p:cBhvr>
                                      <p:tavLst>
                                        <p:tav tm="0">
                                          <p:val>
                                            <p:strVal val="ppt_x"/>
                                          </p:val>
                                        </p:tav>
                                        <p:tav tm="100000">
                                          <p:val>
                                            <p:strVal val="0-ppt_w/2"/>
                                          </p:val>
                                        </p:tav>
                                      </p:tavLst>
                                    </p:anim>
                                    <p:anim calcmode="lin" valueType="num">
                                      <p:cBhvr additive="base">
                                        <p:cTn id="146" dur="5500"/>
                                        <p:tgtEl>
                                          <p:spTgt spid="17"/>
                                        </p:tgtEl>
                                        <p:attrNameLst>
                                          <p:attrName>ppt_y</p:attrName>
                                        </p:attrNameLst>
                                      </p:cBhvr>
                                      <p:tavLst>
                                        <p:tav tm="0">
                                          <p:val>
                                            <p:strVal val="ppt_y"/>
                                          </p:val>
                                        </p:tav>
                                        <p:tav tm="100000">
                                          <p:val>
                                            <p:strVal val="0-ppt_h/2"/>
                                          </p:val>
                                        </p:tav>
                                      </p:tavLst>
                                    </p:anim>
                                    <p:set>
                                      <p:cBhvr>
                                        <p:cTn id="147" dur="1" fill="hold">
                                          <p:stCondLst>
                                            <p:cond delay="5499"/>
                                          </p:stCondLst>
                                        </p:cTn>
                                        <p:tgtEl>
                                          <p:spTgt spid="17"/>
                                        </p:tgtEl>
                                        <p:attrNameLst>
                                          <p:attrName>style.visibility</p:attrName>
                                        </p:attrNameLst>
                                      </p:cBhvr>
                                      <p:to>
                                        <p:strVal val="hidden"/>
                                      </p:to>
                                    </p:set>
                                  </p:childTnLst>
                                </p:cTn>
                              </p:par>
                              <p:par>
                                <p:cTn id="148" presetID="19" presetClass="entr" presetSubtype="5" fill="hold" nodeType="withEffect">
                                  <p:stCondLst>
                                    <p:cond delay="0"/>
                                  </p:stCondLst>
                                  <p:childTnLst>
                                    <p:set>
                                      <p:cBhvr>
                                        <p:cTn id="149" dur="1" fill="hold">
                                          <p:stCondLst>
                                            <p:cond delay="0"/>
                                          </p:stCondLst>
                                        </p:cTn>
                                        <p:tgtEl>
                                          <p:spTgt spid="18"/>
                                        </p:tgtEl>
                                        <p:attrNameLst>
                                          <p:attrName>style.visibility</p:attrName>
                                        </p:attrNameLst>
                                      </p:cBhvr>
                                      <p:to>
                                        <p:strVal val="visible"/>
                                      </p:to>
                                    </p:set>
                                    <p:anim calcmode="lin" valueType="num">
                                      <p:cBhvr>
                                        <p:cTn id="150" dur="4500" fill="hold"/>
                                        <p:tgtEl>
                                          <p:spTgt spid="18"/>
                                        </p:tgtEl>
                                        <p:attrNameLst>
                                          <p:attrName>ppt_w</p:attrName>
                                        </p:attrNameLst>
                                      </p:cBhvr>
                                      <p:tavLst>
                                        <p:tav tm="0">
                                          <p:val>
                                            <p:strVal val="#ppt_w"/>
                                          </p:val>
                                        </p:tav>
                                        <p:tav tm="100000">
                                          <p:val>
                                            <p:strVal val="#ppt_w"/>
                                          </p:val>
                                        </p:tav>
                                      </p:tavLst>
                                    </p:anim>
                                    <p:anim calcmode="lin" valueType="num">
                                      <p:cBhvr>
                                        <p:cTn id="151" dur="4500" fill="hold"/>
                                        <p:tgtEl>
                                          <p:spTgt spid="18"/>
                                        </p:tgtEl>
                                        <p:attrNameLst>
                                          <p:attrName>ppt_h</p:attrName>
                                        </p:attrNameLst>
                                      </p:cBhvr>
                                      <p:tavLst>
                                        <p:tav tm="0" fmla="#ppt_h*sin(2.5*pi*$)">
                                          <p:val>
                                            <p:fltVal val="0"/>
                                          </p:val>
                                        </p:tav>
                                        <p:tav tm="100000">
                                          <p:val>
                                            <p:fltVal val="1"/>
                                          </p:val>
                                        </p:tav>
                                      </p:tavLst>
                                    </p:anim>
                                  </p:childTnLst>
                                </p:cTn>
                              </p:par>
                              <p:par>
                                <p:cTn id="152" presetID="8" presetClass="emph" presetSubtype="0" repeatCount="indefinite" fill="hold" nodeType="withEffect">
                                  <p:stCondLst>
                                    <p:cond delay="0"/>
                                  </p:stCondLst>
                                  <p:childTnLst>
                                    <p:animRot by="21600000">
                                      <p:cBhvr>
                                        <p:cTn id="153" dur="4250" fill="hold"/>
                                        <p:tgtEl>
                                          <p:spTgt spid="18"/>
                                        </p:tgtEl>
                                        <p:attrNameLst>
                                          <p:attrName>r</p:attrName>
                                        </p:attrNameLst>
                                      </p:cBhvr>
                                    </p:animRot>
                                  </p:childTnLst>
                                </p:cTn>
                              </p:par>
                              <p:par>
                                <p:cTn id="154" presetID="2" presetClass="exit" presetSubtype="6" fill="hold" nodeType="withEffect">
                                  <p:stCondLst>
                                    <p:cond delay="0"/>
                                  </p:stCondLst>
                                  <p:childTnLst>
                                    <p:anim calcmode="lin" valueType="num">
                                      <p:cBhvr additive="base">
                                        <p:cTn id="155" dur="5500"/>
                                        <p:tgtEl>
                                          <p:spTgt spid="18"/>
                                        </p:tgtEl>
                                        <p:attrNameLst>
                                          <p:attrName>ppt_x</p:attrName>
                                        </p:attrNameLst>
                                      </p:cBhvr>
                                      <p:tavLst>
                                        <p:tav tm="0">
                                          <p:val>
                                            <p:strVal val="ppt_x"/>
                                          </p:val>
                                        </p:tav>
                                        <p:tav tm="100000">
                                          <p:val>
                                            <p:strVal val="1+ppt_w/2"/>
                                          </p:val>
                                        </p:tav>
                                      </p:tavLst>
                                    </p:anim>
                                    <p:anim calcmode="lin" valueType="num">
                                      <p:cBhvr additive="base">
                                        <p:cTn id="156" dur="5500"/>
                                        <p:tgtEl>
                                          <p:spTgt spid="18"/>
                                        </p:tgtEl>
                                        <p:attrNameLst>
                                          <p:attrName>ppt_y</p:attrName>
                                        </p:attrNameLst>
                                      </p:cBhvr>
                                      <p:tavLst>
                                        <p:tav tm="0">
                                          <p:val>
                                            <p:strVal val="ppt_y"/>
                                          </p:val>
                                        </p:tav>
                                        <p:tav tm="100000">
                                          <p:val>
                                            <p:strVal val="1+ppt_h/2"/>
                                          </p:val>
                                        </p:tav>
                                      </p:tavLst>
                                    </p:anim>
                                    <p:set>
                                      <p:cBhvr>
                                        <p:cTn id="157" dur="1" fill="hold">
                                          <p:stCondLst>
                                            <p:cond delay="5499"/>
                                          </p:stCondLst>
                                        </p:cTn>
                                        <p:tgtEl>
                                          <p:spTgt spid="18"/>
                                        </p:tgtEl>
                                        <p:attrNameLst>
                                          <p:attrName>style.visibility</p:attrName>
                                        </p:attrNameLst>
                                      </p:cBhvr>
                                      <p:to>
                                        <p:strVal val="hidden"/>
                                      </p:to>
                                    </p:set>
                                  </p:childTnLst>
                                </p:cTn>
                              </p:par>
                              <p:par>
                                <p:cTn id="158" presetID="19" presetClass="entr" presetSubtype="5" fill="hold" nodeType="withEffect">
                                  <p:stCondLst>
                                    <p:cond delay="0"/>
                                  </p:stCondLst>
                                  <p:childTnLst>
                                    <p:set>
                                      <p:cBhvr>
                                        <p:cTn id="159" dur="1" fill="hold">
                                          <p:stCondLst>
                                            <p:cond delay="0"/>
                                          </p:stCondLst>
                                        </p:cTn>
                                        <p:tgtEl>
                                          <p:spTgt spid="19"/>
                                        </p:tgtEl>
                                        <p:attrNameLst>
                                          <p:attrName>style.visibility</p:attrName>
                                        </p:attrNameLst>
                                      </p:cBhvr>
                                      <p:to>
                                        <p:strVal val="visible"/>
                                      </p:to>
                                    </p:set>
                                    <p:anim calcmode="lin" valueType="num">
                                      <p:cBhvr>
                                        <p:cTn id="160" dur="4500" fill="hold"/>
                                        <p:tgtEl>
                                          <p:spTgt spid="19"/>
                                        </p:tgtEl>
                                        <p:attrNameLst>
                                          <p:attrName>ppt_w</p:attrName>
                                        </p:attrNameLst>
                                      </p:cBhvr>
                                      <p:tavLst>
                                        <p:tav tm="0">
                                          <p:val>
                                            <p:strVal val="#ppt_w"/>
                                          </p:val>
                                        </p:tav>
                                        <p:tav tm="100000">
                                          <p:val>
                                            <p:strVal val="#ppt_w"/>
                                          </p:val>
                                        </p:tav>
                                      </p:tavLst>
                                    </p:anim>
                                    <p:anim calcmode="lin" valueType="num">
                                      <p:cBhvr>
                                        <p:cTn id="161" dur="4500" fill="hold"/>
                                        <p:tgtEl>
                                          <p:spTgt spid="19"/>
                                        </p:tgtEl>
                                        <p:attrNameLst>
                                          <p:attrName>ppt_h</p:attrName>
                                        </p:attrNameLst>
                                      </p:cBhvr>
                                      <p:tavLst>
                                        <p:tav tm="0" fmla="#ppt_h*sin(2.5*pi*$)">
                                          <p:val>
                                            <p:fltVal val="0"/>
                                          </p:val>
                                        </p:tav>
                                        <p:tav tm="100000">
                                          <p:val>
                                            <p:fltVal val="1"/>
                                          </p:val>
                                        </p:tav>
                                      </p:tavLst>
                                    </p:anim>
                                  </p:childTnLst>
                                </p:cTn>
                              </p:par>
                              <p:par>
                                <p:cTn id="162" presetID="8" presetClass="emph" presetSubtype="0" repeatCount="indefinite" fill="hold" nodeType="withEffect">
                                  <p:stCondLst>
                                    <p:cond delay="0"/>
                                  </p:stCondLst>
                                  <p:childTnLst>
                                    <p:animRot by="-21600000">
                                      <p:cBhvr>
                                        <p:cTn id="163" dur="4250" fill="hold"/>
                                        <p:tgtEl>
                                          <p:spTgt spid="19"/>
                                        </p:tgtEl>
                                        <p:attrNameLst>
                                          <p:attrName>r</p:attrName>
                                        </p:attrNameLst>
                                      </p:cBhvr>
                                    </p:animRot>
                                  </p:childTnLst>
                                </p:cTn>
                              </p:par>
                              <p:par>
                                <p:cTn id="164" presetID="2" presetClass="exit" presetSubtype="3" fill="hold" nodeType="withEffect">
                                  <p:stCondLst>
                                    <p:cond delay="0"/>
                                  </p:stCondLst>
                                  <p:childTnLst>
                                    <p:anim calcmode="lin" valueType="num">
                                      <p:cBhvr additive="base">
                                        <p:cTn id="165" dur="5500"/>
                                        <p:tgtEl>
                                          <p:spTgt spid="19"/>
                                        </p:tgtEl>
                                        <p:attrNameLst>
                                          <p:attrName>ppt_x</p:attrName>
                                        </p:attrNameLst>
                                      </p:cBhvr>
                                      <p:tavLst>
                                        <p:tav tm="0">
                                          <p:val>
                                            <p:strVal val="ppt_x"/>
                                          </p:val>
                                        </p:tav>
                                        <p:tav tm="100000">
                                          <p:val>
                                            <p:strVal val="1+ppt_w/2"/>
                                          </p:val>
                                        </p:tav>
                                      </p:tavLst>
                                    </p:anim>
                                    <p:anim calcmode="lin" valueType="num">
                                      <p:cBhvr additive="base">
                                        <p:cTn id="166" dur="5500"/>
                                        <p:tgtEl>
                                          <p:spTgt spid="19"/>
                                        </p:tgtEl>
                                        <p:attrNameLst>
                                          <p:attrName>ppt_y</p:attrName>
                                        </p:attrNameLst>
                                      </p:cBhvr>
                                      <p:tavLst>
                                        <p:tav tm="0">
                                          <p:val>
                                            <p:strVal val="ppt_y"/>
                                          </p:val>
                                        </p:tav>
                                        <p:tav tm="100000">
                                          <p:val>
                                            <p:strVal val="0-ppt_h/2"/>
                                          </p:val>
                                        </p:tav>
                                      </p:tavLst>
                                    </p:anim>
                                    <p:set>
                                      <p:cBhvr>
                                        <p:cTn id="167" dur="1" fill="hold">
                                          <p:stCondLst>
                                            <p:cond delay="5499"/>
                                          </p:stCondLst>
                                        </p:cTn>
                                        <p:tgtEl>
                                          <p:spTgt spid="19"/>
                                        </p:tgtEl>
                                        <p:attrNameLst>
                                          <p:attrName>style.visibility</p:attrName>
                                        </p:attrNameLst>
                                      </p:cBhvr>
                                      <p:to>
                                        <p:strVal val="hidden"/>
                                      </p:to>
                                    </p:set>
                                  </p:childTnLst>
                                </p:cTn>
                              </p:par>
                              <p:par>
                                <p:cTn id="168" presetID="23" presetClass="entr" presetSubtype="528" fill="hold" nodeType="withEffect">
                                  <p:stCondLst>
                                    <p:cond delay="0"/>
                                  </p:stCondLst>
                                  <p:childTnLst>
                                    <p:set>
                                      <p:cBhvr>
                                        <p:cTn id="169" dur="1" fill="hold">
                                          <p:stCondLst>
                                            <p:cond delay="0"/>
                                          </p:stCondLst>
                                        </p:cTn>
                                        <p:tgtEl>
                                          <p:spTgt spid="14"/>
                                        </p:tgtEl>
                                        <p:attrNameLst>
                                          <p:attrName>style.visibility</p:attrName>
                                        </p:attrNameLst>
                                      </p:cBhvr>
                                      <p:to>
                                        <p:strVal val="visible"/>
                                      </p:to>
                                    </p:set>
                                    <p:anim calcmode="lin" valueType="num">
                                      <p:cBhvr>
                                        <p:cTn id="170" dur="4500" fill="hold"/>
                                        <p:tgtEl>
                                          <p:spTgt spid="14"/>
                                        </p:tgtEl>
                                        <p:attrNameLst>
                                          <p:attrName>ppt_w</p:attrName>
                                        </p:attrNameLst>
                                      </p:cBhvr>
                                      <p:tavLst>
                                        <p:tav tm="0">
                                          <p:val>
                                            <p:fltVal val="0"/>
                                          </p:val>
                                        </p:tav>
                                        <p:tav tm="100000">
                                          <p:val>
                                            <p:strVal val="#ppt_w"/>
                                          </p:val>
                                        </p:tav>
                                      </p:tavLst>
                                    </p:anim>
                                    <p:anim calcmode="lin" valueType="num">
                                      <p:cBhvr>
                                        <p:cTn id="171" dur="4500" fill="hold"/>
                                        <p:tgtEl>
                                          <p:spTgt spid="14"/>
                                        </p:tgtEl>
                                        <p:attrNameLst>
                                          <p:attrName>ppt_h</p:attrName>
                                        </p:attrNameLst>
                                      </p:cBhvr>
                                      <p:tavLst>
                                        <p:tav tm="0">
                                          <p:val>
                                            <p:fltVal val="0"/>
                                          </p:val>
                                        </p:tav>
                                        <p:tav tm="100000">
                                          <p:val>
                                            <p:strVal val="#ppt_h"/>
                                          </p:val>
                                        </p:tav>
                                      </p:tavLst>
                                    </p:anim>
                                    <p:anim calcmode="lin" valueType="num">
                                      <p:cBhvr>
                                        <p:cTn id="172" dur="4500" fill="hold"/>
                                        <p:tgtEl>
                                          <p:spTgt spid="14"/>
                                        </p:tgtEl>
                                        <p:attrNameLst>
                                          <p:attrName>ppt_x</p:attrName>
                                        </p:attrNameLst>
                                      </p:cBhvr>
                                      <p:tavLst>
                                        <p:tav tm="0">
                                          <p:val>
                                            <p:fltVal val="0.5"/>
                                          </p:val>
                                        </p:tav>
                                        <p:tav tm="100000">
                                          <p:val>
                                            <p:strVal val="#ppt_x"/>
                                          </p:val>
                                        </p:tav>
                                      </p:tavLst>
                                    </p:anim>
                                    <p:anim calcmode="lin" valueType="num">
                                      <p:cBhvr>
                                        <p:cTn id="173" dur="4500" fill="hold"/>
                                        <p:tgtEl>
                                          <p:spTgt spid="14"/>
                                        </p:tgtEl>
                                        <p:attrNameLst>
                                          <p:attrName>ppt_y</p:attrName>
                                        </p:attrNameLst>
                                      </p:cBhvr>
                                      <p:tavLst>
                                        <p:tav tm="0">
                                          <p:val>
                                            <p:fltVal val="0.5"/>
                                          </p:val>
                                        </p:tav>
                                        <p:tav tm="100000">
                                          <p:val>
                                            <p:strVal val="#ppt_y"/>
                                          </p:val>
                                        </p:tav>
                                      </p:tavLst>
                                    </p:anim>
                                  </p:childTnLst>
                                </p:cTn>
                              </p:par>
                              <p:par>
                                <p:cTn id="174" presetID="16" presetClass="entr" presetSubtype="42" fill="hold" nodeType="withEffect">
                                  <p:stCondLst>
                                    <p:cond delay="0"/>
                                  </p:stCondLst>
                                  <p:childTnLst>
                                    <p:set>
                                      <p:cBhvr>
                                        <p:cTn id="175" dur="1" fill="hold">
                                          <p:stCondLst>
                                            <p:cond delay="0"/>
                                          </p:stCondLst>
                                        </p:cTn>
                                        <p:tgtEl>
                                          <p:spTgt spid="14"/>
                                        </p:tgtEl>
                                        <p:attrNameLst>
                                          <p:attrName>style.visibility</p:attrName>
                                        </p:attrNameLst>
                                      </p:cBhvr>
                                      <p:to>
                                        <p:strVal val="visible"/>
                                      </p:to>
                                    </p:set>
                                    <p:animEffect transition="in" filter="barn(outHorizontal)">
                                      <p:cBhvr>
                                        <p:cTn id="176" dur="4500"/>
                                        <p:tgtEl>
                                          <p:spTgt spid="14"/>
                                        </p:tgtEl>
                                      </p:cBhvr>
                                    </p:animEffect>
                                  </p:childTnLst>
                                </p:cTn>
                              </p:par>
                              <p:par>
                                <p:cTn id="177" presetID="6" presetClass="emph" presetSubtype="0" fill="hold" nodeType="withEffect">
                                  <p:stCondLst>
                                    <p:cond delay="500"/>
                                  </p:stCondLst>
                                  <p:childTnLst>
                                    <p:animScale>
                                      <p:cBhvr>
                                        <p:cTn id="178" dur="12000" fill="hold"/>
                                        <p:tgtEl>
                                          <p:spTgt spid="20"/>
                                        </p:tgtEl>
                                      </p:cBhvr>
                                      <p:by x="400000" y="4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Diapositiva2"/>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a:effectLst>
            <a:reflection stA="0" dir="5400000" sy="-100000" algn="bl" rotWithShape="0"/>
          </a:effectLst>
        </p:spPr>
      </p:pic>
      <p:sp>
        <p:nvSpPr>
          <p:cNvPr id="5" name="Forma libre 21"/>
          <p:cNvSpPr/>
          <p:nvPr/>
        </p:nvSpPr>
        <p:spPr>
          <a:xfrm>
            <a:off x="-43698" y="0"/>
            <a:ext cx="9187698" cy="6858000"/>
          </a:xfrm>
          <a:custGeom>
            <a:avLst/>
            <a:gdLst>
              <a:gd name="connsiteX0" fmla="*/ 1676878 w 9111785"/>
              <a:gd name="connsiteY0" fmla="*/ 5156954 h 6388073"/>
              <a:gd name="connsiteX1" fmla="*/ 1219678 w 9111785"/>
              <a:gd name="connsiteY1" fmla="*/ 5614154 h 6388073"/>
              <a:gd name="connsiteX2" fmla="*/ 1676878 w 9111785"/>
              <a:gd name="connsiteY2" fmla="*/ 6071354 h 6388073"/>
              <a:gd name="connsiteX3" fmla="*/ 2134078 w 9111785"/>
              <a:gd name="connsiteY3" fmla="*/ 5614154 h 6388073"/>
              <a:gd name="connsiteX4" fmla="*/ 1676878 w 9111785"/>
              <a:gd name="connsiteY4" fmla="*/ 5156954 h 6388073"/>
              <a:gd name="connsiteX5" fmla="*/ 2874784 w 9111785"/>
              <a:gd name="connsiteY5" fmla="*/ 4358666 h 6388073"/>
              <a:gd name="connsiteX6" fmla="*/ 2533698 w 9111785"/>
              <a:gd name="connsiteY6" fmla="*/ 4707010 h 6388073"/>
              <a:gd name="connsiteX7" fmla="*/ 2874784 w 9111785"/>
              <a:gd name="connsiteY7" fmla="*/ 5055354 h 6388073"/>
              <a:gd name="connsiteX8" fmla="*/ 3215870 w 9111785"/>
              <a:gd name="connsiteY8" fmla="*/ 4707010 h 6388073"/>
              <a:gd name="connsiteX9" fmla="*/ 2874784 w 9111785"/>
              <a:gd name="connsiteY9" fmla="*/ 4358666 h 6388073"/>
              <a:gd name="connsiteX10" fmla="*/ 3868536 w 9111785"/>
              <a:gd name="connsiteY10" fmla="*/ 3734554 h 6388073"/>
              <a:gd name="connsiteX11" fmla="*/ 3621793 w 9111785"/>
              <a:gd name="connsiteY11" fmla="*/ 3988554 h 6388073"/>
              <a:gd name="connsiteX12" fmla="*/ 3868536 w 9111785"/>
              <a:gd name="connsiteY12" fmla="*/ 4242554 h 6388073"/>
              <a:gd name="connsiteX13" fmla="*/ 4115279 w 9111785"/>
              <a:gd name="connsiteY13" fmla="*/ 3988554 h 6388073"/>
              <a:gd name="connsiteX14" fmla="*/ 3868536 w 9111785"/>
              <a:gd name="connsiteY14" fmla="*/ 3734554 h 6388073"/>
              <a:gd name="connsiteX15" fmla="*/ 4667852 w 9111785"/>
              <a:gd name="connsiteY15" fmla="*/ 3077921 h 6388073"/>
              <a:gd name="connsiteX16" fmla="*/ 4458430 w 9111785"/>
              <a:gd name="connsiteY16" fmla="*/ 3301148 h 6388073"/>
              <a:gd name="connsiteX17" fmla="*/ 4667852 w 9111785"/>
              <a:gd name="connsiteY17" fmla="*/ 3524375 h 6388073"/>
              <a:gd name="connsiteX18" fmla="*/ 4877274 w 9111785"/>
              <a:gd name="connsiteY18" fmla="*/ 3301148 h 6388073"/>
              <a:gd name="connsiteX19" fmla="*/ 4667852 w 9111785"/>
              <a:gd name="connsiteY19" fmla="*/ 3077921 h 6388073"/>
              <a:gd name="connsiteX20" fmla="*/ 5265536 w 9111785"/>
              <a:gd name="connsiteY20" fmla="*/ 2391983 h 6388073"/>
              <a:gd name="connsiteX21" fmla="*/ 5073220 w 9111785"/>
              <a:gd name="connsiteY21" fmla="*/ 2569785 h 6388073"/>
              <a:gd name="connsiteX22" fmla="*/ 5265536 w 9111785"/>
              <a:gd name="connsiteY22" fmla="*/ 2747586 h 6388073"/>
              <a:gd name="connsiteX23" fmla="*/ 5457852 w 9111785"/>
              <a:gd name="connsiteY23" fmla="*/ 2569785 h 6388073"/>
              <a:gd name="connsiteX24" fmla="*/ 5265536 w 9111785"/>
              <a:gd name="connsiteY24" fmla="*/ 2391983 h 6388073"/>
              <a:gd name="connsiteX25" fmla="*/ 5370765 w 9111785"/>
              <a:gd name="connsiteY25" fmla="*/ 1569015 h 6388073"/>
              <a:gd name="connsiteX26" fmla="*/ 5209293 w 9111785"/>
              <a:gd name="connsiteY26" fmla="*/ 1721416 h 6388073"/>
              <a:gd name="connsiteX27" fmla="*/ 5370765 w 9111785"/>
              <a:gd name="connsiteY27" fmla="*/ 1873817 h 6388073"/>
              <a:gd name="connsiteX28" fmla="*/ 5532237 w 9111785"/>
              <a:gd name="connsiteY28" fmla="*/ 1721416 h 6388073"/>
              <a:gd name="connsiteX29" fmla="*/ 5370765 w 9111785"/>
              <a:gd name="connsiteY29" fmla="*/ 1569015 h 6388073"/>
              <a:gd name="connsiteX30" fmla="*/ 4877274 w 9111785"/>
              <a:gd name="connsiteY30" fmla="*/ 788155 h 6388073"/>
              <a:gd name="connsiteX31" fmla="*/ 4742108 w 9111785"/>
              <a:gd name="connsiteY31" fmla="*/ 934017 h 6388073"/>
              <a:gd name="connsiteX32" fmla="*/ 4877274 w 9111785"/>
              <a:gd name="connsiteY32" fmla="*/ 1079879 h 6388073"/>
              <a:gd name="connsiteX33" fmla="*/ 5012440 w 9111785"/>
              <a:gd name="connsiteY33" fmla="*/ 934017 h 6388073"/>
              <a:gd name="connsiteX34" fmla="*/ 4877274 w 9111785"/>
              <a:gd name="connsiteY34" fmla="*/ 788155 h 6388073"/>
              <a:gd name="connsiteX35" fmla="*/ 4115279 w 9111785"/>
              <a:gd name="connsiteY35" fmla="*/ 446454 h 6388073"/>
              <a:gd name="connsiteX36" fmla="*/ 3991907 w 9111785"/>
              <a:gd name="connsiteY36" fmla="*/ 559248 h 6388073"/>
              <a:gd name="connsiteX37" fmla="*/ 4115279 w 9111785"/>
              <a:gd name="connsiteY37" fmla="*/ 672042 h 6388073"/>
              <a:gd name="connsiteX38" fmla="*/ 4238651 w 9111785"/>
              <a:gd name="connsiteY38" fmla="*/ 559248 h 6388073"/>
              <a:gd name="connsiteX39" fmla="*/ 4115279 w 9111785"/>
              <a:gd name="connsiteY39" fmla="*/ 446454 h 6388073"/>
              <a:gd name="connsiteX40" fmla="*/ 0 w 9111785"/>
              <a:gd name="connsiteY40" fmla="*/ 0 h 6388073"/>
              <a:gd name="connsiteX41" fmla="*/ 9111785 w 9111785"/>
              <a:gd name="connsiteY41" fmla="*/ 0 h 6388073"/>
              <a:gd name="connsiteX42" fmla="*/ 9111785 w 9111785"/>
              <a:gd name="connsiteY42" fmla="*/ 6388073 h 6388073"/>
              <a:gd name="connsiteX43" fmla="*/ 0 w 9111785"/>
              <a:gd name="connsiteY43" fmla="*/ 6388073 h 6388073"/>
              <a:gd name="connsiteX44" fmla="*/ 0 w 9111785"/>
              <a:gd name="connsiteY44" fmla="*/ 0 h 63880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9111785" h="6388073">
                <a:moveTo>
                  <a:pt x="1676878" y="5156954"/>
                </a:moveTo>
                <a:cubicBezTo>
                  <a:pt x="1424373" y="5156954"/>
                  <a:pt x="1219678" y="5361649"/>
                  <a:pt x="1219678" y="5614154"/>
                </a:cubicBezTo>
                <a:cubicBezTo>
                  <a:pt x="1219678" y="5866659"/>
                  <a:pt x="1424373" y="6071354"/>
                  <a:pt x="1676878" y="6071354"/>
                </a:cubicBezTo>
                <a:cubicBezTo>
                  <a:pt x="1929383" y="6071354"/>
                  <a:pt x="2134078" y="5866659"/>
                  <a:pt x="2134078" y="5614154"/>
                </a:cubicBezTo>
                <a:cubicBezTo>
                  <a:pt x="2134078" y="5361649"/>
                  <a:pt x="1929383" y="5156954"/>
                  <a:pt x="1676878" y="5156954"/>
                </a:cubicBezTo>
                <a:close/>
                <a:moveTo>
                  <a:pt x="2874784" y="4358666"/>
                </a:moveTo>
                <a:cubicBezTo>
                  <a:pt x="2686407" y="4358666"/>
                  <a:pt x="2533698" y="4514625"/>
                  <a:pt x="2533698" y="4707010"/>
                </a:cubicBezTo>
                <a:cubicBezTo>
                  <a:pt x="2533698" y="4899395"/>
                  <a:pt x="2686407" y="5055354"/>
                  <a:pt x="2874784" y="5055354"/>
                </a:cubicBezTo>
                <a:cubicBezTo>
                  <a:pt x="3063161" y="5055354"/>
                  <a:pt x="3215870" y="4899395"/>
                  <a:pt x="3215870" y="4707010"/>
                </a:cubicBezTo>
                <a:cubicBezTo>
                  <a:pt x="3215870" y="4514625"/>
                  <a:pt x="3063161" y="4358666"/>
                  <a:pt x="2874784" y="4358666"/>
                </a:cubicBezTo>
                <a:close/>
                <a:moveTo>
                  <a:pt x="3868536" y="3734554"/>
                </a:moveTo>
                <a:cubicBezTo>
                  <a:pt x="3732264" y="3734554"/>
                  <a:pt x="3621793" y="3848274"/>
                  <a:pt x="3621793" y="3988554"/>
                </a:cubicBezTo>
                <a:cubicBezTo>
                  <a:pt x="3621793" y="4128834"/>
                  <a:pt x="3732264" y="4242554"/>
                  <a:pt x="3868536" y="4242554"/>
                </a:cubicBezTo>
                <a:cubicBezTo>
                  <a:pt x="4004808" y="4242554"/>
                  <a:pt x="4115279" y="4128834"/>
                  <a:pt x="4115279" y="3988554"/>
                </a:cubicBezTo>
                <a:cubicBezTo>
                  <a:pt x="4115279" y="3848274"/>
                  <a:pt x="4004808" y="3734554"/>
                  <a:pt x="3868536" y="3734554"/>
                </a:cubicBezTo>
                <a:close/>
                <a:moveTo>
                  <a:pt x="4667852" y="3077921"/>
                </a:moveTo>
                <a:cubicBezTo>
                  <a:pt x="4552191" y="3077921"/>
                  <a:pt x="4458430" y="3177863"/>
                  <a:pt x="4458430" y="3301148"/>
                </a:cubicBezTo>
                <a:cubicBezTo>
                  <a:pt x="4458430" y="3424433"/>
                  <a:pt x="4552191" y="3524375"/>
                  <a:pt x="4667852" y="3524375"/>
                </a:cubicBezTo>
                <a:cubicBezTo>
                  <a:pt x="4783513" y="3524375"/>
                  <a:pt x="4877274" y="3424433"/>
                  <a:pt x="4877274" y="3301148"/>
                </a:cubicBezTo>
                <a:cubicBezTo>
                  <a:pt x="4877274" y="3177863"/>
                  <a:pt x="4783513" y="3077921"/>
                  <a:pt x="4667852" y="3077921"/>
                </a:cubicBezTo>
                <a:close/>
                <a:moveTo>
                  <a:pt x="5265536" y="2391983"/>
                </a:moveTo>
                <a:cubicBezTo>
                  <a:pt x="5159323" y="2391983"/>
                  <a:pt x="5073220" y="2471588"/>
                  <a:pt x="5073220" y="2569785"/>
                </a:cubicBezTo>
                <a:cubicBezTo>
                  <a:pt x="5073220" y="2667981"/>
                  <a:pt x="5159323" y="2747586"/>
                  <a:pt x="5265536" y="2747586"/>
                </a:cubicBezTo>
                <a:cubicBezTo>
                  <a:pt x="5371749" y="2747586"/>
                  <a:pt x="5457852" y="2667981"/>
                  <a:pt x="5457852" y="2569785"/>
                </a:cubicBezTo>
                <a:cubicBezTo>
                  <a:pt x="5457852" y="2471588"/>
                  <a:pt x="5371749" y="2391983"/>
                  <a:pt x="5265536" y="2391983"/>
                </a:cubicBezTo>
                <a:close/>
                <a:moveTo>
                  <a:pt x="5370765" y="1569015"/>
                </a:moveTo>
                <a:cubicBezTo>
                  <a:pt x="5281586" y="1569015"/>
                  <a:pt x="5209293" y="1637247"/>
                  <a:pt x="5209293" y="1721416"/>
                </a:cubicBezTo>
                <a:cubicBezTo>
                  <a:pt x="5209293" y="1805584"/>
                  <a:pt x="5281586" y="1873817"/>
                  <a:pt x="5370765" y="1873817"/>
                </a:cubicBezTo>
                <a:cubicBezTo>
                  <a:pt x="5459944" y="1873817"/>
                  <a:pt x="5532237" y="1805584"/>
                  <a:pt x="5532237" y="1721416"/>
                </a:cubicBezTo>
                <a:cubicBezTo>
                  <a:pt x="5532237" y="1637247"/>
                  <a:pt x="5459944" y="1569015"/>
                  <a:pt x="5370765" y="1569015"/>
                </a:cubicBezTo>
                <a:close/>
                <a:moveTo>
                  <a:pt x="4877274" y="788155"/>
                </a:moveTo>
                <a:cubicBezTo>
                  <a:pt x="4802624" y="788155"/>
                  <a:pt x="4742108" y="853460"/>
                  <a:pt x="4742108" y="934017"/>
                </a:cubicBezTo>
                <a:cubicBezTo>
                  <a:pt x="4742108" y="1014574"/>
                  <a:pt x="4802624" y="1079879"/>
                  <a:pt x="4877274" y="1079879"/>
                </a:cubicBezTo>
                <a:cubicBezTo>
                  <a:pt x="4951924" y="1079879"/>
                  <a:pt x="5012440" y="1014574"/>
                  <a:pt x="5012440" y="934017"/>
                </a:cubicBezTo>
                <a:cubicBezTo>
                  <a:pt x="5012440" y="853460"/>
                  <a:pt x="4951924" y="788155"/>
                  <a:pt x="4877274" y="788155"/>
                </a:cubicBezTo>
                <a:close/>
                <a:moveTo>
                  <a:pt x="4115279" y="446454"/>
                </a:moveTo>
                <a:cubicBezTo>
                  <a:pt x="4047143" y="446454"/>
                  <a:pt x="3991907" y="496954"/>
                  <a:pt x="3991907" y="559248"/>
                </a:cubicBezTo>
                <a:cubicBezTo>
                  <a:pt x="3991907" y="621542"/>
                  <a:pt x="4047143" y="672042"/>
                  <a:pt x="4115279" y="672042"/>
                </a:cubicBezTo>
                <a:cubicBezTo>
                  <a:pt x="4183415" y="672042"/>
                  <a:pt x="4238651" y="621542"/>
                  <a:pt x="4238651" y="559248"/>
                </a:cubicBezTo>
                <a:cubicBezTo>
                  <a:pt x="4238651" y="496954"/>
                  <a:pt x="4183415" y="446454"/>
                  <a:pt x="4115279" y="446454"/>
                </a:cubicBezTo>
                <a:close/>
                <a:moveTo>
                  <a:pt x="0" y="0"/>
                </a:moveTo>
                <a:lnTo>
                  <a:pt x="9111785" y="0"/>
                </a:lnTo>
                <a:lnTo>
                  <a:pt x="9111785" y="6388073"/>
                </a:lnTo>
                <a:lnTo>
                  <a:pt x="0" y="6388073"/>
                </a:lnTo>
                <a:cubicBezTo>
                  <a:pt x="0" y="4258715"/>
                  <a:pt x="11282289" y="1594786"/>
                  <a:pt x="0" y="0"/>
                </a:cubicBezTo>
                <a:close/>
              </a:path>
            </a:pathLst>
          </a:custGeom>
          <a:gradFill>
            <a:gsLst>
              <a:gs pos="0">
                <a:schemeClr val="accent1">
                  <a:tint val="66000"/>
                  <a:satMod val="160000"/>
                  <a:alpha val="34000"/>
                </a:schemeClr>
              </a:gs>
              <a:gs pos="50000">
                <a:schemeClr val="accent6">
                  <a:alpha val="56000"/>
                  <a:lumMod val="5000"/>
                  <a:lumOff val="95000"/>
                </a:schemeClr>
              </a:gs>
              <a:gs pos="100000">
                <a:schemeClr val="accent1">
                  <a:tint val="23500"/>
                  <a:satMod val="160000"/>
                  <a:alpha val="32000"/>
                </a:schemeClr>
              </a:gs>
            </a:gsLst>
            <a:path path="rect">
              <a:fillToRect l="100000" t="100000"/>
            </a:path>
          </a:gradFill>
          <a:ln>
            <a:solidFill>
              <a:schemeClr val="tx1">
                <a:alpha val="78000"/>
              </a:schemeClr>
            </a:solidFill>
          </a:ln>
          <a:scene3d>
            <a:camera prst="orthographicFront"/>
            <a:lightRig rig="morning" dir="t"/>
          </a:scene3d>
          <a:sp3d prstMaterial="plastic">
            <a:bevelT w="336550" prst="slope"/>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s-ES" sz="1350">
              <a:solidFill>
                <a:prstClr val="white"/>
              </a:solidFill>
            </a:endParaRPr>
          </a:p>
        </p:txBody>
      </p:sp>
      <p:sp>
        <p:nvSpPr>
          <p:cNvPr id="4" name="Forma libre 21"/>
          <p:cNvSpPr/>
          <p:nvPr/>
        </p:nvSpPr>
        <p:spPr>
          <a:xfrm flipH="1">
            <a:off x="-41738" y="0"/>
            <a:ext cx="9187698" cy="6858000"/>
          </a:xfrm>
          <a:custGeom>
            <a:avLst/>
            <a:gdLst>
              <a:gd name="connsiteX0" fmla="*/ 1676878 w 9111785"/>
              <a:gd name="connsiteY0" fmla="*/ 5156954 h 6388073"/>
              <a:gd name="connsiteX1" fmla="*/ 1219678 w 9111785"/>
              <a:gd name="connsiteY1" fmla="*/ 5614154 h 6388073"/>
              <a:gd name="connsiteX2" fmla="*/ 1676878 w 9111785"/>
              <a:gd name="connsiteY2" fmla="*/ 6071354 h 6388073"/>
              <a:gd name="connsiteX3" fmla="*/ 2134078 w 9111785"/>
              <a:gd name="connsiteY3" fmla="*/ 5614154 h 6388073"/>
              <a:gd name="connsiteX4" fmla="*/ 1676878 w 9111785"/>
              <a:gd name="connsiteY4" fmla="*/ 5156954 h 6388073"/>
              <a:gd name="connsiteX5" fmla="*/ 2874784 w 9111785"/>
              <a:gd name="connsiteY5" fmla="*/ 4358666 h 6388073"/>
              <a:gd name="connsiteX6" fmla="*/ 2533698 w 9111785"/>
              <a:gd name="connsiteY6" fmla="*/ 4707010 h 6388073"/>
              <a:gd name="connsiteX7" fmla="*/ 2874784 w 9111785"/>
              <a:gd name="connsiteY7" fmla="*/ 5055354 h 6388073"/>
              <a:gd name="connsiteX8" fmla="*/ 3215870 w 9111785"/>
              <a:gd name="connsiteY8" fmla="*/ 4707010 h 6388073"/>
              <a:gd name="connsiteX9" fmla="*/ 2874784 w 9111785"/>
              <a:gd name="connsiteY9" fmla="*/ 4358666 h 6388073"/>
              <a:gd name="connsiteX10" fmla="*/ 3868536 w 9111785"/>
              <a:gd name="connsiteY10" fmla="*/ 3734554 h 6388073"/>
              <a:gd name="connsiteX11" fmla="*/ 3621793 w 9111785"/>
              <a:gd name="connsiteY11" fmla="*/ 3988554 h 6388073"/>
              <a:gd name="connsiteX12" fmla="*/ 3868536 w 9111785"/>
              <a:gd name="connsiteY12" fmla="*/ 4242554 h 6388073"/>
              <a:gd name="connsiteX13" fmla="*/ 4115279 w 9111785"/>
              <a:gd name="connsiteY13" fmla="*/ 3988554 h 6388073"/>
              <a:gd name="connsiteX14" fmla="*/ 3868536 w 9111785"/>
              <a:gd name="connsiteY14" fmla="*/ 3734554 h 6388073"/>
              <a:gd name="connsiteX15" fmla="*/ 4667852 w 9111785"/>
              <a:gd name="connsiteY15" fmla="*/ 3077921 h 6388073"/>
              <a:gd name="connsiteX16" fmla="*/ 4458430 w 9111785"/>
              <a:gd name="connsiteY16" fmla="*/ 3301148 h 6388073"/>
              <a:gd name="connsiteX17" fmla="*/ 4667852 w 9111785"/>
              <a:gd name="connsiteY17" fmla="*/ 3524375 h 6388073"/>
              <a:gd name="connsiteX18" fmla="*/ 4877274 w 9111785"/>
              <a:gd name="connsiteY18" fmla="*/ 3301148 h 6388073"/>
              <a:gd name="connsiteX19" fmla="*/ 4667852 w 9111785"/>
              <a:gd name="connsiteY19" fmla="*/ 3077921 h 6388073"/>
              <a:gd name="connsiteX20" fmla="*/ 5265536 w 9111785"/>
              <a:gd name="connsiteY20" fmla="*/ 2391983 h 6388073"/>
              <a:gd name="connsiteX21" fmla="*/ 5073220 w 9111785"/>
              <a:gd name="connsiteY21" fmla="*/ 2569785 h 6388073"/>
              <a:gd name="connsiteX22" fmla="*/ 5265536 w 9111785"/>
              <a:gd name="connsiteY22" fmla="*/ 2747586 h 6388073"/>
              <a:gd name="connsiteX23" fmla="*/ 5457852 w 9111785"/>
              <a:gd name="connsiteY23" fmla="*/ 2569785 h 6388073"/>
              <a:gd name="connsiteX24" fmla="*/ 5265536 w 9111785"/>
              <a:gd name="connsiteY24" fmla="*/ 2391983 h 6388073"/>
              <a:gd name="connsiteX25" fmla="*/ 5370765 w 9111785"/>
              <a:gd name="connsiteY25" fmla="*/ 1569015 h 6388073"/>
              <a:gd name="connsiteX26" fmla="*/ 5209293 w 9111785"/>
              <a:gd name="connsiteY26" fmla="*/ 1721416 h 6388073"/>
              <a:gd name="connsiteX27" fmla="*/ 5370765 w 9111785"/>
              <a:gd name="connsiteY27" fmla="*/ 1873817 h 6388073"/>
              <a:gd name="connsiteX28" fmla="*/ 5532237 w 9111785"/>
              <a:gd name="connsiteY28" fmla="*/ 1721416 h 6388073"/>
              <a:gd name="connsiteX29" fmla="*/ 5370765 w 9111785"/>
              <a:gd name="connsiteY29" fmla="*/ 1569015 h 6388073"/>
              <a:gd name="connsiteX30" fmla="*/ 4877274 w 9111785"/>
              <a:gd name="connsiteY30" fmla="*/ 788155 h 6388073"/>
              <a:gd name="connsiteX31" fmla="*/ 4742108 w 9111785"/>
              <a:gd name="connsiteY31" fmla="*/ 934017 h 6388073"/>
              <a:gd name="connsiteX32" fmla="*/ 4877274 w 9111785"/>
              <a:gd name="connsiteY32" fmla="*/ 1079879 h 6388073"/>
              <a:gd name="connsiteX33" fmla="*/ 5012440 w 9111785"/>
              <a:gd name="connsiteY33" fmla="*/ 934017 h 6388073"/>
              <a:gd name="connsiteX34" fmla="*/ 4877274 w 9111785"/>
              <a:gd name="connsiteY34" fmla="*/ 788155 h 6388073"/>
              <a:gd name="connsiteX35" fmla="*/ 4115279 w 9111785"/>
              <a:gd name="connsiteY35" fmla="*/ 446454 h 6388073"/>
              <a:gd name="connsiteX36" fmla="*/ 3991907 w 9111785"/>
              <a:gd name="connsiteY36" fmla="*/ 559248 h 6388073"/>
              <a:gd name="connsiteX37" fmla="*/ 4115279 w 9111785"/>
              <a:gd name="connsiteY37" fmla="*/ 672042 h 6388073"/>
              <a:gd name="connsiteX38" fmla="*/ 4238651 w 9111785"/>
              <a:gd name="connsiteY38" fmla="*/ 559248 h 6388073"/>
              <a:gd name="connsiteX39" fmla="*/ 4115279 w 9111785"/>
              <a:gd name="connsiteY39" fmla="*/ 446454 h 6388073"/>
              <a:gd name="connsiteX40" fmla="*/ 0 w 9111785"/>
              <a:gd name="connsiteY40" fmla="*/ 0 h 6388073"/>
              <a:gd name="connsiteX41" fmla="*/ 9111785 w 9111785"/>
              <a:gd name="connsiteY41" fmla="*/ 0 h 6388073"/>
              <a:gd name="connsiteX42" fmla="*/ 9111785 w 9111785"/>
              <a:gd name="connsiteY42" fmla="*/ 6388073 h 6388073"/>
              <a:gd name="connsiteX43" fmla="*/ 0 w 9111785"/>
              <a:gd name="connsiteY43" fmla="*/ 6388073 h 6388073"/>
              <a:gd name="connsiteX44" fmla="*/ 0 w 9111785"/>
              <a:gd name="connsiteY44" fmla="*/ 0 h 63880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9111785" h="6388073">
                <a:moveTo>
                  <a:pt x="1676878" y="5156954"/>
                </a:moveTo>
                <a:cubicBezTo>
                  <a:pt x="1424373" y="5156954"/>
                  <a:pt x="1219678" y="5361649"/>
                  <a:pt x="1219678" y="5614154"/>
                </a:cubicBezTo>
                <a:cubicBezTo>
                  <a:pt x="1219678" y="5866659"/>
                  <a:pt x="1424373" y="6071354"/>
                  <a:pt x="1676878" y="6071354"/>
                </a:cubicBezTo>
                <a:cubicBezTo>
                  <a:pt x="1929383" y="6071354"/>
                  <a:pt x="2134078" y="5866659"/>
                  <a:pt x="2134078" y="5614154"/>
                </a:cubicBezTo>
                <a:cubicBezTo>
                  <a:pt x="2134078" y="5361649"/>
                  <a:pt x="1929383" y="5156954"/>
                  <a:pt x="1676878" y="5156954"/>
                </a:cubicBezTo>
                <a:close/>
                <a:moveTo>
                  <a:pt x="2874784" y="4358666"/>
                </a:moveTo>
                <a:cubicBezTo>
                  <a:pt x="2686407" y="4358666"/>
                  <a:pt x="2533698" y="4514625"/>
                  <a:pt x="2533698" y="4707010"/>
                </a:cubicBezTo>
                <a:cubicBezTo>
                  <a:pt x="2533698" y="4899395"/>
                  <a:pt x="2686407" y="5055354"/>
                  <a:pt x="2874784" y="5055354"/>
                </a:cubicBezTo>
                <a:cubicBezTo>
                  <a:pt x="3063161" y="5055354"/>
                  <a:pt x="3215870" y="4899395"/>
                  <a:pt x="3215870" y="4707010"/>
                </a:cubicBezTo>
                <a:cubicBezTo>
                  <a:pt x="3215870" y="4514625"/>
                  <a:pt x="3063161" y="4358666"/>
                  <a:pt x="2874784" y="4358666"/>
                </a:cubicBezTo>
                <a:close/>
                <a:moveTo>
                  <a:pt x="3868536" y="3734554"/>
                </a:moveTo>
                <a:cubicBezTo>
                  <a:pt x="3732264" y="3734554"/>
                  <a:pt x="3621793" y="3848274"/>
                  <a:pt x="3621793" y="3988554"/>
                </a:cubicBezTo>
                <a:cubicBezTo>
                  <a:pt x="3621793" y="4128834"/>
                  <a:pt x="3732264" y="4242554"/>
                  <a:pt x="3868536" y="4242554"/>
                </a:cubicBezTo>
                <a:cubicBezTo>
                  <a:pt x="4004808" y="4242554"/>
                  <a:pt x="4115279" y="4128834"/>
                  <a:pt x="4115279" y="3988554"/>
                </a:cubicBezTo>
                <a:cubicBezTo>
                  <a:pt x="4115279" y="3848274"/>
                  <a:pt x="4004808" y="3734554"/>
                  <a:pt x="3868536" y="3734554"/>
                </a:cubicBezTo>
                <a:close/>
                <a:moveTo>
                  <a:pt x="4667852" y="3077921"/>
                </a:moveTo>
                <a:cubicBezTo>
                  <a:pt x="4552191" y="3077921"/>
                  <a:pt x="4458430" y="3177863"/>
                  <a:pt x="4458430" y="3301148"/>
                </a:cubicBezTo>
                <a:cubicBezTo>
                  <a:pt x="4458430" y="3424433"/>
                  <a:pt x="4552191" y="3524375"/>
                  <a:pt x="4667852" y="3524375"/>
                </a:cubicBezTo>
                <a:cubicBezTo>
                  <a:pt x="4783513" y="3524375"/>
                  <a:pt x="4877274" y="3424433"/>
                  <a:pt x="4877274" y="3301148"/>
                </a:cubicBezTo>
                <a:cubicBezTo>
                  <a:pt x="4877274" y="3177863"/>
                  <a:pt x="4783513" y="3077921"/>
                  <a:pt x="4667852" y="3077921"/>
                </a:cubicBezTo>
                <a:close/>
                <a:moveTo>
                  <a:pt x="5265536" y="2391983"/>
                </a:moveTo>
                <a:cubicBezTo>
                  <a:pt x="5159323" y="2391983"/>
                  <a:pt x="5073220" y="2471588"/>
                  <a:pt x="5073220" y="2569785"/>
                </a:cubicBezTo>
                <a:cubicBezTo>
                  <a:pt x="5073220" y="2667981"/>
                  <a:pt x="5159323" y="2747586"/>
                  <a:pt x="5265536" y="2747586"/>
                </a:cubicBezTo>
                <a:cubicBezTo>
                  <a:pt x="5371749" y="2747586"/>
                  <a:pt x="5457852" y="2667981"/>
                  <a:pt x="5457852" y="2569785"/>
                </a:cubicBezTo>
                <a:cubicBezTo>
                  <a:pt x="5457852" y="2471588"/>
                  <a:pt x="5371749" y="2391983"/>
                  <a:pt x="5265536" y="2391983"/>
                </a:cubicBezTo>
                <a:close/>
                <a:moveTo>
                  <a:pt x="5370765" y="1569015"/>
                </a:moveTo>
                <a:cubicBezTo>
                  <a:pt x="5281586" y="1569015"/>
                  <a:pt x="5209293" y="1637247"/>
                  <a:pt x="5209293" y="1721416"/>
                </a:cubicBezTo>
                <a:cubicBezTo>
                  <a:pt x="5209293" y="1805584"/>
                  <a:pt x="5281586" y="1873817"/>
                  <a:pt x="5370765" y="1873817"/>
                </a:cubicBezTo>
                <a:cubicBezTo>
                  <a:pt x="5459944" y="1873817"/>
                  <a:pt x="5532237" y="1805584"/>
                  <a:pt x="5532237" y="1721416"/>
                </a:cubicBezTo>
                <a:cubicBezTo>
                  <a:pt x="5532237" y="1637247"/>
                  <a:pt x="5459944" y="1569015"/>
                  <a:pt x="5370765" y="1569015"/>
                </a:cubicBezTo>
                <a:close/>
                <a:moveTo>
                  <a:pt x="4877274" y="788155"/>
                </a:moveTo>
                <a:cubicBezTo>
                  <a:pt x="4802624" y="788155"/>
                  <a:pt x="4742108" y="853460"/>
                  <a:pt x="4742108" y="934017"/>
                </a:cubicBezTo>
                <a:cubicBezTo>
                  <a:pt x="4742108" y="1014574"/>
                  <a:pt x="4802624" y="1079879"/>
                  <a:pt x="4877274" y="1079879"/>
                </a:cubicBezTo>
                <a:cubicBezTo>
                  <a:pt x="4951924" y="1079879"/>
                  <a:pt x="5012440" y="1014574"/>
                  <a:pt x="5012440" y="934017"/>
                </a:cubicBezTo>
                <a:cubicBezTo>
                  <a:pt x="5012440" y="853460"/>
                  <a:pt x="4951924" y="788155"/>
                  <a:pt x="4877274" y="788155"/>
                </a:cubicBezTo>
                <a:close/>
                <a:moveTo>
                  <a:pt x="4115279" y="446454"/>
                </a:moveTo>
                <a:cubicBezTo>
                  <a:pt x="4047143" y="446454"/>
                  <a:pt x="3991907" y="496954"/>
                  <a:pt x="3991907" y="559248"/>
                </a:cubicBezTo>
                <a:cubicBezTo>
                  <a:pt x="3991907" y="621542"/>
                  <a:pt x="4047143" y="672042"/>
                  <a:pt x="4115279" y="672042"/>
                </a:cubicBezTo>
                <a:cubicBezTo>
                  <a:pt x="4183415" y="672042"/>
                  <a:pt x="4238651" y="621542"/>
                  <a:pt x="4238651" y="559248"/>
                </a:cubicBezTo>
                <a:cubicBezTo>
                  <a:pt x="4238651" y="496954"/>
                  <a:pt x="4183415" y="446454"/>
                  <a:pt x="4115279" y="446454"/>
                </a:cubicBezTo>
                <a:close/>
                <a:moveTo>
                  <a:pt x="0" y="0"/>
                </a:moveTo>
                <a:lnTo>
                  <a:pt x="9111785" y="0"/>
                </a:lnTo>
                <a:lnTo>
                  <a:pt x="9111785" y="6388073"/>
                </a:lnTo>
                <a:lnTo>
                  <a:pt x="0" y="6388073"/>
                </a:lnTo>
                <a:cubicBezTo>
                  <a:pt x="0" y="4258715"/>
                  <a:pt x="11282289" y="1594786"/>
                  <a:pt x="0" y="0"/>
                </a:cubicBezTo>
                <a:close/>
              </a:path>
            </a:pathLst>
          </a:custGeom>
          <a:gradFill>
            <a:gsLst>
              <a:gs pos="0">
                <a:schemeClr val="accent1">
                  <a:tint val="66000"/>
                  <a:satMod val="160000"/>
                  <a:alpha val="34000"/>
                </a:schemeClr>
              </a:gs>
              <a:gs pos="50000">
                <a:schemeClr val="accent6">
                  <a:alpha val="56000"/>
                  <a:lumMod val="5000"/>
                  <a:lumOff val="95000"/>
                </a:schemeClr>
              </a:gs>
              <a:gs pos="100000">
                <a:schemeClr val="accent1">
                  <a:tint val="23500"/>
                  <a:satMod val="160000"/>
                  <a:alpha val="32000"/>
                </a:schemeClr>
              </a:gs>
            </a:gsLst>
            <a:path path="rect">
              <a:fillToRect l="100000" t="100000"/>
            </a:path>
          </a:gradFill>
          <a:ln>
            <a:solidFill>
              <a:schemeClr val="tx1">
                <a:alpha val="78000"/>
              </a:schemeClr>
            </a:solidFill>
          </a:ln>
          <a:scene3d>
            <a:camera prst="orthographicFront"/>
            <a:lightRig rig="morning" dir="t"/>
          </a:scene3d>
          <a:sp3d prstMaterial="plastic">
            <a:bevelT w="336550" prst="slope"/>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s-ES" sz="1350">
              <a:solidFill>
                <a:prstClr val="white"/>
              </a:solidFill>
            </a:endParaRPr>
          </a:p>
        </p:txBody>
      </p:sp>
      <p:sp>
        <p:nvSpPr>
          <p:cNvPr id="6" name="5 Rectángulo"/>
          <p:cNvSpPr/>
          <p:nvPr/>
        </p:nvSpPr>
        <p:spPr>
          <a:xfrm>
            <a:off x="0" y="-241215"/>
            <a:ext cx="9144000"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926211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4000" fill="hold"/>
                                        <p:tgtEl>
                                          <p:spTgt spid="3"/>
                                        </p:tgtEl>
                                        <p:attrNameLst>
                                          <p:attrName>ppt_w</p:attrName>
                                        </p:attrNameLst>
                                      </p:cBhvr>
                                      <p:tavLst>
                                        <p:tav tm="0">
                                          <p:val>
                                            <p:strVal val="4/3*#ppt_w"/>
                                          </p:val>
                                        </p:tav>
                                        <p:tav tm="100000">
                                          <p:val>
                                            <p:strVal val="#ppt_w"/>
                                          </p:val>
                                        </p:tav>
                                      </p:tavLst>
                                    </p:anim>
                                    <p:anim calcmode="lin" valueType="num">
                                      <p:cBhvr>
                                        <p:cTn id="11" dur="4000" fill="hold"/>
                                        <p:tgtEl>
                                          <p:spTgt spid="3"/>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2000"/>
                                        <p:tgtEl>
                                          <p:spTgt spid="3"/>
                                        </p:tgtEl>
                                      </p:cBhvr>
                                    </p:animEffect>
                                  </p:childTnLst>
                                </p:cTn>
                              </p:par>
                              <p:par>
                                <p:cTn id="15" presetID="12" presetClass="exit" presetSubtype="8" fill="hold" grpId="0" nodeType="withEffect">
                                  <p:stCondLst>
                                    <p:cond delay="0"/>
                                  </p:stCondLst>
                                  <p:childTnLst>
                                    <p:anim calcmode="lin" valueType="num">
                                      <p:cBhvr additive="base">
                                        <p:cTn id="16" dur="5500"/>
                                        <p:tgtEl>
                                          <p:spTgt spid="4"/>
                                        </p:tgtEl>
                                        <p:attrNameLst>
                                          <p:attrName>ppt_x</p:attrName>
                                        </p:attrNameLst>
                                      </p:cBhvr>
                                      <p:tavLst>
                                        <p:tav tm="0">
                                          <p:val>
                                            <p:strVal val="#ppt_x"/>
                                          </p:val>
                                        </p:tav>
                                        <p:tav tm="100000">
                                          <p:val>
                                            <p:strVal val="#ppt_x-#ppt_w*1.125000"/>
                                          </p:val>
                                        </p:tav>
                                      </p:tavLst>
                                    </p:anim>
                                    <p:animEffect transition="out" filter="wipe(left)">
                                      <p:cBhvr>
                                        <p:cTn id="17" dur="5500"/>
                                        <p:tgtEl>
                                          <p:spTgt spid="4"/>
                                        </p:tgtEl>
                                      </p:cBhvr>
                                    </p:animEffect>
                                    <p:set>
                                      <p:cBhvr>
                                        <p:cTn id="18" dur="1" fill="hold">
                                          <p:stCondLst>
                                            <p:cond delay="5499"/>
                                          </p:stCondLst>
                                        </p:cTn>
                                        <p:tgtEl>
                                          <p:spTgt spid="4"/>
                                        </p:tgtEl>
                                        <p:attrNameLst>
                                          <p:attrName>style.visibility</p:attrName>
                                        </p:attrNameLst>
                                      </p:cBhvr>
                                      <p:to>
                                        <p:strVal val="hidden"/>
                                      </p:to>
                                    </p:set>
                                  </p:childTnLst>
                                </p:cTn>
                              </p:par>
                              <p:par>
                                <p:cTn id="19" presetID="12" presetClass="exit" presetSubtype="2" fill="hold" grpId="0" nodeType="withEffect">
                                  <p:stCondLst>
                                    <p:cond delay="0"/>
                                  </p:stCondLst>
                                  <p:childTnLst>
                                    <p:anim calcmode="lin" valueType="num">
                                      <p:cBhvr additive="base">
                                        <p:cTn id="20" dur="5500"/>
                                        <p:tgtEl>
                                          <p:spTgt spid="5"/>
                                        </p:tgtEl>
                                        <p:attrNameLst>
                                          <p:attrName>ppt_x</p:attrName>
                                        </p:attrNameLst>
                                      </p:cBhvr>
                                      <p:tavLst>
                                        <p:tav tm="0">
                                          <p:val>
                                            <p:strVal val="#ppt_x"/>
                                          </p:val>
                                        </p:tav>
                                        <p:tav tm="100000">
                                          <p:val>
                                            <p:strVal val="#ppt_x+#ppt_w*1.125000"/>
                                          </p:val>
                                        </p:tav>
                                      </p:tavLst>
                                    </p:anim>
                                    <p:animEffect transition="out" filter="wipe(right)">
                                      <p:cBhvr>
                                        <p:cTn id="21" dur="5500"/>
                                        <p:tgtEl>
                                          <p:spTgt spid="5"/>
                                        </p:tgtEl>
                                      </p:cBhvr>
                                    </p:animEffect>
                                    <p:set>
                                      <p:cBhvr>
                                        <p:cTn id="22" dur="1" fill="hold">
                                          <p:stCondLst>
                                            <p:cond delay="5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2 Rectángulo"/>
          <p:cNvSpPr/>
          <p:nvPr/>
        </p:nvSpPr>
        <p:spPr>
          <a:xfrm rot="5400000" flipH="1">
            <a:off x="1106996" y="1736812"/>
            <a:ext cx="6858000" cy="3384376"/>
          </a:xfrm>
          <a:prstGeom prst="rect">
            <a:avLst/>
          </a:prstGeom>
          <a:gradFill flip="none" rotWithShape="1">
            <a:gsLst>
              <a:gs pos="4000">
                <a:srgbClr val="FFFF00"/>
              </a:gs>
              <a:gs pos="51000">
                <a:srgbClr val="FFFF00"/>
              </a:gs>
              <a:gs pos="47000">
                <a:schemeClr val="accent2">
                  <a:lumMod val="0"/>
                  <a:alpha val="0"/>
                </a:schemeClr>
              </a:gs>
              <a:gs pos="54000">
                <a:schemeClr val="accent2">
                  <a:lumMod val="0"/>
                  <a:alpha val="0"/>
                </a:schemeClr>
              </a:gs>
              <a:gs pos="0">
                <a:schemeClr val="accent2">
                  <a:lumMod val="0"/>
                  <a:alpha val="0"/>
                </a:schemeClr>
              </a:gs>
              <a:gs pos="96000">
                <a:srgbClr val="FFFF00"/>
              </a:gs>
              <a:gs pos="93000">
                <a:srgbClr val="000000">
                  <a:alpha val="0"/>
                </a:srgbClr>
              </a:gs>
              <a:gs pos="100000">
                <a:srgbClr val="000000">
                  <a:alpha val="0"/>
                </a:srgbClr>
              </a:gs>
              <a:gs pos="7000">
                <a:srgbClr val="663012">
                  <a:lumMod val="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pic>
        <p:nvPicPr>
          <p:cNvPr id="11" name="10 Imagen" descr="Diapositiva46"/>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t="-52929"/>
          <a:stretch/>
        </p:blipFill>
        <p:spPr>
          <a:xfrm>
            <a:off x="0" y="-3616437"/>
            <a:ext cx="9144000" cy="10487892"/>
          </a:xfrm>
          <a:prstGeom prst="rect">
            <a:avLst/>
          </a:prstGeom>
          <a:noFill/>
          <a:ln>
            <a:noFill/>
          </a:ln>
          <a:effectLst/>
        </p:spPr>
      </p:pic>
      <p:sp>
        <p:nvSpPr>
          <p:cNvPr id="2" name="Forma libre 16"/>
          <p:cNvSpPr/>
          <p:nvPr/>
        </p:nvSpPr>
        <p:spPr>
          <a:xfrm flipH="1">
            <a:off x="6539111" y="5293060"/>
            <a:ext cx="2304256" cy="1290260"/>
          </a:xfrm>
          <a:custGeom>
            <a:avLst/>
            <a:gdLst>
              <a:gd name="connsiteX0" fmla="*/ 5043628 w 7681032"/>
              <a:gd name="connsiteY0" fmla="*/ 4747498 h 5212713"/>
              <a:gd name="connsiteX1" fmla="*/ 4936426 w 7681032"/>
              <a:gd name="connsiteY1" fmla="*/ 4853934 h 5212713"/>
              <a:gd name="connsiteX2" fmla="*/ 5043627 w 7681032"/>
              <a:gd name="connsiteY2" fmla="*/ 4960371 h 5212713"/>
              <a:gd name="connsiteX3" fmla="*/ 5150828 w 7681032"/>
              <a:gd name="connsiteY3" fmla="*/ 4853934 h 5212713"/>
              <a:gd name="connsiteX4" fmla="*/ 5043628 w 7681032"/>
              <a:gd name="connsiteY4" fmla="*/ 4747498 h 5212713"/>
              <a:gd name="connsiteX5" fmla="*/ 2637404 w 7681032"/>
              <a:gd name="connsiteY5" fmla="*/ 4747497 h 5212713"/>
              <a:gd name="connsiteX6" fmla="*/ 2530204 w 7681032"/>
              <a:gd name="connsiteY6" fmla="*/ 4853933 h 5212713"/>
              <a:gd name="connsiteX7" fmla="*/ 2637405 w 7681032"/>
              <a:gd name="connsiteY7" fmla="*/ 4960370 h 5212713"/>
              <a:gd name="connsiteX8" fmla="*/ 2744606 w 7681032"/>
              <a:gd name="connsiteY8" fmla="*/ 4853933 h 5212713"/>
              <a:gd name="connsiteX9" fmla="*/ 2637404 w 7681032"/>
              <a:gd name="connsiteY9" fmla="*/ 4747497 h 5212713"/>
              <a:gd name="connsiteX10" fmla="*/ 5386669 w 7681032"/>
              <a:gd name="connsiteY10" fmla="*/ 4429445 h 5212713"/>
              <a:gd name="connsiteX11" fmla="*/ 5279468 w 7681032"/>
              <a:gd name="connsiteY11" fmla="*/ 4535882 h 5212713"/>
              <a:gd name="connsiteX12" fmla="*/ 5386669 w 7681032"/>
              <a:gd name="connsiteY12" fmla="*/ 4642318 h 5212713"/>
              <a:gd name="connsiteX13" fmla="*/ 5493870 w 7681032"/>
              <a:gd name="connsiteY13" fmla="*/ 4535882 h 5212713"/>
              <a:gd name="connsiteX14" fmla="*/ 5386669 w 7681032"/>
              <a:gd name="connsiteY14" fmla="*/ 4429445 h 5212713"/>
              <a:gd name="connsiteX15" fmla="*/ 2294363 w 7681032"/>
              <a:gd name="connsiteY15" fmla="*/ 4429444 h 5212713"/>
              <a:gd name="connsiteX16" fmla="*/ 2187162 w 7681032"/>
              <a:gd name="connsiteY16" fmla="*/ 4535881 h 5212713"/>
              <a:gd name="connsiteX17" fmla="*/ 2294363 w 7681032"/>
              <a:gd name="connsiteY17" fmla="*/ 4642317 h 5212713"/>
              <a:gd name="connsiteX18" fmla="*/ 2401564 w 7681032"/>
              <a:gd name="connsiteY18" fmla="*/ 4535881 h 5212713"/>
              <a:gd name="connsiteX19" fmla="*/ 2294363 w 7681032"/>
              <a:gd name="connsiteY19" fmla="*/ 4429444 h 5212713"/>
              <a:gd name="connsiteX20" fmla="*/ 5579036 w 7681032"/>
              <a:gd name="connsiteY20" fmla="*/ 4012003 h 5212713"/>
              <a:gd name="connsiteX21" fmla="*/ 5471836 w 7681032"/>
              <a:gd name="connsiteY21" fmla="*/ 4118438 h 5212713"/>
              <a:gd name="connsiteX22" fmla="*/ 5579036 w 7681032"/>
              <a:gd name="connsiteY22" fmla="*/ 4224874 h 5212713"/>
              <a:gd name="connsiteX23" fmla="*/ 5686237 w 7681032"/>
              <a:gd name="connsiteY23" fmla="*/ 4118438 h 5212713"/>
              <a:gd name="connsiteX24" fmla="*/ 5579036 w 7681032"/>
              <a:gd name="connsiteY24" fmla="*/ 4012003 h 5212713"/>
              <a:gd name="connsiteX25" fmla="*/ 2101995 w 7681032"/>
              <a:gd name="connsiteY25" fmla="*/ 4012002 h 5212713"/>
              <a:gd name="connsiteX26" fmla="*/ 1994795 w 7681032"/>
              <a:gd name="connsiteY26" fmla="*/ 4118437 h 5212713"/>
              <a:gd name="connsiteX27" fmla="*/ 2101996 w 7681032"/>
              <a:gd name="connsiteY27" fmla="*/ 4224873 h 5212713"/>
              <a:gd name="connsiteX28" fmla="*/ 2209196 w 7681032"/>
              <a:gd name="connsiteY28" fmla="*/ 4118437 h 5212713"/>
              <a:gd name="connsiteX29" fmla="*/ 2101995 w 7681032"/>
              <a:gd name="connsiteY29" fmla="*/ 4012002 h 5212713"/>
              <a:gd name="connsiteX30" fmla="*/ 3863419 w 7681032"/>
              <a:gd name="connsiteY30" fmla="*/ 3606610 h 5212713"/>
              <a:gd name="connsiteX31" fmla="*/ 3746605 w 7681032"/>
              <a:gd name="connsiteY31" fmla="*/ 4124045 h 5212713"/>
              <a:gd name="connsiteX32" fmla="*/ 3863419 w 7681032"/>
              <a:gd name="connsiteY32" fmla="*/ 4641480 h 5212713"/>
              <a:gd name="connsiteX33" fmla="*/ 3980233 w 7681032"/>
              <a:gd name="connsiteY33" fmla="*/ 4124045 h 5212713"/>
              <a:gd name="connsiteX34" fmla="*/ 3863419 w 7681032"/>
              <a:gd name="connsiteY34" fmla="*/ 3606610 h 5212713"/>
              <a:gd name="connsiteX35" fmla="*/ 4294190 w 7681032"/>
              <a:gd name="connsiteY35" fmla="*/ 3536407 h 5212713"/>
              <a:gd name="connsiteX36" fmla="*/ 4298599 w 7681032"/>
              <a:gd name="connsiteY36" fmla="*/ 3540368 h 5212713"/>
              <a:gd name="connsiteX37" fmla="*/ 4722456 w 7681032"/>
              <a:gd name="connsiteY37" fmla="*/ 4508929 h 5212713"/>
              <a:gd name="connsiteX38" fmla="*/ 4690841 w 7681032"/>
              <a:gd name="connsiteY38" fmla="*/ 4485774 h 5212713"/>
              <a:gd name="connsiteX39" fmla="*/ 4696292 w 7681032"/>
              <a:gd name="connsiteY39" fmla="*/ 4491367 h 5212713"/>
              <a:gd name="connsiteX40" fmla="*/ 4876292 w 7681032"/>
              <a:gd name="connsiteY40" fmla="*/ 4576962 h 5212713"/>
              <a:gd name="connsiteX41" fmla="*/ 4307705 w 7681032"/>
              <a:gd name="connsiteY41" fmla="*/ 3548074 h 5212713"/>
              <a:gd name="connsiteX42" fmla="*/ 3386842 w 7681032"/>
              <a:gd name="connsiteY42" fmla="*/ 3536406 h 5212713"/>
              <a:gd name="connsiteX43" fmla="*/ 3373327 w 7681032"/>
              <a:gd name="connsiteY43" fmla="*/ 3548073 h 5212713"/>
              <a:gd name="connsiteX44" fmla="*/ 2804739 w 7681032"/>
              <a:gd name="connsiteY44" fmla="*/ 4576961 h 5212713"/>
              <a:gd name="connsiteX45" fmla="*/ 2984739 w 7681032"/>
              <a:gd name="connsiteY45" fmla="*/ 4491366 h 5212713"/>
              <a:gd name="connsiteX46" fmla="*/ 2990191 w 7681032"/>
              <a:gd name="connsiteY46" fmla="*/ 4485773 h 5212713"/>
              <a:gd name="connsiteX47" fmla="*/ 2958575 w 7681032"/>
              <a:gd name="connsiteY47" fmla="*/ 4508928 h 5212713"/>
              <a:gd name="connsiteX48" fmla="*/ 3382433 w 7681032"/>
              <a:gd name="connsiteY48" fmla="*/ 3540367 h 5212713"/>
              <a:gd name="connsiteX49" fmla="*/ 6171110 w 7681032"/>
              <a:gd name="connsiteY49" fmla="*/ 3244914 h 5212713"/>
              <a:gd name="connsiteX50" fmla="*/ 6033621 w 7681032"/>
              <a:gd name="connsiteY50" fmla="*/ 3370459 h 5212713"/>
              <a:gd name="connsiteX51" fmla="*/ 6171109 w 7681032"/>
              <a:gd name="connsiteY51" fmla="*/ 3496004 h 5212713"/>
              <a:gd name="connsiteX52" fmla="*/ 6308596 w 7681032"/>
              <a:gd name="connsiteY52" fmla="*/ 3370460 h 5212713"/>
              <a:gd name="connsiteX53" fmla="*/ 6171110 w 7681032"/>
              <a:gd name="connsiteY53" fmla="*/ 3244914 h 5212713"/>
              <a:gd name="connsiteX54" fmla="*/ 1509922 w 7681032"/>
              <a:gd name="connsiteY54" fmla="*/ 3244913 h 5212713"/>
              <a:gd name="connsiteX55" fmla="*/ 1372435 w 7681032"/>
              <a:gd name="connsiteY55" fmla="*/ 3370459 h 5212713"/>
              <a:gd name="connsiteX56" fmla="*/ 1509923 w 7681032"/>
              <a:gd name="connsiteY56" fmla="*/ 3496003 h 5212713"/>
              <a:gd name="connsiteX57" fmla="*/ 1647411 w 7681032"/>
              <a:gd name="connsiteY57" fmla="*/ 3370458 h 5212713"/>
              <a:gd name="connsiteX58" fmla="*/ 1509922 w 7681032"/>
              <a:gd name="connsiteY58" fmla="*/ 3244913 h 5212713"/>
              <a:gd name="connsiteX59" fmla="*/ 4169144 w 7681032"/>
              <a:gd name="connsiteY59" fmla="*/ 3225492 h 5212713"/>
              <a:gd name="connsiteX60" fmla="*/ 4175281 w 7681032"/>
              <a:gd name="connsiteY60" fmla="*/ 3229526 h 5212713"/>
              <a:gd name="connsiteX61" fmla="*/ 4982098 w 7681032"/>
              <a:gd name="connsiteY61" fmla="*/ 4292609 h 5212713"/>
              <a:gd name="connsiteX62" fmla="*/ 4940022 w 7681032"/>
              <a:gd name="connsiteY62" fmla="*/ 4269713 h 5212713"/>
              <a:gd name="connsiteX63" fmla="*/ 4947868 w 7681032"/>
              <a:gd name="connsiteY63" fmla="*/ 4275501 h 5212713"/>
              <a:gd name="connsiteX64" fmla="*/ 5170375 w 7681032"/>
              <a:gd name="connsiteY64" fmla="*/ 4352732 h 5212713"/>
              <a:gd name="connsiteX65" fmla="*/ 4187784 w 7681032"/>
              <a:gd name="connsiteY65" fmla="*/ 3237311 h 5212713"/>
              <a:gd name="connsiteX66" fmla="*/ 3511888 w 7681032"/>
              <a:gd name="connsiteY66" fmla="*/ 3225491 h 5212713"/>
              <a:gd name="connsiteX67" fmla="*/ 3493248 w 7681032"/>
              <a:gd name="connsiteY67" fmla="*/ 3237310 h 5212713"/>
              <a:gd name="connsiteX68" fmla="*/ 2510656 w 7681032"/>
              <a:gd name="connsiteY68" fmla="*/ 4352731 h 5212713"/>
              <a:gd name="connsiteX69" fmla="*/ 2733164 w 7681032"/>
              <a:gd name="connsiteY69" fmla="*/ 4275500 h 5212713"/>
              <a:gd name="connsiteX70" fmla="*/ 2741010 w 7681032"/>
              <a:gd name="connsiteY70" fmla="*/ 4269712 h 5212713"/>
              <a:gd name="connsiteX71" fmla="*/ 2698934 w 7681032"/>
              <a:gd name="connsiteY71" fmla="*/ 4292608 h 5212713"/>
              <a:gd name="connsiteX72" fmla="*/ 3505751 w 7681032"/>
              <a:gd name="connsiteY72" fmla="*/ 3229525 h 5212713"/>
              <a:gd name="connsiteX73" fmla="*/ 4209491 w 7681032"/>
              <a:gd name="connsiteY73" fmla="*/ 3152563 h 5212713"/>
              <a:gd name="connsiteX74" fmla="*/ 4216324 w 7681032"/>
              <a:gd name="connsiteY74" fmla="*/ 3154491 h 5212713"/>
              <a:gd name="connsiteX75" fmla="*/ 5164371 w 7681032"/>
              <a:gd name="connsiteY75" fmla="*/ 3985771 h 5212713"/>
              <a:gd name="connsiteX76" fmla="*/ 5117971 w 7681032"/>
              <a:gd name="connsiteY76" fmla="*/ 3977708 h 5212713"/>
              <a:gd name="connsiteX77" fmla="*/ 5126765 w 7681032"/>
              <a:gd name="connsiteY77" fmla="*/ 3980858 h 5212713"/>
              <a:gd name="connsiteX78" fmla="*/ 5368040 w 7681032"/>
              <a:gd name="connsiteY78" fmla="*/ 3975957 h 5212713"/>
              <a:gd name="connsiteX79" fmla="*/ 4230203 w 7681032"/>
              <a:gd name="connsiteY79" fmla="*/ 3157954 h 5212713"/>
              <a:gd name="connsiteX80" fmla="*/ 3471541 w 7681032"/>
              <a:gd name="connsiteY80" fmla="*/ 3152562 h 5212713"/>
              <a:gd name="connsiteX81" fmla="*/ 3450829 w 7681032"/>
              <a:gd name="connsiteY81" fmla="*/ 3157953 h 5212713"/>
              <a:gd name="connsiteX82" fmla="*/ 2312992 w 7681032"/>
              <a:gd name="connsiteY82" fmla="*/ 3975956 h 5212713"/>
              <a:gd name="connsiteX83" fmla="*/ 2554267 w 7681032"/>
              <a:gd name="connsiteY83" fmla="*/ 3980857 h 5212713"/>
              <a:gd name="connsiteX84" fmla="*/ 2563061 w 7681032"/>
              <a:gd name="connsiteY84" fmla="*/ 3977707 h 5212713"/>
              <a:gd name="connsiteX85" fmla="*/ 2516661 w 7681032"/>
              <a:gd name="connsiteY85" fmla="*/ 3985770 h 5212713"/>
              <a:gd name="connsiteX86" fmla="*/ 3464708 w 7681032"/>
              <a:gd name="connsiteY86" fmla="*/ 3154490 h 5212713"/>
              <a:gd name="connsiteX87" fmla="*/ 6692996 w 7681032"/>
              <a:gd name="connsiteY87" fmla="*/ 2647733 h 5212713"/>
              <a:gd name="connsiteX88" fmla="*/ 6555508 w 7681032"/>
              <a:gd name="connsiteY88" fmla="*/ 2773277 h 5212713"/>
              <a:gd name="connsiteX89" fmla="*/ 6692997 w 7681032"/>
              <a:gd name="connsiteY89" fmla="*/ 2898822 h 5212713"/>
              <a:gd name="connsiteX90" fmla="*/ 6830484 w 7681032"/>
              <a:gd name="connsiteY90" fmla="*/ 2773278 h 5212713"/>
              <a:gd name="connsiteX91" fmla="*/ 6692996 w 7681032"/>
              <a:gd name="connsiteY91" fmla="*/ 2647733 h 5212713"/>
              <a:gd name="connsiteX92" fmla="*/ 988036 w 7681032"/>
              <a:gd name="connsiteY92" fmla="*/ 2647732 h 5212713"/>
              <a:gd name="connsiteX93" fmla="*/ 850547 w 7681032"/>
              <a:gd name="connsiteY93" fmla="*/ 2773277 h 5212713"/>
              <a:gd name="connsiteX94" fmla="*/ 988035 w 7681032"/>
              <a:gd name="connsiteY94" fmla="*/ 2898821 h 5212713"/>
              <a:gd name="connsiteX95" fmla="*/ 1125523 w 7681032"/>
              <a:gd name="connsiteY95" fmla="*/ 2773276 h 5212713"/>
              <a:gd name="connsiteX96" fmla="*/ 988036 w 7681032"/>
              <a:gd name="connsiteY96" fmla="*/ 2647732 h 5212713"/>
              <a:gd name="connsiteX97" fmla="*/ 4192610 w 7681032"/>
              <a:gd name="connsiteY97" fmla="*/ 2252092 h 5212713"/>
              <a:gd name="connsiteX98" fmla="*/ 4217110 w 7681032"/>
              <a:gd name="connsiteY98" fmla="*/ 2290809 h 5212713"/>
              <a:gd name="connsiteX99" fmla="*/ 4312860 w 7681032"/>
              <a:gd name="connsiteY99" fmla="*/ 2428712 h 5212713"/>
              <a:gd name="connsiteX100" fmla="*/ 4309583 w 7681032"/>
              <a:gd name="connsiteY100" fmla="*/ 2429355 h 5212713"/>
              <a:gd name="connsiteX101" fmla="*/ 4312902 w 7681032"/>
              <a:gd name="connsiteY101" fmla="*/ 2428771 h 5212713"/>
              <a:gd name="connsiteX102" fmla="*/ 4360087 w 7681032"/>
              <a:gd name="connsiteY102" fmla="*/ 2496731 h 5212713"/>
              <a:gd name="connsiteX103" fmla="*/ 4348055 w 7681032"/>
              <a:gd name="connsiteY103" fmla="*/ 2495130 h 5212713"/>
              <a:gd name="connsiteX104" fmla="*/ 4356655 w 7681032"/>
              <a:gd name="connsiteY104" fmla="*/ 2496437 h 5212713"/>
              <a:gd name="connsiteX105" fmla="*/ 4360370 w 7681032"/>
              <a:gd name="connsiteY105" fmla="*/ 2497138 h 5212713"/>
              <a:gd name="connsiteX106" fmla="*/ 4406210 w 7681032"/>
              <a:gd name="connsiteY106" fmla="*/ 2563156 h 5212713"/>
              <a:gd name="connsiteX107" fmla="*/ 4991902 w 7681032"/>
              <a:gd name="connsiteY107" fmla="*/ 3217402 h 5212713"/>
              <a:gd name="connsiteX108" fmla="*/ 5149249 w 7681032"/>
              <a:gd name="connsiteY108" fmla="*/ 3351648 h 5212713"/>
              <a:gd name="connsiteX109" fmla="*/ 4990062 w 7681032"/>
              <a:gd name="connsiteY109" fmla="*/ 3265211 h 5212713"/>
              <a:gd name="connsiteX110" fmla="*/ 4303313 w 7681032"/>
              <a:gd name="connsiteY110" fmla="*/ 3014724 h 5212713"/>
              <a:gd name="connsiteX111" fmla="*/ 4272550 w 7681032"/>
              <a:gd name="connsiteY111" fmla="*/ 3007474 h 5212713"/>
              <a:gd name="connsiteX112" fmla="*/ 4282685 w 7681032"/>
              <a:gd name="connsiteY112" fmla="*/ 3010145 h 5212713"/>
              <a:gd name="connsiteX113" fmla="*/ 5634264 w 7681032"/>
              <a:gd name="connsiteY113" fmla="*/ 4425482 h 5212713"/>
              <a:gd name="connsiteX114" fmla="*/ 5564960 w 7681032"/>
              <a:gd name="connsiteY114" fmla="*/ 4416679 h 5212713"/>
              <a:gd name="connsiteX115" fmla="*/ 5577938 w 7681032"/>
              <a:gd name="connsiteY115" fmla="*/ 4421353 h 5212713"/>
              <a:gd name="connsiteX116" fmla="*/ 5622937 w 7681032"/>
              <a:gd name="connsiteY116" fmla="*/ 4433443 h 5212713"/>
              <a:gd name="connsiteX117" fmla="*/ 5643099 w 7681032"/>
              <a:gd name="connsiteY117" fmla="*/ 4522170 h 5212713"/>
              <a:gd name="connsiteX118" fmla="*/ 5577360 w 7681032"/>
              <a:gd name="connsiteY118" fmla="*/ 4765293 h 5212713"/>
              <a:gd name="connsiteX119" fmla="*/ 5275253 w 7681032"/>
              <a:gd name="connsiteY119" fmla="*/ 4829881 h 5212713"/>
              <a:gd name="connsiteX120" fmla="*/ 5275252 w 7681032"/>
              <a:gd name="connsiteY120" fmla="*/ 4829882 h 5212713"/>
              <a:gd name="connsiteX121" fmla="*/ 5674793 w 7681032"/>
              <a:gd name="connsiteY121" fmla="*/ 4868513 h 5212713"/>
              <a:gd name="connsiteX122" fmla="*/ 5663692 w 7681032"/>
              <a:gd name="connsiteY122" fmla="*/ 4479928 h 5212713"/>
              <a:gd name="connsiteX123" fmla="*/ 5627295 w 7681032"/>
              <a:gd name="connsiteY123" fmla="*/ 4434614 h 5212713"/>
              <a:gd name="connsiteX124" fmla="*/ 5647271 w 7681032"/>
              <a:gd name="connsiteY124" fmla="*/ 4439981 h 5212713"/>
              <a:gd name="connsiteX125" fmla="*/ 5942841 w 7681032"/>
              <a:gd name="connsiteY125" fmla="*/ 4380329 h 5212713"/>
              <a:gd name="connsiteX126" fmla="*/ 5738469 w 7681032"/>
              <a:gd name="connsiteY126" fmla="*/ 3819469 h 5212713"/>
              <a:gd name="connsiteX127" fmla="*/ 5629402 w 7681032"/>
              <a:gd name="connsiteY127" fmla="*/ 3705306 h 5212713"/>
              <a:gd name="connsiteX128" fmla="*/ 5545617 w 7681032"/>
              <a:gd name="connsiteY128" fmla="*/ 3631127 h 5212713"/>
              <a:gd name="connsiteX129" fmla="*/ 5564676 w 7681032"/>
              <a:gd name="connsiteY129" fmla="*/ 3643179 h 5212713"/>
              <a:gd name="connsiteX130" fmla="*/ 6684744 w 7681032"/>
              <a:gd name="connsiteY130" fmla="*/ 3751909 h 5212713"/>
              <a:gd name="connsiteX131" fmla="*/ 6544854 w 7681032"/>
              <a:gd name="connsiteY131" fmla="*/ 3214507 h 5212713"/>
              <a:gd name="connsiteX132" fmla="*/ 6532600 w 7681032"/>
              <a:gd name="connsiteY132" fmla="*/ 3199166 h 5212713"/>
              <a:gd name="connsiteX133" fmla="*/ 6578859 w 7681032"/>
              <a:gd name="connsiteY133" fmla="*/ 3291025 h 5212713"/>
              <a:gd name="connsiteX134" fmla="*/ 4426871 w 7681032"/>
              <a:gd name="connsiteY134" fmla="*/ 2569512 h 5212713"/>
              <a:gd name="connsiteX135" fmla="*/ 4375341 w 7681032"/>
              <a:gd name="connsiteY135" fmla="*/ 2499961 h 5212713"/>
              <a:gd name="connsiteX136" fmla="*/ 4573362 w 7681032"/>
              <a:gd name="connsiteY136" fmla="*/ 2537304 h 5212713"/>
              <a:gd name="connsiteX137" fmla="*/ 5693857 w 7681032"/>
              <a:gd name="connsiteY137" fmla="*/ 3306293 h 5212713"/>
              <a:gd name="connsiteX138" fmla="*/ 5636745 w 7681032"/>
              <a:gd name="connsiteY138" fmla="*/ 3303038 h 5212713"/>
              <a:gd name="connsiteX139" fmla="*/ 5647983 w 7681032"/>
              <a:gd name="connsiteY139" fmla="*/ 3305464 h 5212713"/>
              <a:gd name="connsiteX140" fmla="*/ 5932998 w 7681032"/>
              <a:gd name="connsiteY140" fmla="*/ 3270163 h 5212713"/>
              <a:gd name="connsiteX141" fmla="*/ 4562852 w 7681032"/>
              <a:gd name="connsiteY141" fmla="*/ 2529822 h 5212713"/>
              <a:gd name="connsiteX142" fmla="*/ 4374362 w 7681032"/>
              <a:gd name="connsiteY142" fmla="*/ 2498641 h 5212713"/>
              <a:gd name="connsiteX143" fmla="*/ 4321522 w 7681032"/>
              <a:gd name="connsiteY143" fmla="*/ 2427320 h 5212713"/>
              <a:gd name="connsiteX144" fmla="*/ 4581789 w 7681032"/>
              <a:gd name="connsiteY144" fmla="*/ 2391678 h 5212713"/>
              <a:gd name="connsiteX145" fmla="*/ 6126606 w 7681032"/>
              <a:gd name="connsiteY145" fmla="*/ 2887597 h 5212713"/>
              <a:gd name="connsiteX146" fmla="*/ 6060146 w 7681032"/>
              <a:gd name="connsiteY146" fmla="*/ 2906233 h 5212713"/>
              <a:gd name="connsiteX147" fmla="*/ 6073834 w 7681032"/>
              <a:gd name="connsiteY147" fmla="*/ 2904747 h 5212713"/>
              <a:gd name="connsiteX148" fmla="*/ 6387885 w 7681032"/>
              <a:gd name="connsiteY148" fmla="*/ 2748768 h 5212713"/>
              <a:gd name="connsiteX149" fmla="*/ 4340455 w 7681032"/>
              <a:gd name="connsiteY149" fmla="*/ 2423296 h 5212713"/>
              <a:gd name="connsiteX150" fmla="*/ 4321322 w 7681032"/>
              <a:gd name="connsiteY150" fmla="*/ 2427051 h 5212713"/>
              <a:gd name="connsiteX151" fmla="*/ 4201017 w 7681032"/>
              <a:gd name="connsiteY151" fmla="*/ 2264672 h 5212713"/>
              <a:gd name="connsiteX152" fmla="*/ 3488422 w 7681032"/>
              <a:gd name="connsiteY152" fmla="*/ 2252091 h 5212713"/>
              <a:gd name="connsiteX153" fmla="*/ 3480015 w 7681032"/>
              <a:gd name="connsiteY153" fmla="*/ 2264671 h 5212713"/>
              <a:gd name="connsiteX154" fmla="*/ 3359709 w 7681032"/>
              <a:gd name="connsiteY154" fmla="*/ 2427050 h 5212713"/>
              <a:gd name="connsiteX155" fmla="*/ 3340576 w 7681032"/>
              <a:gd name="connsiteY155" fmla="*/ 2423295 h 5212713"/>
              <a:gd name="connsiteX156" fmla="*/ 1293147 w 7681032"/>
              <a:gd name="connsiteY156" fmla="*/ 2748767 h 5212713"/>
              <a:gd name="connsiteX157" fmla="*/ 1607197 w 7681032"/>
              <a:gd name="connsiteY157" fmla="*/ 2904746 h 5212713"/>
              <a:gd name="connsiteX158" fmla="*/ 1620886 w 7681032"/>
              <a:gd name="connsiteY158" fmla="*/ 2906232 h 5212713"/>
              <a:gd name="connsiteX159" fmla="*/ 1554426 w 7681032"/>
              <a:gd name="connsiteY159" fmla="*/ 2887596 h 5212713"/>
              <a:gd name="connsiteX160" fmla="*/ 3099243 w 7681032"/>
              <a:gd name="connsiteY160" fmla="*/ 2391677 h 5212713"/>
              <a:gd name="connsiteX161" fmla="*/ 3359510 w 7681032"/>
              <a:gd name="connsiteY161" fmla="*/ 2427319 h 5212713"/>
              <a:gd name="connsiteX162" fmla="*/ 3306669 w 7681032"/>
              <a:gd name="connsiteY162" fmla="*/ 2498640 h 5212713"/>
              <a:gd name="connsiteX163" fmla="*/ 3118180 w 7681032"/>
              <a:gd name="connsiteY163" fmla="*/ 2529821 h 5212713"/>
              <a:gd name="connsiteX164" fmla="*/ 1748034 w 7681032"/>
              <a:gd name="connsiteY164" fmla="*/ 3270162 h 5212713"/>
              <a:gd name="connsiteX165" fmla="*/ 2033048 w 7681032"/>
              <a:gd name="connsiteY165" fmla="*/ 3305463 h 5212713"/>
              <a:gd name="connsiteX166" fmla="*/ 2044287 w 7681032"/>
              <a:gd name="connsiteY166" fmla="*/ 3303037 h 5212713"/>
              <a:gd name="connsiteX167" fmla="*/ 1987174 w 7681032"/>
              <a:gd name="connsiteY167" fmla="*/ 3306292 h 5212713"/>
              <a:gd name="connsiteX168" fmla="*/ 3107669 w 7681032"/>
              <a:gd name="connsiteY168" fmla="*/ 2537303 h 5212713"/>
              <a:gd name="connsiteX169" fmla="*/ 3305691 w 7681032"/>
              <a:gd name="connsiteY169" fmla="*/ 2499960 h 5212713"/>
              <a:gd name="connsiteX170" fmla="*/ 3254161 w 7681032"/>
              <a:gd name="connsiteY170" fmla="*/ 2569511 h 5212713"/>
              <a:gd name="connsiteX171" fmla="*/ 1102172 w 7681032"/>
              <a:gd name="connsiteY171" fmla="*/ 3291024 h 5212713"/>
              <a:gd name="connsiteX172" fmla="*/ 1148432 w 7681032"/>
              <a:gd name="connsiteY172" fmla="*/ 3199165 h 5212713"/>
              <a:gd name="connsiteX173" fmla="*/ 1136178 w 7681032"/>
              <a:gd name="connsiteY173" fmla="*/ 3214506 h 5212713"/>
              <a:gd name="connsiteX174" fmla="*/ 996288 w 7681032"/>
              <a:gd name="connsiteY174" fmla="*/ 3751908 h 5212713"/>
              <a:gd name="connsiteX175" fmla="*/ 2116356 w 7681032"/>
              <a:gd name="connsiteY175" fmla="*/ 3643178 h 5212713"/>
              <a:gd name="connsiteX176" fmla="*/ 2135414 w 7681032"/>
              <a:gd name="connsiteY176" fmla="*/ 3631126 h 5212713"/>
              <a:gd name="connsiteX177" fmla="*/ 2051630 w 7681032"/>
              <a:gd name="connsiteY177" fmla="*/ 3705305 h 5212713"/>
              <a:gd name="connsiteX178" fmla="*/ 1942563 w 7681032"/>
              <a:gd name="connsiteY178" fmla="*/ 3819468 h 5212713"/>
              <a:gd name="connsiteX179" fmla="*/ 1738191 w 7681032"/>
              <a:gd name="connsiteY179" fmla="*/ 4380328 h 5212713"/>
              <a:gd name="connsiteX180" fmla="*/ 2033761 w 7681032"/>
              <a:gd name="connsiteY180" fmla="*/ 4439980 h 5212713"/>
              <a:gd name="connsiteX181" fmla="*/ 2053737 w 7681032"/>
              <a:gd name="connsiteY181" fmla="*/ 4434613 h 5212713"/>
              <a:gd name="connsiteX182" fmla="*/ 2017339 w 7681032"/>
              <a:gd name="connsiteY182" fmla="*/ 4479927 h 5212713"/>
              <a:gd name="connsiteX183" fmla="*/ 2006238 w 7681032"/>
              <a:gd name="connsiteY183" fmla="*/ 4868512 h 5212713"/>
              <a:gd name="connsiteX184" fmla="*/ 2405779 w 7681032"/>
              <a:gd name="connsiteY184" fmla="*/ 4829881 h 5212713"/>
              <a:gd name="connsiteX185" fmla="*/ 2405779 w 7681032"/>
              <a:gd name="connsiteY185" fmla="*/ 4829880 h 5212713"/>
              <a:gd name="connsiteX186" fmla="*/ 2103671 w 7681032"/>
              <a:gd name="connsiteY186" fmla="*/ 4765292 h 5212713"/>
              <a:gd name="connsiteX187" fmla="*/ 2037933 w 7681032"/>
              <a:gd name="connsiteY187" fmla="*/ 4522169 h 5212713"/>
              <a:gd name="connsiteX188" fmla="*/ 2058095 w 7681032"/>
              <a:gd name="connsiteY188" fmla="*/ 4433442 h 5212713"/>
              <a:gd name="connsiteX189" fmla="*/ 2103094 w 7681032"/>
              <a:gd name="connsiteY189" fmla="*/ 4421352 h 5212713"/>
              <a:gd name="connsiteX190" fmla="*/ 2116072 w 7681032"/>
              <a:gd name="connsiteY190" fmla="*/ 4416678 h 5212713"/>
              <a:gd name="connsiteX191" fmla="*/ 2046768 w 7681032"/>
              <a:gd name="connsiteY191" fmla="*/ 4425481 h 5212713"/>
              <a:gd name="connsiteX192" fmla="*/ 3398347 w 7681032"/>
              <a:gd name="connsiteY192" fmla="*/ 3010144 h 5212713"/>
              <a:gd name="connsiteX193" fmla="*/ 3408481 w 7681032"/>
              <a:gd name="connsiteY193" fmla="*/ 3007473 h 5212713"/>
              <a:gd name="connsiteX194" fmla="*/ 3377719 w 7681032"/>
              <a:gd name="connsiteY194" fmla="*/ 3014723 h 5212713"/>
              <a:gd name="connsiteX195" fmla="*/ 2690970 w 7681032"/>
              <a:gd name="connsiteY195" fmla="*/ 3265210 h 5212713"/>
              <a:gd name="connsiteX196" fmla="*/ 2531783 w 7681032"/>
              <a:gd name="connsiteY196" fmla="*/ 3351647 h 5212713"/>
              <a:gd name="connsiteX197" fmla="*/ 2689130 w 7681032"/>
              <a:gd name="connsiteY197" fmla="*/ 3217401 h 5212713"/>
              <a:gd name="connsiteX198" fmla="*/ 3274822 w 7681032"/>
              <a:gd name="connsiteY198" fmla="*/ 2563155 h 5212713"/>
              <a:gd name="connsiteX199" fmla="*/ 3320662 w 7681032"/>
              <a:gd name="connsiteY199" fmla="*/ 2497137 h 5212713"/>
              <a:gd name="connsiteX200" fmla="*/ 3324376 w 7681032"/>
              <a:gd name="connsiteY200" fmla="*/ 2496436 h 5212713"/>
              <a:gd name="connsiteX201" fmla="*/ 3332977 w 7681032"/>
              <a:gd name="connsiteY201" fmla="*/ 2495129 h 5212713"/>
              <a:gd name="connsiteX202" fmla="*/ 3320944 w 7681032"/>
              <a:gd name="connsiteY202" fmla="*/ 2496730 h 5212713"/>
              <a:gd name="connsiteX203" fmla="*/ 3368130 w 7681032"/>
              <a:gd name="connsiteY203" fmla="*/ 2428770 h 5212713"/>
              <a:gd name="connsiteX204" fmla="*/ 3371449 w 7681032"/>
              <a:gd name="connsiteY204" fmla="*/ 2429354 h 5212713"/>
              <a:gd name="connsiteX205" fmla="*/ 3368171 w 7681032"/>
              <a:gd name="connsiteY205" fmla="*/ 2428711 h 5212713"/>
              <a:gd name="connsiteX206" fmla="*/ 3463922 w 7681032"/>
              <a:gd name="connsiteY206" fmla="*/ 2290808 h 5212713"/>
              <a:gd name="connsiteX207" fmla="*/ 6967972 w 7681032"/>
              <a:gd name="connsiteY207" fmla="*/ 1958618 h 5212713"/>
              <a:gd name="connsiteX208" fmla="*/ 6830484 w 7681032"/>
              <a:gd name="connsiteY208" fmla="*/ 2084163 h 5212713"/>
              <a:gd name="connsiteX209" fmla="*/ 6967973 w 7681032"/>
              <a:gd name="connsiteY209" fmla="*/ 2209708 h 5212713"/>
              <a:gd name="connsiteX210" fmla="*/ 7105460 w 7681032"/>
              <a:gd name="connsiteY210" fmla="*/ 2084164 h 5212713"/>
              <a:gd name="connsiteX211" fmla="*/ 6967972 w 7681032"/>
              <a:gd name="connsiteY211" fmla="*/ 1958618 h 5212713"/>
              <a:gd name="connsiteX212" fmla="*/ 713060 w 7681032"/>
              <a:gd name="connsiteY212" fmla="*/ 1958617 h 5212713"/>
              <a:gd name="connsiteX213" fmla="*/ 575572 w 7681032"/>
              <a:gd name="connsiteY213" fmla="*/ 2084163 h 5212713"/>
              <a:gd name="connsiteX214" fmla="*/ 713059 w 7681032"/>
              <a:gd name="connsiteY214" fmla="*/ 2209707 h 5212713"/>
              <a:gd name="connsiteX215" fmla="*/ 850547 w 7681032"/>
              <a:gd name="connsiteY215" fmla="*/ 2084162 h 5212713"/>
              <a:gd name="connsiteX216" fmla="*/ 713060 w 7681032"/>
              <a:gd name="connsiteY216" fmla="*/ 1958617 h 5212713"/>
              <a:gd name="connsiteX217" fmla="*/ 6118538 w 7681032"/>
              <a:gd name="connsiteY217" fmla="*/ 1952367 h 5212713"/>
              <a:gd name="connsiteX218" fmla="*/ 4383395 w 7681032"/>
              <a:gd name="connsiteY218" fmla="*/ 2320479 h 5212713"/>
              <a:gd name="connsiteX219" fmla="*/ 4352215 w 7681032"/>
              <a:gd name="connsiteY219" fmla="*/ 2332789 h 5212713"/>
              <a:gd name="connsiteX220" fmla="*/ 4362658 w 7681032"/>
              <a:gd name="connsiteY220" fmla="*/ 2328858 h 5212713"/>
              <a:gd name="connsiteX221" fmla="*/ 6392139 w 7681032"/>
              <a:gd name="connsiteY221" fmla="*/ 2272824 h 5212713"/>
              <a:gd name="connsiteX222" fmla="*/ 6326424 w 7681032"/>
              <a:gd name="connsiteY222" fmla="*/ 2303888 h 5212713"/>
              <a:gd name="connsiteX223" fmla="*/ 6340550 w 7681032"/>
              <a:gd name="connsiteY223" fmla="*/ 2299408 h 5212713"/>
              <a:gd name="connsiteX224" fmla="*/ 6634002 w 7681032"/>
              <a:gd name="connsiteY224" fmla="*/ 2097225 h 5212713"/>
              <a:gd name="connsiteX225" fmla="*/ 6118538 w 7681032"/>
              <a:gd name="connsiteY225" fmla="*/ 1952367 h 5212713"/>
              <a:gd name="connsiteX226" fmla="*/ 1562494 w 7681032"/>
              <a:gd name="connsiteY226" fmla="*/ 1952366 h 5212713"/>
              <a:gd name="connsiteX227" fmla="*/ 1047030 w 7681032"/>
              <a:gd name="connsiteY227" fmla="*/ 2097224 h 5212713"/>
              <a:gd name="connsiteX228" fmla="*/ 1340481 w 7681032"/>
              <a:gd name="connsiteY228" fmla="*/ 2299407 h 5212713"/>
              <a:gd name="connsiteX229" fmla="*/ 1354608 w 7681032"/>
              <a:gd name="connsiteY229" fmla="*/ 2303887 h 5212713"/>
              <a:gd name="connsiteX230" fmla="*/ 1288893 w 7681032"/>
              <a:gd name="connsiteY230" fmla="*/ 2272823 h 5212713"/>
              <a:gd name="connsiteX231" fmla="*/ 3318374 w 7681032"/>
              <a:gd name="connsiteY231" fmla="*/ 2328857 h 5212713"/>
              <a:gd name="connsiteX232" fmla="*/ 3328816 w 7681032"/>
              <a:gd name="connsiteY232" fmla="*/ 2332788 h 5212713"/>
              <a:gd name="connsiteX233" fmla="*/ 3297637 w 7681032"/>
              <a:gd name="connsiteY233" fmla="*/ 2320478 h 5212713"/>
              <a:gd name="connsiteX234" fmla="*/ 1562494 w 7681032"/>
              <a:gd name="connsiteY234" fmla="*/ 1952366 h 5212713"/>
              <a:gd name="connsiteX235" fmla="*/ 7173631 w 7681032"/>
              <a:gd name="connsiteY235" fmla="*/ 1769047 h 5212713"/>
              <a:gd name="connsiteX236" fmla="*/ 7217164 w 7681032"/>
              <a:gd name="connsiteY236" fmla="*/ 1808378 h 5212713"/>
              <a:gd name="connsiteX237" fmla="*/ 7282242 w 7681032"/>
              <a:gd name="connsiteY237" fmla="*/ 1933976 h 5212713"/>
              <a:gd name="connsiteX238" fmla="*/ 7254222 w 7681032"/>
              <a:gd name="connsiteY238" fmla="*/ 2250576 h 5212713"/>
              <a:gd name="connsiteX239" fmla="*/ 7117281 w 7681032"/>
              <a:gd name="connsiteY239" fmla="*/ 2443655 h 5212713"/>
              <a:gd name="connsiteX240" fmla="*/ 6921673 w 7681032"/>
              <a:gd name="connsiteY240" fmla="*/ 2522119 h 5212713"/>
              <a:gd name="connsiteX241" fmla="*/ 6966351 w 7681032"/>
              <a:gd name="connsiteY241" fmla="*/ 2947271 h 5212713"/>
              <a:gd name="connsiteX242" fmla="*/ 6772810 w 7681032"/>
              <a:gd name="connsiteY242" fmla="*/ 3183616 h 5212713"/>
              <a:gd name="connsiteX243" fmla="*/ 6639645 w 7681032"/>
              <a:gd name="connsiteY243" fmla="*/ 3235350 h 5212713"/>
              <a:gd name="connsiteX244" fmla="*/ 6585284 w 7681032"/>
              <a:gd name="connsiteY244" fmla="*/ 3235417 h 5212713"/>
              <a:gd name="connsiteX245" fmla="*/ 6601043 w 7681032"/>
              <a:gd name="connsiteY245" fmla="*/ 3247907 h 5212713"/>
              <a:gd name="connsiteX246" fmla="*/ 6661706 w 7681032"/>
              <a:gd name="connsiteY246" fmla="*/ 3280050 h 5212713"/>
              <a:gd name="connsiteX247" fmla="*/ 6922208 w 7681032"/>
              <a:gd name="connsiteY247" fmla="*/ 3245347 h 5212713"/>
              <a:gd name="connsiteX248" fmla="*/ 7115750 w 7681032"/>
              <a:gd name="connsiteY248" fmla="*/ 3009002 h 5212713"/>
              <a:gd name="connsiteX249" fmla="*/ 7071073 w 7681032"/>
              <a:gd name="connsiteY249" fmla="*/ 2583850 h 5212713"/>
              <a:gd name="connsiteX250" fmla="*/ 7266682 w 7681032"/>
              <a:gd name="connsiteY250" fmla="*/ 2505388 h 5212713"/>
              <a:gd name="connsiteX251" fmla="*/ 7403622 w 7681032"/>
              <a:gd name="connsiteY251" fmla="*/ 2312307 h 5212713"/>
              <a:gd name="connsiteX252" fmla="*/ 7431642 w 7681032"/>
              <a:gd name="connsiteY252" fmla="*/ 1995707 h 5212713"/>
              <a:gd name="connsiteX253" fmla="*/ 7254046 w 7681032"/>
              <a:gd name="connsiteY253" fmla="*/ 1790716 h 5212713"/>
              <a:gd name="connsiteX254" fmla="*/ 7183182 w 7681032"/>
              <a:gd name="connsiteY254" fmla="*/ 1769766 h 5212713"/>
              <a:gd name="connsiteX255" fmla="*/ 507400 w 7681032"/>
              <a:gd name="connsiteY255" fmla="*/ 1769046 h 5212713"/>
              <a:gd name="connsiteX256" fmla="*/ 497850 w 7681032"/>
              <a:gd name="connsiteY256" fmla="*/ 1769765 h 5212713"/>
              <a:gd name="connsiteX257" fmla="*/ 426986 w 7681032"/>
              <a:gd name="connsiteY257" fmla="*/ 1790715 h 5212713"/>
              <a:gd name="connsiteX258" fmla="*/ 249389 w 7681032"/>
              <a:gd name="connsiteY258" fmla="*/ 1995706 h 5212713"/>
              <a:gd name="connsiteX259" fmla="*/ 277409 w 7681032"/>
              <a:gd name="connsiteY259" fmla="*/ 2312306 h 5212713"/>
              <a:gd name="connsiteX260" fmla="*/ 414350 w 7681032"/>
              <a:gd name="connsiteY260" fmla="*/ 2505387 h 5212713"/>
              <a:gd name="connsiteX261" fmla="*/ 609959 w 7681032"/>
              <a:gd name="connsiteY261" fmla="*/ 2583849 h 5212713"/>
              <a:gd name="connsiteX262" fmla="*/ 565282 w 7681032"/>
              <a:gd name="connsiteY262" fmla="*/ 3009001 h 5212713"/>
              <a:gd name="connsiteX263" fmla="*/ 758823 w 7681032"/>
              <a:gd name="connsiteY263" fmla="*/ 3245346 h 5212713"/>
              <a:gd name="connsiteX264" fmla="*/ 1019326 w 7681032"/>
              <a:gd name="connsiteY264" fmla="*/ 3280049 h 5212713"/>
              <a:gd name="connsiteX265" fmla="*/ 1079988 w 7681032"/>
              <a:gd name="connsiteY265" fmla="*/ 3247906 h 5212713"/>
              <a:gd name="connsiteX266" fmla="*/ 1095748 w 7681032"/>
              <a:gd name="connsiteY266" fmla="*/ 3235416 h 5212713"/>
              <a:gd name="connsiteX267" fmla="*/ 1041387 w 7681032"/>
              <a:gd name="connsiteY267" fmla="*/ 3235349 h 5212713"/>
              <a:gd name="connsiteX268" fmla="*/ 908222 w 7681032"/>
              <a:gd name="connsiteY268" fmla="*/ 3183615 h 5212713"/>
              <a:gd name="connsiteX269" fmla="*/ 714681 w 7681032"/>
              <a:gd name="connsiteY269" fmla="*/ 2947270 h 5212713"/>
              <a:gd name="connsiteX270" fmla="*/ 759359 w 7681032"/>
              <a:gd name="connsiteY270" fmla="*/ 2522118 h 5212713"/>
              <a:gd name="connsiteX271" fmla="*/ 563751 w 7681032"/>
              <a:gd name="connsiteY271" fmla="*/ 2443654 h 5212713"/>
              <a:gd name="connsiteX272" fmla="*/ 426810 w 7681032"/>
              <a:gd name="connsiteY272" fmla="*/ 2250575 h 5212713"/>
              <a:gd name="connsiteX273" fmla="*/ 398790 w 7681032"/>
              <a:gd name="connsiteY273" fmla="*/ 1933975 h 5212713"/>
              <a:gd name="connsiteX274" fmla="*/ 463868 w 7681032"/>
              <a:gd name="connsiteY274" fmla="*/ 1808377 h 5212713"/>
              <a:gd name="connsiteX275" fmla="*/ 3886597 w 7681032"/>
              <a:gd name="connsiteY275" fmla="*/ 1459091 h 5212713"/>
              <a:gd name="connsiteX276" fmla="*/ 3940000 w 7681032"/>
              <a:gd name="connsiteY276" fmla="*/ 1634341 h 5212713"/>
              <a:gd name="connsiteX277" fmla="*/ 3969970 w 7681032"/>
              <a:gd name="connsiteY277" fmla="*/ 1783158 h 5212713"/>
              <a:gd name="connsiteX278" fmla="*/ 3936820 w 7681032"/>
              <a:gd name="connsiteY278" fmla="*/ 1816772 h 5212713"/>
              <a:gd name="connsiteX279" fmla="*/ 3930653 w 7681032"/>
              <a:gd name="connsiteY279" fmla="*/ 1776947 h 5212713"/>
              <a:gd name="connsiteX280" fmla="*/ 3867779 w 7681032"/>
              <a:gd name="connsiteY280" fmla="*/ 1626611 h 5212713"/>
              <a:gd name="connsiteX281" fmla="*/ 3804905 w 7681032"/>
              <a:gd name="connsiteY281" fmla="*/ 1776947 h 5212713"/>
              <a:gd name="connsiteX282" fmla="*/ 3791340 w 7681032"/>
              <a:gd name="connsiteY282" fmla="*/ 1864558 h 5212713"/>
              <a:gd name="connsiteX283" fmla="*/ 3765619 w 7681032"/>
              <a:gd name="connsiteY283" fmla="*/ 1838477 h 5212713"/>
              <a:gd name="connsiteX284" fmla="*/ 3766957 w 7681032"/>
              <a:gd name="connsiteY284" fmla="*/ 1828532 h 5212713"/>
              <a:gd name="connsiteX285" fmla="*/ 3806065 w 7681032"/>
              <a:gd name="connsiteY285" fmla="*/ 1634341 h 5212713"/>
              <a:gd name="connsiteX286" fmla="*/ 3859468 w 7681032"/>
              <a:gd name="connsiteY286" fmla="*/ 1459091 h 5212713"/>
              <a:gd name="connsiteX287" fmla="*/ 3873032 w 7681032"/>
              <a:gd name="connsiteY287" fmla="*/ 1462358 h 5212713"/>
              <a:gd name="connsiteX288" fmla="*/ 6450068 w 7681032"/>
              <a:gd name="connsiteY288" fmla="*/ 1343917 h 5212713"/>
              <a:gd name="connsiteX289" fmla="*/ 4313015 w 7681032"/>
              <a:gd name="connsiteY289" fmla="*/ 2233014 h 5212713"/>
              <a:gd name="connsiteX290" fmla="*/ 4282933 w 7681032"/>
              <a:gd name="connsiteY290" fmla="*/ 2255074 h 5212713"/>
              <a:gd name="connsiteX291" fmla="*/ 4293063 w 7681032"/>
              <a:gd name="connsiteY291" fmla="*/ 2247917 h 5212713"/>
              <a:gd name="connsiteX292" fmla="*/ 6466598 w 7681032"/>
              <a:gd name="connsiteY292" fmla="*/ 1706261 h 5212713"/>
              <a:gd name="connsiteX293" fmla="*/ 6404675 w 7681032"/>
              <a:gd name="connsiteY293" fmla="*/ 1758896 h 5212713"/>
              <a:gd name="connsiteX294" fmla="*/ 6418621 w 7681032"/>
              <a:gd name="connsiteY294" fmla="*/ 1750218 h 5212713"/>
              <a:gd name="connsiteX295" fmla="*/ 6676796 w 7681032"/>
              <a:gd name="connsiteY295" fmla="*/ 1439022 h 5212713"/>
              <a:gd name="connsiteX296" fmla="*/ 6450068 w 7681032"/>
              <a:gd name="connsiteY296" fmla="*/ 1343917 h 5212713"/>
              <a:gd name="connsiteX297" fmla="*/ 1230964 w 7681032"/>
              <a:gd name="connsiteY297" fmla="*/ 1343916 h 5212713"/>
              <a:gd name="connsiteX298" fmla="*/ 1004236 w 7681032"/>
              <a:gd name="connsiteY298" fmla="*/ 1439021 h 5212713"/>
              <a:gd name="connsiteX299" fmla="*/ 1262410 w 7681032"/>
              <a:gd name="connsiteY299" fmla="*/ 1750217 h 5212713"/>
              <a:gd name="connsiteX300" fmla="*/ 1276357 w 7681032"/>
              <a:gd name="connsiteY300" fmla="*/ 1758895 h 5212713"/>
              <a:gd name="connsiteX301" fmla="*/ 1214434 w 7681032"/>
              <a:gd name="connsiteY301" fmla="*/ 1706260 h 5212713"/>
              <a:gd name="connsiteX302" fmla="*/ 3387969 w 7681032"/>
              <a:gd name="connsiteY302" fmla="*/ 2247916 h 5212713"/>
              <a:gd name="connsiteX303" fmla="*/ 3398098 w 7681032"/>
              <a:gd name="connsiteY303" fmla="*/ 2255073 h 5212713"/>
              <a:gd name="connsiteX304" fmla="*/ 3368017 w 7681032"/>
              <a:gd name="connsiteY304" fmla="*/ 2233013 h 5212713"/>
              <a:gd name="connsiteX305" fmla="*/ 1230964 w 7681032"/>
              <a:gd name="connsiteY305" fmla="*/ 1343916 h 5212713"/>
              <a:gd name="connsiteX306" fmla="*/ 7105460 w 7681032"/>
              <a:gd name="connsiteY306" fmla="*/ 1269504 h 5212713"/>
              <a:gd name="connsiteX307" fmla="*/ 6967973 w 7681032"/>
              <a:gd name="connsiteY307" fmla="*/ 1395049 h 5212713"/>
              <a:gd name="connsiteX308" fmla="*/ 7105460 w 7681032"/>
              <a:gd name="connsiteY308" fmla="*/ 1520594 h 5212713"/>
              <a:gd name="connsiteX309" fmla="*/ 7242949 w 7681032"/>
              <a:gd name="connsiteY309" fmla="*/ 1395049 h 5212713"/>
              <a:gd name="connsiteX310" fmla="*/ 7105460 w 7681032"/>
              <a:gd name="connsiteY310" fmla="*/ 1269504 h 5212713"/>
              <a:gd name="connsiteX311" fmla="*/ 575572 w 7681032"/>
              <a:gd name="connsiteY311" fmla="*/ 1269503 h 5212713"/>
              <a:gd name="connsiteX312" fmla="*/ 438083 w 7681032"/>
              <a:gd name="connsiteY312" fmla="*/ 1395048 h 5212713"/>
              <a:gd name="connsiteX313" fmla="*/ 575572 w 7681032"/>
              <a:gd name="connsiteY313" fmla="*/ 1520593 h 5212713"/>
              <a:gd name="connsiteX314" fmla="*/ 713059 w 7681032"/>
              <a:gd name="connsiteY314" fmla="*/ 1395048 h 5212713"/>
              <a:gd name="connsiteX315" fmla="*/ 575572 w 7681032"/>
              <a:gd name="connsiteY315" fmla="*/ 1269503 h 5212713"/>
              <a:gd name="connsiteX316" fmla="*/ 6445467 w 7681032"/>
              <a:gd name="connsiteY316" fmla="*/ 678269 h 5212713"/>
              <a:gd name="connsiteX317" fmla="*/ 4235892 w 7681032"/>
              <a:gd name="connsiteY317" fmla="*/ 2076586 h 5212713"/>
              <a:gd name="connsiteX318" fmla="*/ 4208587 w 7681032"/>
              <a:gd name="connsiteY318" fmla="*/ 2107401 h 5212713"/>
              <a:gd name="connsiteX319" fmla="*/ 4217850 w 7681032"/>
              <a:gd name="connsiteY319" fmla="*/ 2097342 h 5212713"/>
              <a:gd name="connsiteX320" fmla="*/ 6456643 w 7681032"/>
              <a:gd name="connsiteY320" fmla="*/ 1104886 h 5212713"/>
              <a:gd name="connsiteX321" fmla="*/ 6402262 w 7681032"/>
              <a:gd name="connsiteY321" fmla="*/ 1176790 h 5212713"/>
              <a:gd name="connsiteX322" fmla="*/ 6415313 w 7681032"/>
              <a:gd name="connsiteY322" fmla="*/ 1164322 h 5212713"/>
              <a:gd name="connsiteX323" fmla="*/ 6618854 w 7681032"/>
              <a:gd name="connsiteY323" fmla="*/ 756942 h 5212713"/>
              <a:gd name="connsiteX324" fmla="*/ 6445467 w 7681032"/>
              <a:gd name="connsiteY324" fmla="*/ 678269 h 5212713"/>
              <a:gd name="connsiteX325" fmla="*/ 1235564 w 7681032"/>
              <a:gd name="connsiteY325" fmla="*/ 678268 h 5212713"/>
              <a:gd name="connsiteX326" fmla="*/ 1062178 w 7681032"/>
              <a:gd name="connsiteY326" fmla="*/ 756941 h 5212713"/>
              <a:gd name="connsiteX327" fmla="*/ 1265718 w 7681032"/>
              <a:gd name="connsiteY327" fmla="*/ 1164321 h 5212713"/>
              <a:gd name="connsiteX328" fmla="*/ 1278770 w 7681032"/>
              <a:gd name="connsiteY328" fmla="*/ 1176789 h 5212713"/>
              <a:gd name="connsiteX329" fmla="*/ 1224388 w 7681032"/>
              <a:gd name="connsiteY329" fmla="*/ 1104885 h 5212713"/>
              <a:gd name="connsiteX330" fmla="*/ 3463182 w 7681032"/>
              <a:gd name="connsiteY330" fmla="*/ 2097341 h 5212713"/>
              <a:gd name="connsiteX331" fmla="*/ 3472445 w 7681032"/>
              <a:gd name="connsiteY331" fmla="*/ 2107400 h 5212713"/>
              <a:gd name="connsiteX332" fmla="*/ 3445140 w 7681032"/>
              <a:gd name="connsiteY332" fmla="*/ 2076585 h 5212713"/>
              <a:gd name="connsiteX333" fmla="*/ 1235564 w 7681032"/>
              <a:gd name="connsiteY333" fmla="*/ 678268 h 5212713"/>
              <a:gd name="connsiteX334" fmla="*/ 6967973 w 7681032"/>
              <a:gd name="connsiteY334" fmla="*/ 614360 h 5212713"/>
              <a:gd name="connsiteX335" fmla="*/ 6830485 w 7681032"/>
              <a:gd name="connsiteY335" fmla="*/ 739905 h 5212713"/>
              <a:gd name="connsiteX336" fmla="*/ 6967972 w 7681032"/>
              <a:gd name="connsiteY336" fmla="*/ 865450 h 5212713"/>
              <a:gd name="connsiteX337" fmla="*/ 7105461 w 7681032"/>
              <a:gd name="connsiteY337" fmla="*/ 739905 h 5212713"/>
              <a:gd name="connsiteX338" fmla="*/ 6967973 w 7681032"/>
              <a:gd name="connsiteY338" fmla="*/ 614360 h 5212713"/>
              <a:gd name="connsiteX339" fmla="*/ 713059 w 7681032"/>
              <a:gd name="connsiteY339" fmla="*/ 614359 h 5212713"/>
              <a:gd name="connsiteX340" fmla="*/ 575571 w 7681032"/>
              <a:gd name="connsiteY340" fmla="*/ 739904 h 5212713"/>
              <a:gd name="connsiteX341" fmla="*/ 713060 w 7681032"/>
              <a:gd name="connsiteY341" fmla="*/ 865449 h 5212713"/>
              <a:gd name="connsiteX342" fmla="*/ 850547 w 7681032"/>
              <a:gd name="connsiteY342" fmla="*/ 739904 h 5212713"/>
              <a:gd name="connsiteX343" fmla="*/ 713059 w 7681032"/>
              <a:gd name="connsiteY343" fmla="*/ 614359 h 5212713"/>
              <a:gd name="connsiteX344" fmla="*/ 4616839 w 7681032"/>
              <a:gd name="connsiteY344" fmla="*/ 350 h 5212713"/>
              <a:gd name="connsiteX345" fmla="*/ 3955186 w 7681032"/>
              <a:gd name="connsiteY345" fmla="*/ 1026199 h 5212713"/>
              <a:gd name="connsiteX346" fmla="*/ 3947333 w 7681032"/>
              <a:gd name="connsiteY346" fmla="*/ 1077654 h 5212713"/>
              <a:gd name="connsiteX347" fmla="*/ 3939433 w 7681032"/>
              <a:gd name="connsiteY347" fmla="*/ 1071300 h 5212713"/>
              <a:gd name="connsiteX348" fmla="*/ 3873032 w 7681032"/>
              <a:gd name="connsiteY348" fmla="*/ 1055306 h 5212713"/>
              <a:gd name="connsiteX349" fmla="*/ 3810840 w 7681032"/>
              <a:gd name="connsiteY349" fmla="*/ 1070286 h 5212713"/>
              <a:gd name="connsiteX350" fmla="*/ 3805250 w 7681032"/>
              <a:gd name="connsiteY350" fmla="*/ 1033662 h 5212713"/>
              <a:gd name="connsiteX351" fmla="*/ 3143596 w 7681032"/>
              <a:gd name="connsiteY351" fmla="*/ 7814 h 5212713"/>
              <a:gd name="connsiteX352" fmla="*/ 3054027 w 7681032"/>
              <a:gd name="connsiteY352" fmla="*/ 29085 h 5212713"/>
              <a:gd name="connsiteX353" fmla="*/ 2977609 w 7681032"/>
              <a:gd name="connsiteY353" fmla="*/ 320038 h 5212713"/>
              <a:gd name="connsiteX354" fmla="*/ 2979370 w 7681032"/>
              <a:gd name="connsiteY354" fmla="*/ 330380 h 5212713"/>
              <a:gd name="connsiteX355" fmla="*/ 2981767 w 7681032"/>
              <a:gd name="connsiteY355" fmla="*/ 275137 h 5212713"/>
              <a:gd name="connsiteX356" fmla="*/ 3777819 w 7681032"/>
              <a:gd name="connsiteY356" fmla="*/ 965826 h 5212713"/>
              <a:gd name="connsiteX357" fmla="*/ 3800983 w 7681032"/>
              <a:gd name="connsiteY357" fmla="*/ 1075844 h 5212713"/>
              <a:gd name="connsiteX358" fmla="*/ 3752407 w 7681032"/>
              <a:gd name="connsiteY358" fmla="*/ 1114917 h 5212713"/>
              <a:gd name="connsiteX359" fmla="*/ 3702443 w 7681032"/>
              <a:gd name="connsiteY359" fmla="*/ 1258832 h 5212713"/>
              <a:gd name="connsiteX360" fmla="*/ 3752407 w 7681032"/>
              <a:gd name="connsiteY360" fmla="*/ 1402746 h 5212713"/>
              <a:gd name="connsiteX361" fmla="*/ 3802933 w 7681032"/>
              <a:gd name="connsiteY361" fmla="*/ 1443390 h 5212713"/>
              <a:gd name="connsiteX362" fmla="*/ 3749442 w 7681032"/>
              <a:gd name="connsiteY362" fmla="*/ 1500707 h 5212713"/>
              <a:gd name="connsiteX363" fmla="*/ 3671065 w 7681032"/>
              <a:gd name="connsiteY363" fmla="*/ 1664853 h 5212713"/>
              <a:gd name="connsiteX364" fmla="*/ 3653005 w 7681032"/>
              <a:gd name="connsiteY364" fmla="*/ 1724288 h 5212713"/>
              <a:gd name="connsiteX365" fmla="*/ 3620645 w 7681032"/>
              <a:gd name="connsiteY365" fmla="*/ 1691475 h 5212713"/>
              <a:gd name="connsiteX366" fmla="*/ 819414 w 7681032"/>
              <a:gd name="connsiteY366" fmla="*/ 121378 h 5212713"/>
              <a:gd name="connsiteX367" fmla="*/ 672156 w 7681032"/>
              <a:gd name="connsiteY367" fmla="*/ 112368 h 5212713"/>
              <a:gd name="connsiteX368" fmla="*/ 539450 w 7681032"/>
              <a:gd name="connsiteY368" fmla="*/ 116548 h 5212713"/>
              <a:gd name="connsiteX369" fmla="*/ 119885 w 7681032"/>
              <a:gd name="connsiteY369" fmla="*/ 341340 h 5212713"/>
              <a:gd name="connsiteX370" fmla="*/ 342510 w 7681032"/>
              <a:gd name="connsiteY370" fmla="*/ 902014 h 5212713"/>
              <a:gd name="connsiteX371" fmla="*/ 380511 w 7681032"/>
              <a:gd name="connsiteY371" fmla="*/ 940757 h 5212713"/>
              <a:gd name="connsiteX372" fmla="*/ 320978 w 7681032"/>
              <a:gd name="connsiteY372" fmla="*/ 950600 h 5212713"/>
              <a:gd name="connsiteX373" fmla="*/ 934 w 7681032"/>
              <a:gd name="connsiteY373" fmla="*/ 1380954 h 5212713"/>
              <a:gd name="connsiteX374" fmla="*/ 464794 w 7681032"/>
              <a:gd name="connsiteY374" fmla="*/ 1766325 h 5212713"/>
              <a:gd name="connsiteX375" fmla="*/ 464794 w 7681032"/>
              <a:gd name="connsiteY375" fmla="*/ 1766323 h 5212713"/>
              <a:gd name="connsiteX376" fmla="*/ 188400 w 7681032"/>
              <a:gd name="connsiteY376" fmla="*/ 1368169 h 5212713"/>
              <a:gd name="connsiteX377" fmla="*/ 309826 w 7681032"/>
              <a:gd name="connsiteY377" fmla="*/ 1020810 h 5212713"/>
              <a:gd name="connsiteX378" fmla="*/ 390742 w 7681032"/>
              <a:gd name="connsiteY378" fmla="*/ 951186 h 5212713"/>
              <a:gd name="connsiteX379" fmla="*/ 442388 w 7681032"/>
              <a:gd name="connsiteY379" fmla="*/ 1003840 h 5212713"/>
              <a:gd name="connsiteX380" fmla="*/ 462820 w 7681032"/>
              <a:gd name="connsiteY380" fmla="*/ 1021820 h 5212713"/>
              <a:gd name="connsiteX381" fmla="*/ 401278 w 7681032"/>
              <a:gd name="connsiteY381" fmla="*/ 942122 h 5212713"/>
              <a:gd name="connsiteX382" fmla="*/ 408182 w 7681032"/>
              <a:gd name="connsiteY382" fmla="*/ 936181 h 5212713"/>
              <a:gd name="connsiteX383" fmla="*/ 397993 w 7681032"/>
              <a:gd name="connsiteY383" fmla="*/ 937866 h 5212713"/>
              <a:gd name="connsiteX384" fmla="*/ 377323 w 7681032"/>
              <a:gd name="connsiteY384" fmla="*/ 911100 h 5212713"/>
              <a:gd name="connsiteX385" fmla="*/ 3479576 w 7681032"/>
              <a:gd name="connsiteY385" fmla="*/ 1579002 h 5212713"/>
              <a:gd name="connsiteX386" fmla="*/ 3650063 w 7681032"/>
              <a:gd name="connsiteY386" fmla="*/ 1733970 h 5212713"/>
              <a:gd name="connsiteX387" fmla="*/ 3638004 w 7681032"/>
              <a:gd name="connsiteY387" fmla="*/ 1773656 h 5212713"/>
              <a:gd name="connsiteX388" fmla="*/ 3555520 w 7681032"/>
              <a:gd name="connsiteY388" fmla="*/ 2510593 h 5212713"/>
              <a:gd name="connsiteX389" fmla="*/ 3648517 w 7681032"/>
              <a:gd name="connsiteY389" fmla="*/ 3285594 h 5212713"/>
              <a:gd name="connsiteX390" fmla="*/ 3653507 w 7681032"/>
              <a:gd name="connsiteY390" fmla="*/ 3301247 h 5212713"/>
              <a:gd name="connsiteX391" fmla="*/ 3637621 w 7681032"/>
              <a:gd name="connsiteY391" fmla="*/ 3367731 h 5212713"/>
              <a:gd name="connsiteX392" fmla="*/ 2416908 w 7681032"/>
              <a:gd name="connsiteY392" fmla="*/ 4845427 h 5212713"/>
              <a:gd name="connsiteX393" fmla="*/ 2424673 w 7681032"/>
              <a:gd name="connsiteY393" fmla="*/ 4763996 h 5212713"/>
              <a:gd name="connsiteX394" fmla="*/ 2420441 w 7681032"/>
              <a:gd name="connsiteY394" fmla="*/ 4779717 h 5212713"/>
              <a:gd name="connsiteX395" fmla="*/ 2459788 w 7681032"/>
              <a:gd name="connsiteY395" fmla="*/ 5194856 h 5212713"/>
              <a:gd name="connsiteX396" fmla="*/ 3649479 w 7681032"/>
              <a:gd name="connsiteY396" fmla="*/ 3353916 h 5212713"/>
              <a:gd name="connsiteX397" fmla="*/ 3657825 w 7681032"/>
              <a:gd name="connsiteY397" fmla="*/ 3314796 h 5212713"/>
              <a:gd name="connsiteX398" fmla="*/ 3671065 w 7681032"/>
              <a:gd name="connsiteY398" fmla="*/ 3356333 h 5212713"/>
              <a:gd name="connsiteX399" fmla="*/ 3873032 w 7681032"/>
              <a:gd name="connsiteY399" fmla="*/ 3606610 h 5212713"/>
              <a:gd name="connsiteX400" fmla="*/ 3714276 w 7681032"/>
              <a:gd name="connsiteY400" fmla="*/ 2510593 h 5212713"/>
              <a:gd name="connsiteX401" fmla="*/ 3738156 w 7681032"/>
              <a:gd name="connsiteY401" fmla="*/ 2042525 h 5212713"/>
              <a:gd name="connsiteX402" fmla="*/ 3764843 w 7681032"/>
              <a:gd name="connsiteY402" fmla="*/ 1844237 h 5212713"/>
              <a:gd name="connsiteX403" fmla="*/ 3790609 w 7681032"/>
              <a:gd name="connsiteY403" fmla="*/ 1869277 h 5212713"/>
              <a:gd name="connsiteX404" fmla="*/ 3788262 w 7681032"/>
              <a:gd name="connsiteY404" fmla="*/ 1884436 h 5212713"/>
              <a:gd name="connsiteX405" fmla="*/ 3755325 w 7681032"/>
              <a:gd name="connsiteY405" fmla="*/ 2506881 h 5212713"/>
              <a:gd name="connsiteX406" fmla="*/ 3867779 w 7681032"/>
              <a:gd name="connsiteY406" fmla="*/ 3387151 h 5212713"/>
              <a:gd name="connsiteX407" fmla="*/ 3980233 w 7681032"/>
              <a:gd name="connsiteY407" fmla="*/ 2506881 h 5212713"/>
              <a:gd name="connsiteX408" fmla="*/ 3947296 w 7681032"/>
              <a:gd name="connsiteY408" fmla="*/ 1884436 h 5212713"/>
              <a:gd name="connsiteX409" fmla="*/ 3937818 w 7681032"/>
              <a:gd name="connsiteY409" fmla="*/ 1823218 h 5212713"/>
              <a:gd name="connsiteX410" fmla="*/ 3971454 w 7681032"/>
              <a:gd name="connsiteY410" fmla="*/ 1790529 h 5212713"/>
              <a:gd name="connsiteX411" fmla="*/ 3979107 w 7681032"/>
              <a:gd name="connsiteY411" fmla="*/ 1828532 h 5212713"/>
              <a:gd name="connsiteX412" fmla="*/ 4031788 w 7681032"/>
              <a:gd name="connsiteY412" fmla="*/ 2510593 h 5212713"/>
              <a:gd name="connsiteX413" fmla="*/ 3989887 w 7681032"/>
              <a:gd name="connsiteY413" fmla="*/ 3123285 h 5212713"/>
              <a:gd name="connsiteX414" fmla="*/ 3987883 w 7681032"/>
              <a:gd name="connsiteY414" fmla="*/ 3135339 h 5212713"/>
              <a:gd name="connsiteX415" fmla="*/ 3970741 w 7681032"/>
              <a:gd name="connsiteY415" fmla="*/ 3063600 h 5212713"/>
              <a:gd name="connsiteX416" fmla="*/ 3968334 w 7681032"/>
              <a:gd name="connsiteY416" fmla="*/ 3051477 h 5212713"/>
              <a:gd name="connsiteX417" fmla="*/ 3974851 w 7681032"/>
              <a:gd name="connsiteY417" fmla="*/ 3088144 h 5212713"/>
              <a:gd name="connsiteX418" fmla="*/ 3986585 w 7681032"/>
              <a:gd name="connsiteY418" fmla="*/ 3143144 h 5212713"/>
              <a:gd name="connsiteX419" fmla="*/ 3967182 w 7681032"/>
              <a:gd name="connsiteY419" fmla="*/ 3259824 h 5212713"/>
              <a:gd name="connsiteX420" fmla="*/ 3873032 w 7681032"/>
              <a:gd name="connsiteY420" fmla="*/ 3606610 h 5212713"/>
              <a:gd name="connsiteX421" fmla="*/ 4024377 w 7681032"/>
              <a:gd name="connsiteY421" fmla="*/ 3474327 h 5212713"/>
              <a:gd name="connsiteX422" fmla="*/ 4049501 w 7681032"/>
              <a:gd name="connsiteY422" fmla="*/ 3421641 h 5212713"/>
              <a:gd name="connsiteX423" fmla="*/ 4097763 w 7681032"/>
              <a:gd name="connsiteY423" fmla="*/ 3603754 h 5212713"/>
              <a:gd name="connsiteX424" fmla="*/ 5221244 w 7681032"/>
              <a:gd name="connsiteY424" fmla="*/ 5194857 h 5212713"/>
              <a:gd name="connsiteX425" fmla="*/ 5260591 w 7681032"/>
              <a:gd name="connsiteY425" fmla="*/ 4779718 h 5212713"/>
              <a:gd name="connsiteX426" fmla="*/ 5256359 w 7681032"/>
              <a:gd name="connsiteY426" fmla="*/ 4763997 h 5212713"/>
              <a:gd name="connsiteX427" fmla="*/ 5264124 w 7681032"/>
              <a:gd name="connsiteY427" fmla="*/ 4845428 h 5212713"/>
              <a:gd name="connsiteX428" fmla="*/ 4128135 w 7681032"/>
              <a:gd name="connsiteY428" fmla="*/ 3649350 h 5212713"/>
              <a:gd name="connsiteX429" fmla="*/ 4055289 w 7681032"/>
              <a:gd name="connsiteY429" fmla="*/ 3407211 h 5212713"/>
              <a:gd name="connsiteX430" fmla="*/ 4074999 w 7681032"/>
              <a:gd name="connsiteY430" fmla="*/ 3356333 h 5212713"/>
              <a:gd name="connsiteX431" fmla="*/ 4190544 w 7681032"/>
              <a:gd name="connsiteY431" fmla="*/ 2510593 h 5212713"/>
              <a:gd name="connsiteX432" fmla="*/ 4108060 w 7681032"/>
              <a:gd name="connsiteY432" fmla="*/ 1773656 h 5212713"/>
              <a:gd name="connsiteX433" fmla="*/ 4081927 w 7681032"/>
              <a:gd name="connsiteY433" fmla="*/ 1687652 h 5212713"/>
              <a:gd name="connsiteX434" fmla="*/ 4201456 w 7681032"/>
              <a:gd name="connsiteY434" fmla="*/ 1579003 h 5212713"/>
              <a:gd name="connsiteX435" fmla="*/ 7303708 w 7681032"/>
              <a:gd name="connsiteY435" fmla="*/ 911101 h 5212713"/>
              <a:gd name="connsiteX436" fmla="*/ 7283039 w 7681032"/>
              <a:gd name="connsiteY436" fmla="*/ 937867 h 5212713"/>
              <a:gd name="connsiteX437" fmla="*/ 7272849 w 7681032"/>
              <a:gd name="connsiteY437" fmla="*/ 936182 h 5212713"/>
              <a:gd name="connsiteX438" fmla="*/ 7279754 w 7681032"/>
              <a:gd name="connsiteY438" fmla="*/ 942123 h 5212713"/>
              <a:gd name="connsiteX439" fmla="*/ 7218212 w 7681032"/>
              <a:gd name="connsiteY439" fmla="*/ 1021821 h 5212713"/>
              <a:gd name="connsiteX440" fmla="*/ 7238644 w 7681032"/>
              <a:gd name="connsiteY440" fmla="*/ 1003841 h 5212713"/>
              <a:gd name="connsiteX441" fmla="*/ 7290290 w 7681032"/>
              <a:gd name="connsiteY441" fmla="*/ 951187 h 5212713"/>
              <a:gd name="connsiteX442" fmla="*/ 7371205 w 7681032"/>
              <a:gd name="connsiteY442" fmla="*/ 1020811 h 5212713"/>
              <a:gd name="connsiteX443" fmla="*/ 7492632 w 7681032"/>
              <a:gd name="connsiteY443" fmla="*/ 1368170 h 5212713"/>
              <a:gd name="connsiteX444" fmla="*/ 7216238 w 7681032"/>
              <a:gd name="connsiteY444" fmla="*/ 1766324 h 5212713"/>
              <a:gd name="connsiteX445" fmla="*/ 7216238 w 7681032"/>
              <a:gd name="connsiteY445" fmla="*/ 1766326 h 5212713"/>
              <a:gd name="connsiteX446" fmla="*/ 7680098 w 7681032"/>
              <a:gd name="connsiteY446" fmla="*/ 1380955 h 5212713"/>
              <a:gd name="connsiteX447" fmla="*/ 7360054 w 7681032"/>
              <a:gd name="connsiteY447" fmla="*/ 950601 h 5212713"/>
              <a:gd name="connsiteX448" fmla="*/ 7300521 w 7681032"/>
              <a:gd name="connsiteY448" fmla="*/ 940758 h 5212713"/>
              <a:gd name="connsiteX449" fmla="*/ 7338522 w 7681032"/>
              <a:gd name="connsiteY449" fmla="*/ 902015 h 5212713"/>
              <a:gd name="connsiteX450" fmla="*/ 7561147 w 7681032"/>
              <a:gd name="connsiteY450" fmla="*/ 341341 h 5212713"/>
              <a:gd name="connsiteX451" fmla="*/ 7141582 w 7681032"/>
              <a:gd name="connsiteY451" fmla="*/ 116549 h 5212713"/>
              <a:gd name="connsiteX452" fmla="*/ 7008876 w 7681032"/>
              <a:gd name="connsiteY452" fmla="*/ 112369 h 5212713"/>
              <a:gd name="connsiteX453" fmla="*/ 6861618 w 7681032"/>
              <a:gd name="connsiteY453" fmla="*/ 121379 h 5212713"/>
              <a:gd name="connsiteX454" fmla="*/ 4273017 w 7681032"/>
              <a:gd name="connsiteY454" fmla="*/ 1491248 h 5212713"/>
              <a:gd name="connsiteX455" fmla="*/ 4078038 w 7681032"/>
              <a:gd name="connsiteY455" fmla="*/ 1674854 h 5212713"/>
              <a:gd name="connsiteX456" fmla="*/ 4074999 w 7681032"/>
              <a:gd name="connsiteY456" fmla="*/ 1664853 h 5212713"/>
              <a:gd name="connsiteX457" fmla="*/ 3996622 w 7681032"/>
              <a:gd name="connsiteY457" fmla="*/ 1500707 h 5212713"/>
              <a:gd name="connsiteX458" fmla="*/ 3943131 w 7681032"/>
              <a:gd name="connsiteY458" fmla="*/ 1443390 h 5212713"/>
              <a:gd name="connsiteX459" fmla="*/ 3993657 w 7681032"/>
              <a:gd name="connsiteY459" fmla="*/ 1402746 h 5212713"/>
              <a:gd name="connsiteX460" fmla="*/ 4043621 w 7681032"/>
              <a:gd name="connsiteY460" fmla="*/ 1258832 h 5212713"/>
              <a:gd name="connsiteX461" fmla="*/ 3993657 w 7681032"/>
              <a:gd name="connsiteY461" fmla="*/ 1114917 h 5212713"/>
              <a:gd name="connsiteX462" fmla="*/ 3956028 w 7681032"/>
              <a:gd name="connsiteY462" fmla="*/ 1084649 h 5212713"/>
              <a:gd name="connsiteX463" fmla="*/ 3982618 w 7681032"/>
              <a:gd name="connsiteY463" fmla="*/ 958362 h 5212713"/>
              <a:gd name="connsiteX464" fmla="*/ 4778669 w 7681032"/>
              <a:gd name="connsiteY464" fmla="*/ 267673 h 5212713"/>
              <a:gd name="connsiteX465" fmla="*/ 4781065 w 7681032"/>
              <a:gd name="connsiteY465" fmla="*/ 322916 h 5212713"/>
              <a:gd name="connsiteX466" fmla="*/ 4782826 w 7681032"/>
              <a:gd name="connsiteY466" fmla="*/ 312574 h 5212713"/>
              <a:gd name="connsiteX467" fmla="*/ 4706408 w 7681032"/>
              <a:gd name="connsiteY467" fmla="*/ 21621 h 5212713"/>
              <a:gd name="connsiteX468" fmla="*/ 4616839 w 7681032"/>
              <a:gd name="connsiteY468" fmla="*/ 350 h 521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Lst>
            <a:rect l="l" t="t" r="r" b="b"/>
            <a:pathLst>
              <a:path w="7681032" h="5212713">
                <a:moveTo>
                  <a:pt x="5043628" y="4747498"/>
                </a:moveTo>
                <a:cubicBezTo>
                  <a:pt x="4984422" y="4747498"/>
                  <a:pt x="4936426" y="4795151"/>
                  <a:pt x="4936426" y="4853934"/>
                </a:cubicBezTo>
                <a:cubicBezTo>
                  <a:pt x="4936426" y="4912718"/>
                  <a:pt x="4984422" y="4960371"/>
                  <a:pt x="5043627" y="4960371"/>
                </a:cubicBezTo>
                <a:cubicBezTo>
                  <a:pt x="5102832" y="4960371"/>
                  <a:pt x="5150828" y="4912718"/>
                  <a:pt x="5150828" y="4853934"/>
                </a:cubicBezTo>
                <a:cubicBezTo>
                  <a:pt x="5150828" y="4795151"/>
                  <a:pt x="5102832" y="4747498"/>
                  <a:pt x="5043628" y="4747498"/>
                </a:cubicBezTo>
                <a:close/>
                <a:moveTo>
                  <a:pt x="2637404" y="4747497"/>
                </a:moveTo>
                <a:cubicBezTo>
                  <a:pt x="2578200" y="4747497"/>
                  <a:pt x="2530204" y="4795150"/>
                  <a:pt x="2530204" y="4853933"/>
                </a:cubicBezTo>
                <a:cubicBezTo>
                  <a:pt x="2530204" y="4912717"/>
                  <a:pt x="2578200" y="4960370"/>
                  <a:pt x="2637405" y="4960370"/>
                </a:cubicBezTo>
                <a:cubicBezTo>
                  <a:pt x="2696609" y="4960370"/>
                  <a:pt x="2744605" y="4912717"/>
                  <a:pt x="2744606" y="4853933"/>
                </a:cubicBezTo>
                <a:cubicBezTo>
                  <a:pt x="2744606" y="4795150"/>
                  <a:pt x="2696609" y="4747497"/>
                  <a:pt x="2637404" y="4747497"/>
                </a:cubicBezTo>
                <a:close/>
                <a:moveTo>
                  <a:pt x="5386669" y="4429445"/>
                </a:moveTo>
                <a:cubicBezTo>
                  <a:pt x="5327464" y="4429445"/>
                  <a:pt x="5279468" y="4477098"/>
                  <a:pt x="5279468" y="4535882"/>
                </a:cubicBezTo>
                <a:cubicBezTo>
                  <a:pt x="5279468" y="4594665"/>
                  <a:pt x="5327464" y="4642318"/>
                  <a:pt x="5386669" y="4642318"/>
                </a:cubicBezTo>
                <a:cubicBezTo>
                  <a:pt x="5445873" y="4642318"/>
                  <a:pt x="5493870" y="4594665"/>
                  <a:pt x="5493870" y="4535882"/>
                </a:cubicBezTo>
                <a:cubicBezTo>
                  <a:pt x="5493871" y="4477099"/>
                  <a:pt x="5445875" y="4429446"/>
                  <a:pt x="5386669" y="4429445"/>
                </a:cubicBezTo>
                <a:close/>
                <a:moveTo>
                  <a:pt x="2294363" y="4429444"/>
                </a:moveTo>
                <a:cubicBezTo>
                  <a:pt x="2235157" y="4429445"/>
                  <a:pt x="2187161" y="4477098"/>
                  <a:pt x="2187162" y="4535881"/>
                </a:cubicBezTo>
                <a:cubicBezTo>
                  <a:pt x="2187162" y="4594664"/>
                  <a:pt x="2235158" y="4642317"/>
                  <a:pt x="2294363" y="4642317"/>
                </a:cubicBezTo>
                <a:cubicBezTo>
                  <a:pt x="2353568" y="4642317"/>
                  <a:pt x="2401564" y="4594664"/>
                  <a:pt x="2401564" y="4535881"/>
                </a:cubicBezTo>
                <a:cubicBezTo>
                  <a:pt x="2401563" y="4477097"/>
                  <a:pt x="2353568" y="4429444"/>
                  <a:pt x="2294363" y="4429444"/>
                </a:cubicBezTo>
                <a:close/>
                <a:moveTo>
                  <a:pt x="5579036" y="4012003"/>
                </a:moveTo>
                <a:cubicBezTo>
                  <a:pt x="5519831" y="4012003"/>
                  <a:pt x="5471834" y="4059656"/>
                  <a:pt x="5471836" y="4118438"/>
                </a:cubicBezTo>
                <a:cubicBezTo>
                  <a:pt x="5471836" y="4177222"/>
                  <a:pt x="5519832" y="4224875"/>
                  <a:pt x="5579036" y="4224874"/>
                </a:cubicBezTo>
                <a:cubicBezTo>
                  <a:pt x="5638241" y="4224874"/>
                  <a:pt x="5686237" y="4177221"/>
                  <a:pt x="5686237" y="4118438"/>
                </a:cubicBezTo>
                <a:cubicBezTo>
                  <a:pt x="5686237" y="4059655"/>
                  <a:pt x="5638241" y="4012003"/>
                  <a:pt x="5579036" y="4012003"/>
                </a:cubicBezTo>
                <a:close/>
                <a:moveTo>
                  <a:pt x="2101995" y="4012002"/>
                </a:moveTo>
                <a:cubicBezTo>
                  <a:pt x="2042791" y="4012002"/>
                  <a:pt x="1994795" y="4059654"/>
                  <a:pt x="1994795" y="4118437"/>
                </a:cubicBezTo>
                <a:cubicBezTo>
                  <a:pt x="1994795" y="4177220"/>
                  <a:pt x="2042791" y="4224873"/>
                  <a:pt x="2101996" y="4224873"/>
                </a:cubicBezTo>
                <a:cubicBezTo>
                  <a:pt x="2161200" y="4224874"/>
                  <a:pt x="2209196" y="4177221"/>
                  <a:pt x="2209196" y="4118437"/>
                </a:cubicBezTo>
                <a:cubicBezTo>
                  <a:pt x="2209197" y="4059655"/>
                  <a:pt x="2161201" y="4012002"/>
                  <a:pt x="2101995" y="4012002"/>
                </a:cubicBezTo>
                <a:close/>
                <a:moveTo>
                  <a:pt x="3863419" y="3606610"/>
                </a:moveTo>
                <a:cubicBezTo>
                  <a:pt x="3798904" y="3606610"/>
                  <a:pt x="3746605" y="3838274"/>
                  <a:pt x="3746605" y="4124045"/>
                </a:cubicBezTo>
                <a:cubicBezTo>
                  <a:pt x="3746605" y="4409816"/>
                  <a:pt x="3798904" y="4641480"/>
                  <a:pt x="3863419" y="4641480"/>
                </a:cubicBezTo>
                <a:cubicBezTo>
                  <a:pt x="3927934" y="4641480"/>
                  <a:pt x="3980233" y="4409816"/>
                  <a:pt x="3980233" y="4124045"/>
                </a:cubicBezTo>
                <a:cubicBezTo>
                  <a:pt x="3980233" y="3838274"/>
                  <a:pt x="3927934" y="3606610"/>
                  <a:pt x="3863419" y="3606610"/>
                </a:cubicBezTo>
                <a:close/>
                <a:moveTo>
                  <a:pt x="4294190" y="3536407"/>
                </a:moveTo>
                <a:lnTo>
                  <a:pt x="4298599" y="3540368"/>
                </a:lnTo>
                <a:cubicBezTo>
                  <a:pt x="4905634" y="4096840"/>
                  <a:pt x="4983341" y="4677620"/>
                  <a:pt x="4722456" y="4508929"/>
                </a:cubicBezTo>
                <a:lnTo>
                  <a:pt x="4690841" y="4485774"/>
                </a:lnTo>
                <a:lnTo>
                  <a:pt x="4696292" y="4491367"/>
                </a:lnTo>
                <a:cubicBezTo>
                  <a:pt x="4779335" y="4570903"/>
                  <a:pt x="4840463" y="4594856"/>
                  <a:pt x="4876292" y="4576962"/>
                </a:cubicBezTo>
                <a:cubicBezTo>
                  <a:pt x="4992735" y="4518809"/>
                  <a:pt x="4841954" y="4018659"/>
                  <a:pt x="4307705" y="3548074"/>
                </a:cubicBezTo>
                <a:close/>
                <a:moveTo>
                  <a:pt x="3386842" y="3536406"/>
                </a:moveTo>
                <a:lnTo>
                  <a:pt x="3373327" y="3548073"/>
                </a:lnTo>
                <a:cubicBezTo>
                  <a:pt x="2839078" y="4018658"/>
                  <a:pt x="2688296" y="4518808"/>
                  <a:pt x="2804739" y="4576961"/>
                </a:cubicBezTo>
                <a:cubicBezTo>
                  <a:pt x="2840569" y="4594855"/>
                  <a:pt x="2901697" y="4570902"/>
                  <a:pt x="2984739" y="4491366"/>
                </a:cubicBezTo>
                <a:lnTo>
                  <a:pt x="2990191" y="4485773"/>
                </a:lnTo>
                <a:lnTo>
                  <a:pt x="2958575" y="4508928"/>
                </a:lnTo>
                <a:cubicBezTo>
                  <a:pt x="2697691" y="4677619"/>
                  <a:pt x="2775398" y="4096839"/>
                  <a:pt x="3382433" y="3540367"/>
                </a:cubicBezTo>
                <a:close/>
                <a:moveTo>
                  <a:pt x="6171110" y="3244914"/>
                </a:moveTo>
                <a:cubicBezTo>
                  <a:pt x="6095177" y="3244914"/>
                  <a:pt x="6033621" y="3301122"/>
                  <a:pt x="6033621" y="3370459"/>
                </a:cubicBezTo>
                <a:cubicBezTo>
                  <a:pt x="6033621" y="3439796"/>
                  <a:pt x="6095176" y="3496004"/>
                  <a:pt x="6171109" y="3496004"/>
                </a:cubicBezTo>
                <a:cubicBezTo>
                  <a:pt x="6247042" y="3496004"/>
                  <a:pt x="6308596" y="3439797"/>
                  <a:pt x="6308596" y="3370460"/>
                </a:cubicBezTo>
                <a:cubicBezTo>
                  <a:pt x="6308596" y="3301123"/>
                  <a:pt x="6247043" y="3244914"/>
                  <a:pt x="6171110" y="3244914"/>
                </a:cubicBezTo>
                <a:close/>
                <a:moveTo>
                  <a:pt x="1509922" y="3244913"/>
                </a:moveTo>
                <a:cubicBezTo>
                  <a:pt x="1433989" y="3244913"/>
                  <a:pt x="1372435" y="3301122"/>
                  <a:pt x="1372435" y="3370459"/>
                </a:cubicBezTo>
                <a:cubicBezTo>
                  <a:pt x="1372436" y="3439796"/>
                  <a:pt x="1433990" y="3496003"/>
                  <a:pt x="1509923" y="3496003"/>
                </a:cubicBezTo>
                <a:cubicBezTo>
                  <a:pt x="1585856" y="3496003"/>
                  <a:pt x="1647411" y="3439795"/>
                  <a:pt x="1647411" y="3370458"/>
                </a:cubicBezTo>
                <a:cubicBezTo>
                  <a:pt x="1647410" y="3301121"/>
                  <a:pt x="1585855" y="3244913"/>
                  <a:pt x="1509922" y="3244913"/>
                </a:cubicBezTo>
                <a:close/>
                <a:moveTo>
                  <a:pt x="4169144" y="3225492"/>
                </a:moveTo>
                <a:lnTo>
                  <a:pt x="4175281" y="3229526"/>
                </a:lnTo>
                <a:cubicBezTo>
                  <a:pt x="5024440" y="3797674"/>
                  <a:pt x="5321053" y="4455826"/>
                  <a:pt x="4982098" y="4292609"/>
                </a:cubicBezTo>
                <a:lnTo>
                  <a:pt x="4940022" y="4269713"/>
                </a:lnTo>
                <a:lnTo>
                  <a:pt x="4947868" y="4275501"/>
                </a:lnTo>
                <a:cubicBezTo>
                  <a:pt x="5065289" y="4357141"/>
                  <a:pt x="5138968" y="4377491"/>
                  <a:pt x="5170375" y="4352732"/>
                </a:cubicBezTo>
                <a:cubicBezTo>
                  <a:pt x="5272453" y="4272264"/>
                  <a:pt x="4928057" y="3715319"/>
                  <a:pt x="4187784" y="3237311"/>
                </a:cubicBezTo>
                <a:close/>
                <a:moveTo>
                  <a:pt x="3511888" y="3225491"/>
                </a:moveTo>
                <a:lnTo>
                  <a:pt x="3493248" y="3237310"/>
                </a:lnTo>
                <a:cubicBezTo>
                  <a:pt x="2752975" y="3715318"/>
                  <a:pt x="2408579" y="4272263"/>
                  <a:pt x="2510656" y="4352731"/>
                </a:cubicBezTo>
                <a:cubicBezTo>
                  <a:pt x="2542064" y="4377490"/>
                  <a:pt x="2615743" y="4357140"/>
                  <a:pt x="2733164" y="4275500"/>
                </a:cubicBezTo>
                <a:lnTo>
                  <a:pt x="2741010" y="4269712"/>
                </a:lnTo>
                <a:lnTo>
                  <a:pt x="2698934" y="4292608"/>
                </a:lnTo>
                <a:cubicBezTo>
                  <a:pt x="2359979" y="4455825"/>
                  <a:pt x="2656591" y="3797673"/>
                  <a:pt x="3505751" y="3229525"/>
                </a:cubicBezTo>
                <a:close/>
                <a:moveTo>
                  <a:pt x="4209491" y="3152563"/>
                </a:moveTo>
                <a:lnTo>
                  <a:pt x="4216324" y="3154491"/>
                </a:lnTo>
                <a:cubicBezTo>
                  <a:pt x="5162657" y="3432245"/>
                  <a:pt x="5536174" y="4027713"/>
                  <a:pt x="5164371" y="3985771"/>
                </a:cubicBezTo>
                <a:lnTo>
                  <a:pt x="5117971" y="3977708"/>
                </a:lnTo>
                <a:lnTo>
                  <a:pt x="5126765" y="3980858"/>
                </a:lnTo>
                <a:cubicBezTo>
                  <a:pt x="5257911" y="4022601"/>
                  <a:pt x="5337316" y="4015315"/>
                  <a:pt x="5368040" y="3975957"/>
                </a:cubicBezTo>
                <a:cubicBezTo>
                  <a:pt x="5467897" y="3848040"/>
                  <a:pt x="5053574" y="3381346"/>
                  <a:pt x="4230203" y="3157954"/>
                </a:cubicBezTo>
                <a:close/>
                <a:moveTo>
                  <a:pt x="3471541" y="3152562"/>
                </a:moveTo>
                <a:lnTo>
                  <a:pt x="3450829" y="3157953"/>
                </a:lnTo>
                <a:cubicBezTo>
                  <a:pt x="2627458" y="3381345"/>
                  <a:pt x="2213135" y="3848039"/>
                  <a:pt x="2312992" y="3975956"/>
                </a:cubicBezTo>
                <a:cubicBezTo>
                  <a:pt x="2343716" y="4015314"/>
                  <a:pt x="2423121" y="4022600"/>
                  <a:pt x="2554267" y="3980857"/>
                </a:cubicBezTo>
                <a:lnTo>
                  <a:pt x="2563061" y="3977707"/>
                </a:lnTo>
                <a:lnTo>
                  <a:pt x="2516661" y="3985770"/>
                </a:lnTo>
                <a:cubicBezTo>
                  <a:pt x="2144858" y="4027712"/>
                  <a:pt x="2518375" y="3432244"/>
                  <a:pt x="3464708" y="3154490"/>
                </a:cubicBezTo>
                <a:close/>
                <a:moveTo>
                  <a:pt x="6692996" y="2647733"/>
                </a:moveTo>
                <a:cubicBezTo>
                  <a:pt x="6617063" y="2647732"/>
                  <a:pt x="6555508" y="2703940"/>
                  <a:pt x="6555508" y="2773277"/>
                </a:cubicBezTo>
                <a:cubicBezTo>
                  <a:pt x="6555509" y="2842614"/>
                  <a:pt x="6617064" y="2898822"/>
                  <a:pt x="6692997" y="2898822"/>
                </a:cubicBezTo>
                <a:cubicBezTo>
                  <a:pt x="6768930" y="2898822"/>
                  <a:pt x="6830485" y="2842614"/>
                  <a:pt x="6830484" y="2773278"/>
                </a:cubicBezTo>
                <a:cubicBezTo>
                  <a:pt x="6830484" y="2703941"/>
                  <a:pt x="6768929" y="2647733"/>
                  <a:pt x="6692996" y="2647733"/>
                </a:cubicBezTo>
                <a:close/>
                <a:moveTo>
                  <a:pt x="988036" y="2647732"/>
                </a:moveTo>
                <a:cubicBezTo>
                  <a:pt x="912103" y="2647732"/>
                  <a:pt x="850548" y="2703940"/>
                  <a:pt x="850547" y="2773277"/>
                </a:cubicBezTo>
                <a:cubicBezTo>
                  <a:pt x="850547" y="2842613"/>
                  <a:pt x="912102" y="2898821"/>
                  <a:pt x="988035" y="2898821"/>
                </a:cubicBezTo>
                <a:cubicBezTo>
                  <a:pt x="1063968" y="2898821"/>
                  <a:pt x="1125523" y="2842613"/>
                  <a:pt x="1125523" y="2773276"/>
                </a:cubicBezTo>
                <a:cubicBezTo>
                  <a:pt x="1125523" y="2703939"/>
                  <a:pt x="1063969" y="2647731"/>
                  <a:pt x="988036" y="2647732"/>
                </a:cubicBezTo>
                <a:close/>
                <a:moveTo>
                  <a:pt x="4192610" y="2252092"/>
                </a:moveTo>
                <a:lnTo>
                  <a:pt x="4217110" y="2290809"/>
                </a:lnTo>
                <a:lnTo>
                  <a:pt x="4312860" y="2428712"/>
                </a:lnTo>
                <a:lnTo>
                  <a:pt x="4309583" y="2429355"/>
                </a:lnTo>
                <a:lnTo>
                  <a:pt x="4312902" y="2428771"/>
                </a:lnTo>
                <a:lnTo>
                  <a:pt x="4360087" y="2496731"/>
                </a:lnTo>
                <a:lnTo>
                  <a:pt x="4348055" y="2495130"/>
                </a:lnTo>
                <a:lnTo>
                  <a:pt x="4356655" y="2496437"/>
                </a:lnTo>
                <a:lnTo>
                  <a:pt x="4360370" y="2497138"/>
                </a:lnTo>
                <a:lnTo>
                  <a:pt x="4406210" y="2563156"/>
                </a:lnTo>
                <a:cubicBezTo>
                  <a:pt x="4597807" y="2821563"/>
                  <a:pt x="4795931" y="3038522"/>
                  <a:pt x="4991902" y="3217402"/>
                </a:cubicBezTo>
                <a:lnTo>
                  <a:pt x="5149249" y="3351648"/>
                </a:lnTo>
                <a:lnTo>
                  <a:pt x="4990062" y="3265211"/>
                </a:lnTo>
                <a:cubicBezTo>
                  <a:pt x="4790324" y="3165904"/>
                  <a:pt x="4561087" y="3079077"/>
                  <a:pt x="4303313" y="3014724"/>
                </a:cubicBezTo>
                <a:lnTo>
                  <a:pt x="4272550" y="3007474"/>
                </a:lnTo>
                <a:lnTo>
                  <a:pt x="4282685" y="3010145"/>
                </a:lnTo>
                <a:cubicBezTo>
                  <a:pt x="5685193" y="3399707"/>
                  <a:pt x="6191788" y="4454007"/>
                  <a:pt x="5634264" y="4425482"/>
                </a:cubicBezTo>
                <a:lnTo>
                  <a:pt x="5564960" y="4416679"/>
                </a:lnTo>
                <a:lnTo>
                  <a:pt x="5577938" y="4421353"/>
                </a:lnTo>
                <a:lnTo>
                  <a:pt x="5622937" y="4433443"/>
                </a:lnTo>
                <a:lnTo>
                  <a:pt x="5643099" y="4522170"/>
                </a:lnTo>
                <a:cubicBezTo>
                  <a:pt x="5653461" y="4615647"/>
                  <a:pt x="5630677" y="4703351"/>
                  <a:pt x="5577360" y="4765293"/>
                </a:cubicBezTo>
                <a:cubicBezTo>
                  <a:pt x="5506272" y="4847884"/>
                  <a:pt x="5391445" y="4872432"/>
                  <a:pt x="5275253" y="4829881"/>
                </a:cubicBezTo>
                <a:lnTo>
                  <a:pt x="5275252" y="4829882"/>
                </a:lnTo>
                <a:cubicBezTo>
                  <a:pt x="5400274" y="4962329"/>
                  <a:pt x="5579154" y="4979625"/>
                  <a:pt x="5674793" y="4868513"/>
                </a:cubicBezTo>
                <a:cubicBezTo>
                  <a:pt x="5758476" y="4771290"/>
                  <a:pt x="5750700" y="4607969"/>
                  <a:pt x="5663692" y="4479928"/>
                </a:cubicBezTo>
                <a:lnTo>
                  <a:pt x="5627295" y="4434614"/>
                </a:lnTo>
                <a:lnTo>
                  <a:pt x="5647271" y="4439981"/>
                </a:lnTo>
                <a:cubicBezTo>
                  <a:pt x="5801048" y="4474536"/>
                  <a:pt x="5898904" y="4447724"/>
                  <a:pt x="5942841" y="4380329"/>
                </a:cubicBezTo>
                <a:cubicBezTo>
                  <a:pt x="6014236" y="4270812"/>
                  <a:pt x="5943251" y="4054131"/>
                  <a:pt x="5738469" y="3819469"/>
                </a:cubicBezTo>
                <a:cubicBezTo>
                  <a:pt x="5705557" y="3781755"/>
                  <a:pt x="5669190" y="3743578"/>
                  <a:pt x="5629402" y="3705306"/>
                </a:cubicBezTo>
                <a:lnTo>
                  <a:pt x="5545617" y="3631127"/>
                </a:lnTo>
                <a:lnTo>
                  <a:pt x="5564676" y="3643179"/>
                </a:lnTo>
                <a:cubicBezTo>
                  <a:pt x="6113635" y="3961462"/>
                  <a:pt x="6565104" y="3967373"/>
                  <a:pt x="6684744" y="3751909"/>
                </a:cubicBezTo>
                <a:cubicBezTo>
                  <a:pt x="6750188" y="3634050"/>
                  <a:pt x="6716343" y="3449951"/>
                  <a:pt x="6544854" y="3214507"/>
                </a:cubicBezTo>
                <a:lnTo>
                  <a:pt x="6532600" y="3199166"/>
                </a:lnTo>
                <a:lnTo>
                  <a:pt x="6578859" y="3291025"/>
                </a:lnTo>
                <a:cubicBezTo>
                  <a:pt x="6880693" y="4008189"/>
                  <a:pt x="5569959" y="3998115"/>
                  <a:pt x="4426871" y="2569512"/>
                </a:cubicBezTo>
                <a:lnTo>
                  <a:pt x="4375341" y="2499961"/>
                </a:lnTo>
                <a:lnTo>
                  <a:pt x="4573362" y="2537304"/>
                </a:lnTo>
                <a:cubicBezTo>
                  <a:pt x="5620734" y="2764006"/>
                  <a:pt x="6117466" y="3307044"/>
                  <a:pt x="5693857" y="3306293"/>
                </a:cubicBezTo>
                <a:lnTo>
                  <a:pt x="5636745" y="3303038"/>
                </a:lnTo>
                <a:lnTo>
                  <a:pt x="5647983" y="3305464"/>
                </a:lnTo>
                <a:cubicBezTo>
                  <a:pt x="5814250" y="3335802"/>
                  <a:pt x="5906599" y="3317858"/>
                  <a:pt x="5932998" y="3270163"/>
                </a:cubicBezTo>
                <a:cubicBezTo>
                  <a:pt x="6013434" y="3124843"/>
                  <a:pt x="5481616" y="2703335"/>
                  <a:pt x="4562852" y="2529822"/>
                </a:cubicBezTo>
                <a:lnTo>
                  <a:pt x="4374362" y="2498641"/>
                </a:lnTo>
                <a:lnTo>
                  <a:pt x="4321522" y="2427320"/>
                </a:lnTo>
                <a:lnTo>
                  <a:pt x="4581789" y="2391678"/>
                </a:lnTo>
                <a:cubicBezTo>
                  <a:pt x="5857647" y="2253975"/>
                  <a:pt x="6611554" y="2720793"/>
                  <a:pt x="6126606" y="2887597"/>
                </a:cubicBezTo>
                <a:lnTo>
                  <a:pt x="6060146" y="2906233"/>
                </a:lnTo>
                <a:lnTo>
                  <a:pt x="6073834" y="2904747"/>
                </a:lnTo>
                <a:cubicBezTo>
                  <a:pt x="6274441" y="2875984"/>
                  <a:pt x="6373976" y="2817495"/>
                  <a:pt x="6387885" y="2748768"/>
                </a:cubicBezTo>
                <a:cubicBezTo>
                  <a:pt x="6433090" y="2525408"/>
                  <a:pt x="5573869" y="2193913"/>
                  <a:pt x="4340455" y="2423296"/>
                </a:cubicBezTo>
                <a:lnTo>
                  <a:pt x="4321322" y="2427051"/>
                </a:lnTo>
                <a:lnTo>
                  <a:pt x="4201017" y="2264672"/>
                </a:lnTo>
                <a:close/>
                <a:moveTo>
                  <a:pt x="3488422" y="2252091"/>
                </a:moveTo>
                <a:lnTo>
                  <a:pt x="3480015" y="2264671"/>
                </a:lnTo>
                <a:lnTo>
                  <a:pt x="3359709" y="2427050"/>
                </a:lnTo>
                <a:lnTo>
                  <a:pt x="3340576" y="2423295"/>
                </a:lnTo>
                <a:cubicBezTo>
                  <a:pt x="2107163" y="2193912"/>
                  <a:pt x="1247942" y="2525407"/>
                  <a:pt x="1293147" y="2748767"/>
                </a:cubicBezTo>
                <a:cubicBezTo>
                  <a:pt x="1307056" y="2817494"/>
                  <a:pt x="1406591" y="2875983"/>
                  <a:pt x="1607197" y="2904746"/>
                </a:cubicBezTo>
                <a:lnTo>
                  <a:pt x="1620886" y="2906232"/>
                </a:lnTo>
                <a:lnTo>
                  <a:pt x="1554426" y="2887596"/>
                </a:lnTo>
                <a:cubicBezTo>
                  <a:pt x="1069478" y="2720792"/>
                  <a:pt x="1823384" y="2253974"/>
                  <a:pt x="3099243" y="2391677"/>
                </a:cubicBezTo>
                <a:lnTo>
                  <a:pt x="3359510" y="2427319"/>
                </a:lnTo>
                <a:lnTo>
                  <a:pt x="3306669" y="2498640"/>
                </a:lnTo>
                <a:lnTo>
                  <a:pt x="3118180" y="2529821"/>
                </a:lnTo>
                <a:cubicBezTo>
                  <a:pt x="2199416" y="2703334"/>
                  <a:pt x="1667598" y="3124842"/>
                  <a:pt x="1748034" y="3270162"/>
                </a:cubicBezTo>
                <a:cubicBezTo>
                  <a:pt x="1774432" y="3317857"/>
                  <a:pt x="1866782" y="3335801"/>
                  <a:pt x="2033048" y="3305463"/>
                </a:cubicBezTo>
                <a:lnTo>
                  <a:pt x="2044287" y="3303037"/>
                </a:lnTo>
                <a:lnTo>
                  <a:pt x="1987174" y="3306292"/>
                </a:lnTo>
                <a:cubicBezTo>
                  <a:pt x="1563566" y="3307043"/>
                  <a:pt x="2060297" y="2764005"/>
                  <a:pt x="3107669" y="2537303"/>
                </a:cubicBezTo>
                <a:lnTo>
                  <a:pt x="3305691" y="2499960"/>
                </a:lnTo>
                <a:lnTo>
                  <a:pt x="3254161" y="2569511"/>
                </a:lnTo>
                <a:cubicBezTo>
                  <a:pt x="2111073" y="3998114"/>
                  <a:pt x="800338" y="4008188"/>
                  <a:pt x="1102172" y="3291024"/>
                </a:cubicBezTo>
                <a:lnTo>
                  <a:pt x="1148432" y="3199165"/>
                </a:lnTo>
                <a:lnTo>
                  <a:pt x="1136178" y="3214506"/>
                </a:lnTo>
                <a:cubicBezTo>
                  <a:pt x="964689" y="3449950"/>
                  <a:pt x="930844" y="3634049"/>
                  <a:pt x="996288" y="3751908"/>
                </a:cubicBezTo>
                <a:cubicBezTo>
                  <a:pt x="1115927" y="3967372"/>
                  <a:pt x="1567397" y="3961461"/>
                  <a:pt x="2116356" y="3643178"/>
                </a:cubicBezTo>
                <a:lnTo>
                  <a:pt x="2135414" y="3631126"/>
                </a:lnTo>
                <a:lnTo>
                  <a:pt x="2051630" y="3705305"/>
                </a:lnTo>
                <a:cubicBezTo>
                  <a:pt x="2011841" y="3743577"/>
                  <a:pt x="1975475" y="3781754"/>
                  <a:pt x="1942563" y="3819468"/>
                </a:cubicBezTo>
                <a:cubicBezTo>
                  <a:pt x="1737780" y="4054130"/>
                  <a:pt x="1666795" y="4270811"/>
                  <a:pt x="1738191" y="4380328"/>
                </a:cubicBezTo>
                <a:cubicBezTo>
                  <a:pt x="1782128" y="4447723"/>
                  <a:pt x="1879984" y="4474535"/>
                  <a:pt x="2033761" y="4439980"/>
                </a:cubicBezTo>
                <a:lnTo>
                  <a:pt x="2053737" y="4434613"/>
                </a:lnTo>
                <a:lnTo>
                  <a:pt x="2017339" y="4479927"/>
                </a:lnTo>
                <a:cubicBezTo>
                  <a:pt x="1930332" y="4607968"/>
                  <a:pt x="1922555" y="4771289"/>
                  <a:pt x="2006238" y="4868512"/>
                </a:cubicBezTo>
                <a:cubicBezTo>
                  <a:pt x="2101877" y="4979624"/>
                  <a:pt x="2280757" y="4962328"/>
                  <a:pt x="2405779" y="4829881"/>
                </a:cubicBezTo>
                <a:lnTo>
                  <a:pt x="2405779" y="4829880"/>
                </a:lnTo>
                <a:cubicBezTo>
                  <a:pt x="2289587" y="4872431"/>
                  <a:pt x="2174760" y="4847883"/>
                  <a:pt x="2103671" y="4765292"/>
                </a:cubicBezTo>
                <a:cubicBezTo>
                  <a:pt x="2050355" y="4703350"/>
                  <a:pt x="2027571" y="4615646"/>
                  <a:pt x="2037933" y="4522169"/>
                </a:cubicBezTo>
                <a:lnTo>
                  <a:pt x="2058095" y="4433442"/>
                </a:lnTo>
                <a:lnTo>
                  <a:pt x="2103094" y="4421352"/>
                </a:lnTo>
                <a:lnTo>
                  <a:pt x="2116072" y="4416678"/>
                </a:lnTo>
                <a:lnTo>
                  <a:pt x="2046768" y="4425481"/>
                </a:lnTo>
                <a:cubicBezTo>
                  <a:pt x="1489243" y="4454006"/>
                  <a:pt x="1995839" y="3399706"/>
                  <a:pt x="3398347" y="3010144"/>
                </a:cubicBezTo>
                <a:lnTo>
                  <a:pt x="3408481" y="3007473"/>
                </a:lnTo>
                <a:lnTo>
                  <a:pt x="3377719" y="3014723"/>
                </a:lnTo>
                <a:cubicBezTo>
                  <a:pt x="3119945" y="3079076"/>
                  <a:pt x="2890708" y="3165903"/>
                  <a:pt x="2690970" y="3265210"/>
                </a:cubicBezTo>
                <a:lnTo>
                  <a:pt x="2531783" y="3351647"/>
                </a:lnTo>
                <a:lnTo>
                  <a:pt x="2689130" y="3217401"/>
                </a:lnTo>
                <a:cubicBezTo>
                  <a:pt x="2885101" y="3038521"/>
                  <a:pt x="3083225" y="2821562"/>
                  <a:pt x="3274822" y="2563155"/>
                </a:cubicBezTo>
                <a:lnTo>
                  <a:pt x="3320662" y="2497137"/>
                </a:lnTo>
                <a:lnTo>
                  <a:pt x="3324376" y="2496436"/>
                </a:lnTo>
                <a:lnTo>
                  <a:pt x="3332977" y="2495129"/>
                </a:lnTo>
                <a:lnTo>
                  <a:pt x="3320944" y="2496730"/>
                </a:lnTo>
                <a:lnTo>
                  <a:pt x="3368130" y="2428770"/>
                </a:lnTo>
                <a:lnTo>
                  <a:pt x="3371449" y="2429354"/>
                </a:lnTo>
                <a:lnTo>
                  <a:pt x="3368171" y="2428711"/>
                </a:lnTo>
                <a:lnTo>
                  <a:pt x="3463922" y="2290808"/>
                </a:lnTo>
                <a:close/>
                <a:moveTo>
                  <a:pt x="6967972" y="1958618"/>
                </a:moveTo>
                <a:cubicBezTo>
                  <a:pt x="6892040" y="1958619"/>
                  <a:pt x="6830484" y="2014826"/>
                  <a:pt x="6830484" y="2084163"/>
                </a:cubicBezTo>
                <a:cubicBezTo>
                  <a:pt x="6830485" y="2153500"/>
                  <a:pt x="6892040" y="2209708"/>
                  <a:pt x="6967973" y="2209708"/>
                </a:cubicBezTo>
                <a:cubicBezTo>
                  <a:pt x="7043906" y="2209708"/>
                  <a:pt x="7105461" y="2153500"/>
                  <a:pt x="7105460" y="2084164"/>
                </a:cubicBezTo>
                <a:cubicBezTo>
                  <a:pt x="7105461" y="2014827"/>
                  <a:pt x="7043905" y="1958618"/>
                  <a:pt x="6967972" y="1958618"/>
                </a:cubicBezTo>
                <a:close/>
                <a:moveTo>
                  <a:pt x="713060" y="1958617"/>
                </a:moveTo>
                <a:cubicBezTo>
                  <a:pt x="637127" y="1958617"/>
                  <a:pt x="575571" y="2014826"/>
                  <a:pt x="575572" y="2084163"/>
                </a:cubicBezTo>
                <a:cubicBezTo>
                  <a:pt x="575571" y="2153499"/>
                  <a:pt x="637126" y="2209707"/>
                  <a:pt x="713059" y="2209707"/>
                </a:cubicBezTo>
                <a:cubicBezTo>
                  <a:pt x="788992" y="2209707"/>
                  <a:pt x="850547" y="2153499"/>
                  <a:pt x="850547" y="2084162"/>
                </a:cubicBezTo>
                <a:cubicBezTo>
                  <a:pt x="850548" y="2014825"/>
                  <a:pt x="788992" y="1958618"/>
                  <a:pt x="713060" y="1958617"/>
                </a:cubicBezTo>
                <a:close/>
                <a:moveTo>
                  <a:pt x="6118538" y="1952367"/>
                </a:moveTo>
                <a:cubicBezTo>
                  <a:pt x="5707555" y="1951791"/>
                  <a:pt x="5085875" y="2049631"/>
                  <a:pt x="4383395" y="2320479"/>
                </a:cubicBezTo>
                <a:lnTo>
                  <a:pt x="4352215" y="2332789"/>
                </a:lnTo>
                <a:lnTo>
                  <a:pt x="4362658" y="2328858"/>
                </a:lnTo>
                <a:cubicBezTo>
                  <a:pt x="5819651" y="1793676"/>
                  <a:pt x="6895346" y="2004230"/>
                  <a:pt x="6392139" y="2272824"/>
                </a:cubicBezTo>
                <a:lnTo>
                  <a:pt x="6326424" y="2303888"/>
                </a:lnTo>
                <a:lnTo>
                  <a:pt x="6340550" y="2299408"/>
                </a:lnTo>
                <a:cubicBezTo>
                  <a:pt x="6545816" y="2228064"/>
                  <a:pt x="6636547" y="2156600"/>
                  <a:pt x="6634002" y="2097225"/>
                </a:cubicBezTo>
                <a:cubicBezTo>
                  <a:pt x="6630384" y="2012800"/>
                  <a:pt x="6438191" y="1952815"/>
                  <a:pt x="6118538" y="1952367"/>
                </a:cubicBezTo>
                <a:close/>
                <a:moveTo>
                  <a:pt x="1562494" y="1952366"/>
                </a:moveTo>
                <a:cubicBezTo>
                  <a:pt x="1242841" y="1952814"/>
                  <a:pt x="1050647" y="2012799"/>
                  <a:pt x="1047030" y="2097224"/>
                </a:cubicBezTo>
                <a:cubicBezTo>
                  <a:pt x="1044485" y="2156599"/>
                  <a:pt x="1135216" y="2228063"/>
                  <a:pt x="1340481" y="2299407"/>
                </a:cubicBezTo>
                <a:lnTo>
                  <a:pt x="1354608" y="2303887"/>
                </a:lnTo>
                <a:lnTo>
                  <a:pt x="1288893" y="2272823"/>
                </a:lnTo>
                <a:cubicBezTo>
                  <a:pt x="785686" y="2004229"/>
                  <a:pt x="1861380" y="1793675"/>
                  <a:pt x="3318374" y="2328857"/>
                </a:cubicBezTo>
                <a:lnTo>
                  <a:pt x="3328816" y="2332788"/>
                </a:lnTo>
                <a:lnTo>
                  <a:pt x="3297637" y="2320478"/>
                </a:lnTo>
                <a:cubicBezTo>
                  <a:pt x="2595157" y="2049630"/>
                  <a:pt x="1973477" y="1951790"/>
                  <a:pt x="1562494" y="1952366"/>
                </a:cubicBezTo>
                <a:close/>
                <a:moveTo>
                  <a:pt x="7173631" y="1769047"/>
                </a:moveTo>
                <a:lnTo>
                  <a:pt x="7217164" y="1808378"/>
                </a:lnTo>
                <a:cubicBezTo>
                  <a:pt x="7246764" y="1842544"/>
                  <a:pt x="7268457" y="1884409"/>
                  <a:pt x="7282242" y="1933976"/>
                </a:cubicBezTo>
                <a:cubicBezTo>
                  <a:pt x="7309814" y="2033109"/>
                  <a:pt x="7300474" y="2138641"/>
                  <a:pt x="7254222" y="2250576"/>
                </a:cubicBezTo>
                <a:cubicBezTo>
                  <a:pt x="7222592" y="2327128"/>
                  <a:pt x="7176945" y="2391488"/>
                  <a:pt x="7117281" y="2443655"/>
                </a:cubicBezTo>
                <a:cubicBezTo>
                  <a:pt x="7052076" y="2500311"/>
                  <a:pt x="6986874" y="2526465"/>
                  <a:pt x="6921673" y="2522119"/>
                </a:cubicBezTo>
                <a:cubicBezTo>
                  <a:pt x="7014722" y="2652448"/>
                  <a:pt x="7029614" y="2794165"/>
                  <a:pt x="6966351" y="2947271"/>
                </a:cubicBezTo>
                <a:cubicBezTo>
                  <a:pt x="6923822" y="3050199"/>
                  <a:pt x="6859307" y="3128981"/>
                  <a:pt x="6772810" y="3183616"/>
                </a:cubicBezTo>
                <a:cubicBezTo>
                  <a:pt x="6727450" y="3212321"/>
                  <a:pt x="6683063" y="3229566"/>
                  <a:pt x="6639645" y="3235350"/>
                </a:cubicBezTo>
                <a:lnTo>
                  <a:pt x="6585284" y="3235417"/>
                </a:lnTo>
                <a:lnTo>
                  <a:pt x="6601043" y="3247907"/>
                </a:lnTo>
                <a:cubicBezTo>
                  <a:pt x="6620484" y="3260658"/>
                  <a:pt x="6640706" y="3271373"/>
                  <a:pt x="6661706" y="3280050"/>
                </a:cubicBezTo>
                <a:cubicBezTo>
                  <a:pt x="6744657" y="3314326"/>
                  <a:pt x="6831491" y="3302757"/>
                  <a:pt x="6922208" y="3245347"/>
                </a:cubicBezTo>
                <a:cubicBezTo>
                  <a:pt x="7008707" y="3190712"/>
                  <a:pt x="7073221" y="3111930"/>
                  <a:pt x="7115750" y="3009002"/>
                </a:cubicBezTo>
                <a:cubicBezTo>
                  <a:pt x="7179013" y="2855896"/>
                  <a:pt x="7164120" y="2714179"/>
                  <a:pt x="7071073" y="2583850"/>
                </a:cubicBezTo>
                <a:cubicBezTo>
                  <a:pt x="7136273" y="2588196"/>
                  <a:pt x="7201475" y="2562042"/>
                  <a:pt x="7266682" y="2505388"/>
                </a:cubicBezTo>
                <a:cubicBezTo>
                  <a:pt x="7326344" y="2453220"/>
                  <a:pt x="7371991" y="2388860"/>
                  <a:pt x="7403622" y="2312307"/>
                </a:cubicBezTo>
                <a:cubicBezTo>
                  <a:pt x="7449873" y="2200373"/>
                  <a:pt x="7459213" y="2094839"/>
                  <a:pt x="7431642" y="1995707"/>
                </a:cubicBezTo>
                <a:cubicBezTo>
                  <a:pt x="7404070" y="1896574"/>
                  <a:pt x="7344871" y="1828244"/>
                  <a:pt x="7254046" y="1790716"/>
                </a:cubicBezTo>
                <a:cubicBezTo>
                  <a:pt x="7230946" y="1781170"/>
                  <a:pt x="7207324" y="1774186"/>
                  <a:pt x="7183182" y="1769766"/>
                </a:cubicBezTo>
                <a:close/>
                <a:moveTo>
                  <a:pt x="507400" y="1769046"/>
                </a:moveTo>
                <a:lnTo>
                  <a:pt x="497850" y="1769765"/>
                </a:lnTo>
                <a:cubicBezTo>
                  <a:pt x="473708" y="1774185"/>
                  <a:pt x="450086" y="1781169"/>
                  <a:pt x="426986" y="1790715"/>
                </a:cubicBezTo>
                <a:cubicBezTo>
                  <a:pt x="336161" y="1828243"/>
                  <a:pt x="276962" y="1896573"/>
                  <a:pt x="249389" y="1995706"/>
                </a:cubicBezTo>
                <a:cubicBezTo>
                  <a:pt x="221819" y="2094838"/>
                  <a:pt x="231159" y="2200372"/>
                  <a:pt x="277409" y="2312306"/>
                </a:cubicBezTo>
                <a:cubicBezTo>
                  <a:pt x="309041" y="2388859"/>
                  <a:pt x="354688" y="2453219"/>
                  <a:pt x="414350" y="2505387"/>
                </a:cubicBezTo>
                <a:cubicBezTo>
                  <a:pt x="479557" y="2562041"/>
                  <a:pt x="544759" y="2588195"/>
                  <a:pt x="609959" y="2583849"/>
                </a:cubicBezTo>
                <a:cubicBezTo>
                  <a:pt x="516911" y="2714178"/>
                  <a:pt x="502019" y="2855895"/>
                  <a:pt x="565282" y="3009001"/>
                </a:cubicBezTo>
                <a:cubicBezTo>
                  <a:pt x="607811" y="3111929"/>
                  <a:pt x="672324" y="3190711"/>
                  <a:pt x="758823" y="3245346"/>
                </a:cubicBezTo>
                <a:cubicBezTo>
                  <a:pt x="849541" y="3302756"/>
                  <a:pt x="936374" y="3314325"/>
                  <a:pt x="1019326" y="3280049"/>
                </a:cubicBezTo>
                <a:cubicBezTo>
                  <a:pt x="1040326" y="3271372"/>
                  <a:pt x="1060548" y="3260657"/>
                  <a:pt x="1079988" y="3247906"/>
                </a:cubicBezTo>
                <a:lnTo>
                  <a:pt x="1095748" y="3235416"/>
                </a:lnTo>
                <a:lnTo>
                  <a:pt x="1041387" y="3235349"/>
                </a:lnTo>
                <a:cubicBezTo>
                  <a:pt x="997969" y="3229565"/>
                  <a:pt x="953582" y="3212320"/>
                  <a:pt x="908222" y="3183615"/>
                </a:cubicBezTo>
                <a:cubicBezTo>
                  <a:pt x="821724" y="3128980"/>
                  <a:pt x="757210" y="3050198"/>
                  <a:pt x="714681" y="2947270"/>
                </a:cubicBezTo>
                <a:cubicBezTo>
                  <a:pt x="651418" y="2794164"/>
                  <a:pt x="666310" y="2652447"/>
                  <a:pt x="759359" y="2522118"/>
                </a:cubicBezTo>
                <a:cubicBezTo>
                  <a:pt x="694158" y="2526464"/>
                  <a:pt x="628956" y="2500310"/>
                  <a:pt x="563751" y="2443654"/>
                </a:cubicBezTo>
                <a:cubicBezTo>
                  <a:pt x="504087" y="2391487"/>
                  <a:pt x="458440" y="2327127"/>
                  <a:pt x="426810" y="2250575"/>
                </a:cubicBezTo>
                <a:cubicBezTo>
                  <a:pt x="380558" y="2138640"/>
                  <a:pt x="371217" y="2033108"/>
                  <a:pt x="398790" y="1933975"/>
                </a:cubicBezTo>
                <a:cubicBezTo>
                  <a:pt x="412575" y="1884408"/>
                  <a:pt x="434268" y="1842543"/>
                  <a:pt x="463868" y="1808377"/>
                </a:cubicBezTo>
                <a:close/>
                <a:moveTo>
                  <a:pt x="3886597" y="1459091"/>
                </a:moveTo>
                <a:lnTo>
                  <a:pt x="3940000" y="1634341"/>
                </a:lnTo>
                <a:lnTo>
                  <a:pt x="3969970" y="1783158"/>
                </a:lnTo>
                <a:lnTo>
                  <a:pt x="3936820" y="1816772"/>
                </a:lnTo>
                <a:lnTo>
                  <a:pt x="3930653" y="1776947"/>
                </a:lnTo>
                <a:cubicBezTo>
                  <a:pt x="3912706" y="1682033"/>
                  <a:pt x="3891069" y="1626611"/>
                  <a:pt x="3867779" y="1626611"/>
                </a:cubicBezTo>
                <a:cubicBezTo>
                  <a:pt x="3844489" y="1626611"/>
                  <a:pt x="3822853" y="1682033"/>
                  <a:pt x="3804905" y="1776947"/>
                </a:cubicBezTo>
                <a:lnTo>
                  <a:pt x="3791340" y="1864558"/>
                </a:lnTo>
                <a:lnTo>
                  <a:pt x="3765619" y="1838477"/>
                </a:lnTo>
                <a:lnTo>
                  <a:pt x="3766957" y="1828532"/>
                </a:lnTo>
                <a:cubicBezTo>
                  <a:pt x="3778314" y="1760233"/>
                  <a:pt x="3791389" y="1695234"/>
                  <a:pt x="3806065" y="1634341"/>
                </a:cubicBezTo>
                <a:lnTo>
                  <a:pt x="3859468" y="1459091"/>
                </a:lnTo>
                <a:lnTo>
                  <a:pt x="3873032" y="1462358"/>
                </a:lnTo>
                <a:close/>
                <a:moveTo>
                  <a:pt x="6450068" y="1343917"/>
                </a:moveTo>
                <a:cubicBezTo>
                  <a:pt x="6059343" y="1331105"/>
                  <a:pt x="5219214" y="1580748"/>
                  <a:pt x="4313015" y="2233014"/>
                </a:cubicBezTo>
                <a:lnTo>
                  <a:pt x="4282933" y="2255074"/>
                </a:lnTo>
                <a:lnTo>
                  <a:pt x="4293063" y="2247917"/>
                </a:lnTo>
                <a:cubicBezTo>
                  <a:pt x="5710388" y="1265167"/>
                  <a:pt x="6931892" y="1266348"/>
                  <a:pt x="6466598" y="1706261"/>
                </a:cubicBezTo>
                <a:lnTo>
                  <a:pt x="6404675" y="1758896"/>
                </a:lnTo>
                <a:lnTo>
                  <a:pt x="6418621" y="1750218"/>
                </a:lnTo>
                <a:cubicBezTo>
                  <a:pt x="6619471" y="1616630"/>
                  <a:pt x="6696706" y="1509671"/>
                  <a:pt x="6676796" y="1439022"/>
                </a:cubicBezTo>
                <a:cubicBezTo>
                  <a:pt x="6660618" y="1381620"/>
                  <a:pt x="6580310" y="1348188"/>
                  <a:pt x="6450068" y="1343917"/>
                </a:cubicBezTo>
                <a:close/>
                <a:moveTo>
                  <a:pt x="1230964" y="1343916"/>
                </a:moveTo>
                <a:cubicBezTo>
                  <a:pt x="1100722" y="1348187"/>
                  <a:pt x="1020413" y="1381619"/>
                  <a:pt x="1004236" y="1439021"/>
                </a:cubicBezTo>
                <a:cubicBezTo>
                  <a:pt x="984325" y="1509670"/>
                  <a:pt x="1061561" y="1616629"/>
                  <a:pt x="1262410" y="1750217"/>
                </a:cubicBezTo>
                <a:lnTo>
                  <a:pt x="1276357" y="1758895"/>
                </a:lnTo>
                <a:lnTo>
                  <a:pt x="1214434" y="1706260"/>
                </a:lnTo>
                <a:cubicBezTo>
                  <a:pt x="749139" y="1266347"/>
                  <a:pt x="1970644" y="1265166"/>
                  <a:pt x="3387969" y="2247916"/>
                </a:cubicBezTo>
                <a:lnTo>
                  <a:pt x="3398098" y="2255073"/>
                </a:lnTo>
                <a:lnTo>
                  <a:pt x="3368017" y="2233013"/>
                </a:lnTo>
                <a:cubicBezTo>
                  <a:pt x="2461818" y="1580747"/>
                  <a:pt x="1621689" y="1331104"/>
                  <a:pt x="1230964" y="1343916"/>
                </a:cubicBezTo>
                <a:close/>
                <a:moveTo>
                  <a:pt x="7105460" y="1269504"/>
                </a:moveTo>
                <a:cubicBezTo>
                  <a:pt x="7029527" y="1269504"/>
                  <a:pt x="6967973" y="1325712"/>
                  <a:pt x="6967973" y="1395049"/>
                </a:cubicBezTo>
                <a:cubicBezTo>
                  <a:pt x="6967973" y="1464386"/>
                  <a:pt x="7029528" y="1520594"/>
                  <a:pt x="7105460" y="1520594"/>
                </a:cubicBezTo>
                <a:cubicBezTo>
                  <a:pt x="7181394" y="1520594"/>
                  <a:pt x="7242949" y="1464386"/>
                  <a:pt x="7242949" y="1395049"/>
                </a:cubicBezTo>
                <a:cubicBezTo>
                  <a:pt x="7242948" y="1325712"/>
                  <a:pt x="7181393" y="1269504"/>
                  <a:pt x="7105460" y="1269504"/>
                </a:cubicBezTo>
                <a:close/>
                <a:moveTo>
                  <a:pt x="575572" y="1269503"/>
                </a:moveTo>
                <a:cubicBezTo>
                  <a:pt x="499638" y="1269503"/>
                  <a:pt x="438083" y="1325711"/>
                  <a:pt x="438083" y="1395048"/>
                </a:cubicBezTo>
                <a:cubicBezTo>
                  <a:pt x="438083" y="1464385"/>
                  <a:pt x="499638" y="1520593"/>
                  <a:pt x="575572" y="1520593"/>
                </a:cubicBezTo>
                <a:cubicBezTo>
                  <a:pt x="651504" y="1520593"/>
                  <a:pt x="713059" y="1464385"/>
                  <a:pt x="713059" y="1395048"/>
                </a:cubicBezTo>
                <a:cubicBezTo>
                  <a:pt x="713059" y="1325711"/>
                  <a:pt x="651505" y="1269503"/>
                  <a:pt x="575572" y="1269503"/>
                </a:cubicBezTo>
                <a:close/>
                <a:moveTo>
                  <a:pt x="6445467" y="678269"/>
                </a:moveTo>
                <a:cubicBezTo>
                  <a:pt x="6059439" y="663417"/>
                  <a:pt x="5130333" y="1086559"/>
                  <a:pt x="4235892" y="2076586"/>
                </a:cubicBezTo>
                <a:lnTo>
                  <a:pt x="4208587" y="2107401"/>
                </a:lnTo>
                <a:lnTo>
                  <a:pt x="4217850" y="2097342"/>
                </a:lnTo>
                <a:cubicBezTo>
                  <a:pt x="5518632" y="711897"/>
                  <a:pt x="6854037" y="512515"/>
                  <a:pt x="6456643" y="1104886"/>
                </a:cubicBezTo>
                <a:lnTo>
                  <a:pt x="6402262" y="1176790"/>
                </a:lnTo>
                <a:lnTo>
                  <a:pt x="6415313" y="1164322"/>
                </a:lnTo>
                <a:cubicBezTo>
                  <a:pt x="6601082" y="974648"/>
                  <a:pt x="6658470" y="836521"/>
                  <a:pt x="6618854" y="756942"/>
                </a:cubicBezTo>
                <a:cubicBezTo>
                  <a:pt x="6594713" y="708449"/>
                  <a:pt x="6534551" y="681697"/>
                  <a:pt x="6445467" y="678269"/>
                </a:cubicBezTo>
                <a:close/>
                <a:moveTo>
                  <a:pt x="1235564" y="678268"/>
                </a:moveTo>
                <a:cubicBezTo>
                  <a:pt x="1146481" y="681696"/>
                  <a:pt x="1086319" y="708448"/>
                  <a:pt x="1062178" y="756941"/>
                </a:cubicBezTo>
                <a:cubicBezTo>
                  <a:pt x="1022562" y="836520"/>
                  <a:pt x="1079950" y="974648"/>
                  <a:pt x="1265718" y="1164321"/>
                </a:cubicBezTo>
                <a:lnTo>
                  <a:pt x="1278770" y="1176789"/>
                </a:lnTo>
                <a:lnTo>
                  <a:pt x="1224388" y="1104885"/>
                </a:lnTo>
                <a:cubicBezTo>
                  <a:pt x="826995" y="512514"/>
                  <a:pt x="2162399" y="711896"/>
                  <a:pt x="3463182" y="2097341"/>
                </a:cubicBezTo>
                <a:lnTo>
                  <a:pt x="3472445" y="2107400"/>
                </a:lnTo>
                <a:lnTo>
                  <a:pt x="3445140" y="2076585"/>
                </a:lnTo>
                <a:cubicBezTo>
                  <a:pt x="2550698" y="1086558"/>
                  <a:pt x="1621593" y="663416"/>
                  <a:pt x="1235564" y="678268"/>
                </a:cubicBezTo>
                <a:close/>
                <a:moveTo>
                  <a:pt x="6967973" y="614360"/>
                </a:moveTo>
                <a:cubicBezTo>
                  <a:pt x="6892039" y="614360"/>
                  <a:pt x="6830484" y="670568"/>
                  <a:pt x="6830485" y="739905"/>
                </a:cubicBezTo>
                <a:cubicBezTo>
                  <a:pt x="6830484" y="809242"/>
                  <a:pt x="6892040" y="865450"/>
                  <a:pt x="6967972" y="865450"/>
                </a:cubicBezTo>
                <a:cubicBezTo>
                  <a:pt x="7043906" y="865450"/>
                  <a:pt x="7105460" y="809242"/>
                  <a:pt x="7105461" y="739905"/>
                </a:cubicBezTo>
                <a:cubicBezTo>
                  <a:pt x="7105461" y="670568"/>
                  <a:pt x="7043906" y="614360"/>
                  <a:pt x="6967973" y="614360"/>
                </a:cubicBezTo>
                <a:close/>
                <a:moveTo>
                  <a:pt x="713059" y="614359"/>
                </a:moveTo>
                <a:cubicBezTo>
                  <a:pt x="637126" y="614359"/>
                  <a:pt x="575571" y="670566"/>
                  <a:pt x="575571" y="739904"/>
                </a:cubicBezTo>
                <a:cubicBezTo>
                  <a:pt x="575572" y="809241"/>
                  <a:pt x="637126" y="865449"/>
                  <a:pt x="713060" y="865449"/>
                </a:cubicBezTo>
                <a:cubicBezTo>
                  <a:pt x="788992" y="865449"/>
                  <a:pt x="850548" y="809241"/>
                  <a:pt x="850547" y="739904"/>
                </a:cubicBezTo>
                <a:cubicBezTo>
                  <a:pt x="850547" y="670567"/>
                  <a:pt x="788992" y="614359"/>
                  <a:pt x="713059" y="614359"/>
                </a:cubicBezTo>
                <a:close/>
                <a:moveTo>
                  <a:pt x="4616839" y="350"/>
                </a:moveTo>
                <a:cubicBezTo>
                  <a:pt x="4410005" y="12980"/>
                  <a:pt x="4075066" y="366992"/>
                  <a:pt x="3955186" y="1026199"/>
                </a:cubicBezTo>
                <a:lnTo>
                  <a:pt x="3947333" y="1077654"/>
                </a:lnTo>
                <a:lnTo>
                  <a:pt x="3939433" y="1071300"/>
                </a:lnTo>
                <a:cubicBezTo>
                  <a:pt x="3919024" y="1061001"/>
                  <a:pt x="3896586" y="1055306"/>
                  <a:pt x="3873032" y="1055306"/>
                </a:cubicBezTo>
                <a:lnTo>
                  <a:pt x="3810840" y="1070286"/>
                </a:lnTo>
                <a:lnTo>
                  <a:pt x="3805250" y="1033662"/>
                </a:lnTo>
                <a:cubicBezTo>
                  <a:pt x="3685370" y="374456"/>
                  <a:pt x="3350431" y="20444"/>
                  <a:pt x="3143596" y="7814"/>
                </a:cubicBezTo>
                <a:cubicBezTo>
                  <a:pt x="3109827" y="5752"/>
                  <a:pt x="3079473" y="12790"/>
                  <a:pt x="3054027" y="29085"/>
                </a:cubicBezTo>
                <a:cubicBezTo>
                  <a:pt x="2991391" y="69195"/>
                  <a:pt x="2958494" y="165397"/>
                  <a:pt x="2977609" y="320038"/>
                </a:cubicBezTo>
                <a:lnTo>
                  <a:pt x="2979370" y="330380"/>
                </a:lnTo>
                <a:lnTo>
                  <a:pt x="2981767" y="275137"/>
                </a:lnTo>
                <a:cubicBezTo>
                  <a:pt x="3025655" y="-113753"/>
                  <a:pt x="3571184" y="146021"/>
                  <a:pt x="3777819" y="965826"/>
                </a:cubicBezTo>
                <a:lnTo>
                  <a:pt x="3800983" y="1075844"/>
                </a:lnTo>
                <a:lnTo>
                  <a:pt x="3752407" y="1114917"/>
                </a:lnTo>
                <a:cubicBezTo>
                  <a:pt x="3721537" y="1151748"/>
                  <a:pt x="3702443" y="1202630"/>
                  <a:pt x="3702443" y="1258832"/>
                </a:cubicBezTo>
                <a:cubicBezTo>
                  <a:pt x="3702443" y="1315034"/>
                  <a:pt x="3721537" y="1365915"/>
                  <a:pt x="3752407" y="1402746"/>
                </a:cubicBezTo>
                <a:lnTo>
                  <a:pt x="3802933" y="1443390"/>
                </a:lnTo>
                <a:lnTo>
                  <a:pt x="3749442" y="1500707"/>
                </a:lnTo>
                <a:cubicBezTo>
                  <a:pt x="3720952" y="1542303"/>
                  <a:pt x="3694587" y="1597845"/>
                  <a:pt x="3671065" y="1664853"/>
                </a:cubicBezTo>
                <a:lnTo>
                  <a:pt x="3653005" y="1724288"/>
                </a:lnTo>
                <a:lnTo>
                  <a:pt x="3620645" y="1691475"/>
                </a:lnTo>
                <a:cubicBezTo>
                  <a:pt x="2556859" y="652104"/>
                  <a:pt x="1493997" y="190360"/>
                  <a:pt x="819414" y="121378"/>
                </a:cubicBezTo>
                <a:cubicBezTo>
                  <a:pt x="768017" y="116121"/>
                  <a:pt x="718874" y="113145"/>
                  <a:pt x="672156" y="112368"/>
                </a:cubicBezTo>
                <a:cubicBezTo>
                  <a:pt x="625439" y="111590"/>
                  <a:pt x="581146" y="113011"/>
                  <a:pt x="539450" y="116548"/>
                </a:cubicBezTo>
                <a:cubicBezTo>
                  <a:pt x="317072" y="135412"/>
                  <a:pt x="168555" y="214478"/>
                  <a:pt x="119885" y="341340"/>
                </a:cubicBezTo>
                <a:cubicBezTo>
                  <a:pt x="67472" y="477962"/>
                  <a:pt x="130860" y="670017"/>
                  <a:pt x="342510" y="902014"/>
                </a:cubicBezTo>
                <a:lnTo>
                  <a:pt x="380511" y="940757"/>
                </a:lnTo>
                <a:lnTo>
                  <a:pt x="320978" y="950600"/>
                </a:lnTo>
                <a:cubicBezTo>
                  <a:pt x="125143" y="1002840"/>
                  <a:pt x="-12745" y="1180371"/>
                  <a:pt x="934" y="1380954"/>
                </a:cubicBezTo>
                <a:cubicBezTo>
                  <a:pt x="16567" y="1610193"/>
                  <a:pt x="224243" y="1782729"/>
                  <a:pt x="464794" y="1766325"/>
                </a:cubicBezTo>
                <a:lnTo>
                  <a:pt x="464794" y="1766323"/>
                </a:lnTo>
                <a:cubicBezTo>
                  <a:pt x="305073" y="1689897"/>
                  <a:pt x="200020" y="1538563"/>
                  <a:pt x="188400" y="1368169"/>
                </a:cubicBezTo>
                <a:cubicBezTo>
                  <a:pt x="179685" y="1240374"/>
                  <a:pt x="224496" y="1116068"/>
                  <a:pt x="309826" y="1020810"/>
                </a:cubicBezTo>
                <a:lnTo>
                  <a:pt x="390742" y="951186"/>
                </a:lnTo>
                <a:lnTo>
                  <a:pt x="442388" y="1003840"/>
                </a:lnTo>
                <a:lnTo>
                  <a:pt x="462820" y="1021820"/>
                </a:lnTo>
                <a:lnTo>
                  <a:pt x="401278" y="942122"/>
                </a:lnTo>
                <a:lnTo>
                  <a:pt x="408182" y="936181"/>
                </a:lnTo>
                <a:lnTo>
                  <a:pt x="397993" y="937866"/>
                </a:lnTo>
                <a:lnTo>
                  <a:pt x="377323" y="911100"/>
                </a:lnTo>
                <a:cubicBezTo>
                  <a:pt x="-209543" y="39980"/>
                  <a:pt x="1574197" y="-95157"/>
                  <a:pt x="3479576" y="1579002"/>
                </a:cubicBezTo>
                <a:lnTo>
                  <a:pt x="3650063" y="1733970"/>
                </a:lnTo>
                <a:lnTo>
                  <a:pt x="3638004" y="1773656"/>
                </a:lnTo>
                <a:cubicBezTo>
                  <a:pt x="3586755" y="1968295"/>
                  <a:pt x="3555520" y="2226853"/>
                  <a:pt x="3555520" y="2510593"/>
                </a:cubicBezTo>
                <a:cubicBezTo>
                  <a:pt x="3555520" y="2813250"/>
                  <a:pt x="3591059" y="3087254"/>
                  <a:pt x="3648517" y="3285594"/>
                </a:cubicBezTo>
                <a:lnTo>
                  <a:pt x="3653507" y="3301247"/>
                </a:lnTo>
                <a:lnTo>
                  <a:pt x="3637621" y="3367731"/>
                </a:lnTo>
                <a:cubicBezTo>
                  <a:pt x="3242178" y="4832675"/>
                  <a:pt x="2394756" y="5453386"/>
                  <a:pt x="2416908" y="4845427"/>
                </a:cubicBezTo>
                <a:lnTo>
                  <a:pt x="2424673" y="4763996"/>
                </a:lnTo>
                <a:lnTo>
                  <a:pt x="2420441" y="4779717"/>
                </a:lnTo>
                <a:cubicBezTo>
                  <a:pt x="2366226" y="5013231"/>
                  <a:pt x="2388832" y="5148850"/>
                  <a:pt x="2459788" y="5194856"/>
                </a:cubicBezTo>
                <a:cubicBezTo>
                  <a:pt x="2675977" y="5335030"/>
                  <a:pt x="3341004" y="4643288"/>
                  <a:pt x="3649479" y="3353916"/>
                </a:cubicBezTo>
                <a:lnTo>
                  <a:pt x="3657825" y="3314796"/>
                </a:lnTo>
                <a:lnTo>
                  <a:pt x="3671065" y="3356333"/>
                </a:lnTo>
                <a:cubicBezTo>
                  <a:pt x="3725950" y="3512686"/>
                  <a:pt x="3796313" y="3606610"/>
                  <a:pt x="3873032" y="3606610"/>
                </a:cubicBezTo>
                <a:cubicBezTo>
                  <a:pt x="3773093" y="3347876"/>
                  <a:pt x="3714276" y="2941817"/>
                  <a:pt x="3714276" y="2510593"/>
                </a:cubicBezTo>
                <a:cubicBezTo>
                  <a:pt x="3714276" y="2348884"/>
                  <a:pt x="3722547" y="2190714"/>
                  <a:pt x="3738156" y="2042525"/>
                </a:cubicBezTo>
                <a:lnTo>
                  <a:pt x="3764843" y="1844237"/>
                </a:lnTo>
                <a:lnTo>
                  <a:pt x="3790609" y="1869277"/>
                </a:lnTo>
                <a:lnTo>
                  <a:pt x="3788262" y="1884436"/>
                </a:lnTo>
                <a:cubicBezTo>
                  <a:pt x="3767912" y="2043734"/>
                  <a:pt x="3755325" y="2263801"/>
                  <a:pt x="3755325" y="2506881"/>
                </a:cubicBezTo>
                <a:cubicBezTo>
                  <a:pt x="3755325" y="2993041"/>
                  <a:pt x="3805672" y="3387151"/>
                  <a:pt x="3867779" y="3387151"/>
                </a:cubicBezTo>
                <a:cubicBezTo>
                  <a:pt x="3929886" y="3387151"/>
                  <a:pt x="3980233" y="2993041"/>
                  <a:pt x="3980233" y="2506881"/>
                </a:cubicBezTo>
                <a:cubicBezTo>
                  <a:pt x="3980233" y="2263801"/>
                  <a:pt x="3967646" y="2043734"/>
                  <a:pt x="3947296" y="1884436"/>
                </a:cubicBezTo>
                <a:lnTo>
                  <a:pt x="3937818" y="1823218"/>
                </a:lnTo>
                <a:lnTo>
                  <a:pt x="3971454" y="1790529"/>
                </a:lnTo>
                <a:lnTo>
                  <a:pt x="3979107" y="1828532"/>
                </a:lnTo>
                <a:cubicBezTo>
                  <a:pt x="4013178" y="2033429"/>
                  <a:pt x="4031788" y="2268030"/>
                  <a:pt x="4031788" y="2510593"/>
                </a:cubicBezTo>
                <a:cubicBezTo>
                  <a:pt x="4031788" y="2726205"/>
                  <a:pt x="4017084" y="2935526"/>
                  <a:pt x="3989887" y="3123285"/>
                </a:cubicBezTo>
                <a:lnTo>
                  <a:pt x="3987883" y="3135339"/>
                </a:lnTo>
                <a:lnTo>
                  <a:pt x="3970741" y="3063600"/>
                </a:lnTo>
                <a:lnTo>
                  <a:pt x="3968334" y="3051477"/>
                </a:lnTo>
                <a:lnTo>
                  <a:pt x="3974851" y="3088144"/>
                </a:lnTo>
                <a:lnTo>
                  <a:pt x="3986585" y="3143144"/>
                </a:lnTo>
                <a:lnTo>
                  <a:pt x="3967182" y="3259824"/>
                </a:lnTo>
                <a:cubicBezTo>
                  <a:pt x="3942204" y="3391842"/>
                  <a:pt x="3910509" y="3509585"/>
                  <a:pt x="3873032" y="3606610"/>
                </a:cubicBezTo>
                <a:cubicBezTo>
                  <a:pt x="3927831" y="3606610"/>
                  <a:pt x="3979388" y="3558690"/>
                  <a:pt x="4024377" y="3474327"/>
                </a:cubicBezTo>
                <a:lnTo>
                  <a:pt x="4049501" y="3421641"/>
                </a:lnTo>
                <a:lnTo>
                  <a:pt x="4097763" y="3603754"/>
                </a:lnTo>
                <a:cubicBezTo>
                  <a:pt x="4426703" y="4731824"/>
                  <a:pt x="5019467" y="5325686"/>
                  <a:pt x="5221244" y="5194857"/>
                </a:cubicBezTo>
                <a:cubicBezTo>
                  <a:pt x="5292200" y="5148851"/>
                  <a:pt x="5314806" y="5013232"/>
                  <a:pt x="5260591" y="4779718"/>
                </a:cubicBezTo>
                <a:lnTo>
                  <a:pt x="5256359" y="4763997"/>
                </a:lnTo>
                <a:lnTo>
                  <a:pt x="5264124" y="4845428"/>
                </a:lnTo>
                <a:cubicBezTo>
                  <a:pt x="5284799" y="5412856"/>
                  <a:pt x="4547978" y="4909976"/>
                  <a:pt x="4128135" y="3649350"/>
                </a:cubicBezTo>
                <a:lnTo>
                  <a:pt x="4055289" y="3407211"/>
                </a:lnTo>
                <a:lnTo>
                  <a:pt x="4074999" y="3356333"/>
                </a:lnTo>
                <a:cubicBezTo>
                  <a:pt x="4145565" y="3155307"/>
                  <a:pt x="4190544" y="2851082"/>
                  <a:pt x="4190544" y="2510593"/>
                </a:cubicBezTo>
                <a:cubicBezTo>
                  <a:pt x="4190544" y="2226853"/>
                  <a:pt x="4159309" y="1968295"/>
                  <a:pt x="4108060" y="1773656"/>
                </a:cubicBezTo>
                <a:lnTo>
                  <a:pt x="4081927" y="1687652"/>
                </a:lnTo>
                <a:lnTo>
                  <a:pt x="4201456" y="1579003"/>
                </a:lnTo>
                <a:cubicBezTo>
                  <a:pt x="6106835" y="-95156"/>
                  <a:pt x="7890574" y="39981"/>
                  <a:pt x="7303708" y="911101"/>
                </a:cubicBezTo>
                <a:lnTo>
                  <a:pt x="7283039" y="937867"/>
                </a:lnTo>
                <a:lnTo>
                  <a:pt x="7272849" y="936182"/>
                </a:lnTo>
                <a:lnTo>
                  <a:pt x="7279754" y="942123"/>
                </a:lnTo>
                <a:lnTo>
                  <a:pt x="7218212" y="1021821"/>
                </a:lnTo>
                <a:lnTo>
                  <a:pt x="7238644" y="1003841"/>
                </a:lnTo>
                <a:lnTo>
                  <a:pt x="7290290" y="951187"/>
                </a:lnTo>
                <a:lnTo>
                  <a:pt x="7371205" y="1020811"/>
                </a:lnTo>
                <a:cubicBezTo>
                  <a:pt x="7456536" y="1116069"/>
                  <a:pt x="7501347" y="1240375"/>
                  <a:pt x="7492632" y="1368170"/>
                </a:cubicBezTo>
                <a:cubicBezTo>
                  <a:pt x="7481012" y="1538564"/>
                  <a:pt x="7375958" y="1689898"/>
                  <a:pt x="7216238" y="1766324"/>
                </a:cubicBezTo>
                <a:lnTo>
                  <a:pt x="7216238" y="1766326"/>
                </a:lnTo>
                <a:cubicBezTo>
                  <a:pt x="7456789" y="1782730"/>
                  <a:pt x="7664465" y="1610194"/>
                  <a:pt x="7680098" y="1380955"/>
                </a:cubicBezTo>
                <a:cubicBezTo>
                  <a:pt x="7693777" y="1180372"/>
                  <a:pt x="7555889" y="1002841"/>
                  <a:pt x="7360054" y="950601"/>
                </a:cubicBezTo>
                <a:lnTo>
                  <a:pt x="7300521" y="940758"/>
                </a:lnTo>
                <a:lnTo>
                  <a:pt x="7338522" y="902015"/>
                </a:lnTo>
                <a:cubicBezTo>
                  <a:pt x="7550172" y="670018"/>
                  <a:pt x="7613560" y="477962"/>
                  <a:pt x="7561147" y="341341"/>
                </a:cubicBezTo>
                <a:cubicBezTo>
                  <a:pt x="7512477" y="214479"/>
                  <a:pt x="7363959" y="135413"/>
                  <a:pt x="7141582" y="116549"/>
                </a:cubicBezTo>
                <a:cubicBezTo>
                  <a:pt x="7099886" y="113011"/>
                  <a:pt x="7055593" y="111591"/>
                  <a:pt x="7008876" y="112369"/>
                </a:cubicBezTo>
                <a:cubicBezTo>
                  <a:pt x="6962158" y="113146"/>
                  <a:pt x="6913015" y="116122"/>
                  <a:pt x="6861618" y="121379"/>
                </a:cubicBezTo>
                <a:cubicBezTo>
                  <a:pt x="6232007" y="185762"/>
                  <a:pt x="5264162" y="592285"/>
                  <a:pt x="4273017" y="1491248"/>
                </a:cubicBezTo>
                <a:lnTo>
                  <a:pt x="4078038" y="1674854"/>
                </a:lnTo>
                <a:lnTo>
                  <a:pt x="4074999" y="1664853"/>
                </a:lnTo>
                <a:cubicBezTo>
                  <a:pt x="4051477" y="1597845"/>
                  <a:pt x="4025112" y="1542303"/>
                  <a:pt x="3996622" y="1500707"/>
                </a:cubicBezTo>
                <a:lnTo>
                  <a:pt x="3943131" y="1443390"/>
                </a:lnTo>
                <a:lnTo>
                  <a:pt x="3993657" y="1402746"/>
                </a:lnTo>
                <a:cubicBezTo>
                  <a:pt x="4024527" y="1365915"/>
                  <a:pt x="4043621" y="1315034"/>
                  <a:pt x="4043621" y="1258832"/>
                </a:cubicBezTo>
                <a:cubicBezTo>
                  <a:pt x="4043621" y="1202630"/>
                  <a:pt x="4024527" y="1151748"/>
                  <a:pt x="3993657" y="1114917"/>
                </a:cubicBezTo>
                <a:lnTo>
                  <a:pt x="3956028" y="1084649"/>
                </a:lnTo>
                <a:lnTo>
                  <a:pt x="3982618" y="958362"/>
                </a:lnTo>
                <a:cubicBezTo>
                  <a:pt x="4189252" y="138557"/>
                  <a:pt x="4734781" y="-121217"/>
                  <a:pt x="4778669" y="267673"/>
                </a:cubicBezTo>
                <a:lnTo>
                  <a:pt x="4781065" y="322916"/>
                </a:lnTo>
                <a:lnTo>
                  <a:pt x="4782826" y="312574"/>
                </a:lnTo>
                <a:cubicBezTo>
                  <a:pt x="4801942" y="157933"/>
                  <a:pt x="4769045" y="61731"/>
                  <a:pt x="4706408" y="21621"/>
                </a:cubicBezTo>
                <a:cubicBezTo>
                  <a:pt x="4680963" y="5326"/>
                  <a:pt x="4650608" y="-1712"/>
                  <a:pt x="4616839" y="350"/>
                </a:cubicBezTo>
                <a:close/>
              </a:path>
            </a:pathLst>
          </a:custGeom>
          <a:gradFill>
            <a:gsLst>
              <a:gs pos="32000">
                <a:srgbClr val="FFC000"/>
              </a:gs>
              <a:gs pos="2000">
                <a:schemeClr val="accent5">
                  <a:lumMod val="75000"/>
                </a:schemeClr>
              </a:gs>
              <a:gs pos="0">
                <a:srgbClr val="66FFFF"/>
              </a:gs>
              <a:gs pos="61000">
                <a:srgbClr val="FFFF00"/>
              </a:gs>
              <a:gs pos="96000">
                <a:srgbClr val="FF66FF"/>
              </a:gs>
              <a:gs pos="43000">
                <a:srgbClr val="CC00CC"/>
              </a:gs>
            </a:gsLst>
            <a:path path="circle">
              <a:fillToRect l="50000" t="50000" r="50000" b="50000"/>
            </a:path>
          </a:gradFill>
          <a:ln>
            <a:noFill/>
          </a:ln>
          <a:effectLst>
            <a:reflection blurRad="6350" stA="50000" endA="300" endPos="90000" dir="5400000" sy="-100000" algn="bl" rotWithShape="0"/>
          </a:effectLst>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4" name="Forma libre 16"/>
          <p:cNvSpPr/>
          <p:nvPr/>
        </p:nvSpPr>
        <p:spPr>
          <a:xfrm flipH="1">
            <a:off x="5693915" y="3749134"/>
            <a:ext cx="2304256" cy="1290260"/>
          </a:xfrm>
          <a:custGeom>
            <a:avLst/>
            <a:gdLst>
              <a:gd name="connsiteX0" fmla="*/ 5043628 w 7681032"/>
              <a:gd name="connsiteY0" fmla="*/ 4747498 h 5212713"/>
              <a:gd name="connsiteX1" fmla="*/ 4936426 w 7681032"/>
              <a:gd name="connsiteY1" fmla="*/ 4853934 h 5212713"/>
              <a:gd name="connsiteX2" fmla="*/ 5043627 w 7681032"/>
              <a:gd name="connsiteY2" fmla="*/ 4960371 h 5212713"/>
              <a:gd name="connsiteX3" fmla="*/ 5150828 w 7681032"/>
              <a:gd name="connsiteY3" fmla="*/ 4853934 h 5212713"/>
              <a:gd name="connsiteX4" fmla="*/ 5043628 w 7681032"/>
              <a:gd name="connsiteY4" fmla="*/ 4747498 h 5212713"/>
              <a:gd name="connsiteX5" fmla="*/ 2637404 w 7681032"/>
              <a:gd name="connsiteY5" fmla="*/ 4747497 h 5212713"/>
              <a:gd name="connsiteX6" fmla="*/ 2530204 w 7681032"/>
              <a:gd name="connsiteY6" fmla="*/ 4853933 h 5212713"/>
              <a:gd name="connsiteX7" fmla="*/ 2637405 w 7681032"/>
              <a:gd name="connsiteY7" fmla="*/ 4960370 h 5212713"/>
              <a:gd name="connsiteX8" fmla="*/ 2744606 w 7681032"/>
              <a:gd name="connsiteY8" fmla="*/ 4853933 h 5212713"/>
              <a:gd name="connsiteX9" fmla="*/ 2637404 w 7681032"/>
              <a:gd name="connsiteY9" fmla="*/ 4747497 h 5212713"/>
              <a:gd name="connsiteX10" fmla="*/ 5386669 w 7681032"/>
              <a:gd name="connsiteY10" fmla="*/ 4429445 h 5212713"/>
              <a:gd name="connsiteX11" fmla="*/ 5279468 w 7681032"/>
              <a:gd name="connsiteY11" fmla="*/ 4535882 h 5212713"/>
              <a:gd name="connsiteX12" fmla="*/ 5386669 w 7681032"/>
              <a:gd name="connsiteY12" fmla="*/ 4642318 h 5212713"/>
              <a:gd name="connsiteX13" fmla="*/ 5493870 w 7681032"/>
              <a:gd name="connsiteY13" fmla="*/ 4535882 h 5212713"/>
              <a:gd name="connsiteX14" fmla="*/ 5386669 w 7681032"/>
              <a:gd name="connsiteY14" fmla="*/ 4429445 h 5212713"/>
              <a:gd name="connsiteX15" fmla="*/ 2294363 w 7681032"/>
              <a:gd name="connsiteY15" fmla="*/ 4429444 h 5212713"/>
              <a:gd name="connsiteX16" fmla="*/ 2187162 w 7681032"/>
              <a:gd name="connsiteY16" fmla="*/ 4535881 h 5212713"/>
              <a:gd name="connsiteX17" fmla="*/ 2294363 w 7681032"/>
              <a:gd name="connsiteY17" fmla="*/ 4642317 h 5212713"/>
              <a:gd name="connsiteX18" fmla="*/ 2401564 w 7681032"/>
              <a:gd name="connsiteY18" fmla="*/ 4535881 h 5212713"/>
              <a:gd name="connsiteX19" fmla="*/ 2294363 w 7681032"/>
              <a:gd name="connsiteY19" fmla="*/ 4429444 h 5212713"/>
              <a:gd name="connsiteX20" fmla="*/ 5579036 w 7681032"/>
              <a:gd name="connsiteY20" fmla="*/ 4012003 h 5212713"/>
              <a:gd name="connsiteX21" fmla="*/ 5471836 w 7681032"/>
              <a:gd name="connsiteY21" fmla="*/ 4118438 h 5212713"/>
              <a:gd name="connsiteX22" fmla="*/ 5579036 w 7681032"/>
              <a:gd name="connsiteY22" fmla="*/ 4224874 h 5212713"/>
              <a:gd name="connsiteX23" fmla="*/ 5686237 w 7681032"/>
              <a:gd name="connsiteY23" fmla="*/ 4118438 h 5212713"/>
              <a:gd name="connsiteX24" fmla="*/ 5579036 w 7681032"/>
              <a:gd name="connsiteY24" fmla="*/ 4012003 h 5212713"/>
              <a:gd name="connsiteX25" fmla="*/ 2101995 w 7681032"/>
              <a:gd name="connsiteY25" fmla="*/ 4012002 h 5212713"/>
              <a:gd name="connsiteX26" fmla="*/ 1994795 w 7681032"/>
              <a:gd name="connsiteY26" fmla="*/ 4118437 h 5212713"/>
              <a:gd name="connsiteX27" fmla="*/ 2101996 w 7681032"/>
              <a:gd name="connsiteY27" fmla="*/ 4224873 h 5212713"/>
              <a:gd name="connsiteX28" fmla="*/ 2209196 w 7681032"/>
              <a:gd name="connsiteY28" fmla="*/ 4118437 h 5212713"/>
              <a:gd name="connsiteX29" fmla="*/ 2101995 w 7681032"/>
              <a:gd name="connsiteY29" fmla="*/ 4012002 h 5212713"/>
              <a:gd name="connsiteX30" fmla="*/ 3863419 w 7681032"/>
              <a:gd name="connsiteY30" fmla="*/ 3606610 h 5212713"/>
              <a:gd name="connsiteX31" fmla="*/ 3746605 w 7681032"/>
              <a:gd name="connsiteY31" fmla="*/ 4124045 h 5212713"/>
              <a:gd name="connsiteX32" fmla="*/ 3863419 w 7681032"/>
              <a:gd name="connsiteY32" fmla="*/ 4641480 h 5212713"/>
              <a:gd name="connsiteX33" fmla="*/ 3980233 w 7681032"/>
              <a:gd name="connsiteY33" fmla="*/ 4124045 h 5212713"/>
              <a:gd name="connsiteX34" fmla="*/ 3863419 w 7681032"/>
              <a:gd name="connsiteY34" fmla="*/ 3606610 h 5212713"/>
              <a:gd name="connsiteX35" fmla="*/ 4294190 w 7681032"/>
              <a:gd name="connsiteY35" fmla="*/ 3536407 h 5212713"/>
              <a:gd name="connsiteX36" fmla="*/ 4298599 w 7681032"/>
              <a:gd name="connsiteY36" fmla="*/ 3540368 h 5212713"/>
              <a:gd name="connsiteX37" fmla="*/ 4722456 w 7681032"/>
              <a:gd name="connsiteY37" fmla="*/ 4508929 h 5212713"/>
              <a:gd name="connsiteX38" fmla="*/ 4690841 w 7681032"/>
              <a:gd name="connsiteY38" fmla="*/ 4485774 h 5212713"/>
              <a:gd name="connsiteX39" fmla="*/ 4696292 w 7681032"/>
              <a:gd name="connsiteY39" fmla="*/ 4491367 h 5212713"/>
              <a:gd name="connsiteX40" fmla="*/ 4876292 w 7681032"/>
              <a:gd name="connsiteY40" fmla="*/ 4576962 h 5212713"/>
              <a:gd name="connsiteX41" fmla="*/ 4307705 w 7681032"/>
              <a:gd name="connsiteY41" fmla="*/ 3548074 h 5212713"/>
              <a:gd name="connsiteX42" fmla="*/ 3386842 w 7681032"/>
              <a:gd name="connsiteY42" fmla="*/ 3536406 h 5212713"/>
              <a:gd name="connsiteX43" fmla="*/ 3373327 w 7681032"/>
              <a:gd name="connsiteY43" fmla="*/ 3548073 h 5212713"/>
              <a:gd name="connsiteX44" fmla="*/ 2804739 w 7681032"/>
              <a:gd name="connsiteY44" fmla="*/ 4576961 h 5212713"/>
              <a:gd name="connsiteX45" fmla="*/ 2984739 w 7681032"/>
              <a:gd name="connsiteY45" fmla="*/ 4491366 h 5212713"/>
              <a:gd name="connsiteX46" fmla="*/ 2990191 w 7681032"/>
              <a:gd name="connsiteY46" fmla="*/ 4485773 h 5212713"/>
              <a:gd name="connsiteX47" fmla="*/ 2958575 w 7681032"/>
              <a:gd name="connsiteY47" fmla="*/ 4508928 h 5212713"/>
              <a:gd name="connsiteX48" fmla="*/ 3382433 w 7681032"/>
              <a:gd name="connsiteY48" fmla="*/ 3540367 h 5212713"/>
              <a:gd name="connsiteX49" fmla="*/ 6171110 w 7681032"/>
              <a:gd name="connsiteY49" fmla="*/ 3244914 h 5212713"/>
              <a:gd name="connsiteX50" fmla="*/ 6033621 w 7681032"/>
              <a:gd name="connsiteY50" fmla="*/ 3370459 h 5212713"/>
              <a:gd name="connsiteX51" fmla="*/ 6171109 w 7681032"/>
              <a:gd name="connsiteY51" fmla="*/ 3496004 h 5212713"/>
              <a:gd name="connsiteX52" fmla="*/ 6308596 w 7681032"/>
              <a:gd name="connsiteY52" fmla="*/ 3370460 h 5212713"/>
              <a:gd name="connsiteX53" fmla="*/ 6171110 w 7681032"/>
              <a:gd name="connsiteY53" fmla="*/ 3244914 h 5212713"/>
              <a:gd name="connsiteX54" fmla="*/ 1509922 w 7681032"/>
              <a:gd name="connsiteY54" fmla="*/ 3244913 h 5212713"/>
              <a:gd name="connsiteX55" fmla="*/ 1372435 w 7681032"/>
              <a:gd name="connsiteY55" fmla="*/ 3370459 h 5212713"/>
              <a:gd name="connsiteX56" fmla="*/ 1509923 w 7681032"/>
              <a:gd name="connsiteY56" fmla="*/ 3496003 h 5212713"/>
              <a:gd name="connsiteX57" fmla="*/ 1647411 w 7681032"/>
              <a:gd name="connsiteY57" fmla="*/ 3370458 h 5212713"/>
              <a:gd name="connsiteX58" fmla="*/ 1509922 w 7681032"/>
              <a:gd name="connsiteY58" fmla="*/ 3244913 h 5212713"/>
              <a:gd name="connsiteX59" fmla="*/ 4169144 w 7681032"/>
              <a:gd name="connsiteY59" fmla="*/ 3225492 h 5212713"/>
              <a:gd name="connsiteX60" fmla="*/ 4175281 w 7681032"/>
              <a:gd name="connsiteY60" fmla="*/ 3229526 h 5212713"/>
              <a:gd name="connsiteX61" fmla="*/ 4982098 w 7681032"/>
              <a:gd name="connsiteY61" fmla="*/ 4292609 h 5212713"/>
              <a:gd name="connsiteX62" fmla="*/ 4940022 w 7681032"/>
              <a:gd name="connsiteY62" fmla="*/ 4269713 h 5212713"/>
              <a:gd name="connsiteX63" fmla="*/ 4947868 w 7681032"/>
              <a:gd name="connsiteY63" fmla="*/ 4275501 h 5212713"/>
              <a:gd name="connsiteX64" fmla="*/ 5170375 w 7681032"/>
              <a:gd name="connsiteY64" fmla="*/ 4352732 h 5212713"/>
              <a:gd name="connsiteX65" fmla="*/ 4187784 w 7681032"/>
              <a:gd name="connsiteY65" fmla="*/ 3237311 h 5212713"/>
              <a:gd name="connsiteX66" fmla="*/ 3511888 w 7681032"/>
              <a:gd name="connsiteY66" fmla="*/ 3225491 h 5212713"/>
              <a:gd name="connsiteX67" fmla="*/ 3493248 w 7681032"/>
              <a:gd name="connsiteY67" fmla="*/ 3237310 h 5212713"/>
              <a:gd name="connsiteX68" fmla="*/ 2510656 w 7681032"/>
              <a:gd name="connsiteY68" fmla="*/ 4352731 h 5212713"/>
              <a:gd name="connsiteX69" fmla="*/ 2733164 w 7681032"/>
              <a:gd name="connsiteY69" fmla="*/ 4275500 h 5212713"/>
              <a:gd name="connsiteX70" fmla="*/ 2741010 w 7681032"/>
              <a:gd name="connsiteY70" fmla="*/ 4269712 h 5212713"/>
              <a:gd name="connsiteX71" fmla="*/ 2698934 w 7681032"/>
              <a:gd name="connsiteY71" fmla="*/ 4292608 h 5212713"/>
              <a:gd name="connsiteX72" fmla="*/ 3505751 w 7681032"/>
              <a:gd name="connsiteY72" fmla="*/ 3229525 h 5212713"/>
              <a:gd name="connsiteX73" fmla="*/ 4209491 w 7681032"/>
              <a:gd name="connsiteY73" fmla="*/ 3152563 h 5212713"/>
              <a:gd name="connsiteX74" fmla="*/ 4216324 w 7681032"/>
              <a:gd name="connsiteY74" fmla="*/ 3154491 h 5212713"/>
              <a:gd name="connsiteX75" fmla="*/ 5164371 w 7681032"/>
              <a:gd name="connsiteY75" fmla="*/ 3985771 h 5212713"/>
              <a:gd name="connsiteX76" fmla="*/ 5117971 w 7681032"/>
              <a:gd name="connsiteY76" fmla="*/ 3977708 h 5212713"/>
              <a:gd name="connsiteX77" fmla="*/ 5126765 w 7681032"/>
              <a:gd name="connsiteY77" fmla="*/ 3980858 h 5212713"/>
              <a:gd name="connsiteX78" fmla="*/ 5368040 w 7681032"/>
              <a:gd name="connsiteY78" fmla="*/ 3975957 h 5212713"/>
              <a:gd name="connsiteX79" fmla="*/ 4230203 w 7681032"/>
              <a:gd name="connsiteY79" fmla="*/ 3157954 h 5212713"/>
              <a:gd name="connsiteX80" fmla="*/ 3471541 w 7681032"/>
              <a:gd name="connsiteY80" fmla="*/ 3152562 h 5212713"/>
              <a:gd name="connsiteX81" fmla="*/ 3450829 w 7681032"/>
              <a:gd name="connsiteY81" fmla="*/ 3157953 h 5212713"/>
              <a:gd name="connsiteX82" fmla="*/ 2312992 w 7681032"/>
              <a:gd name="connsiteY82" fmla="*/ 3975956 h 5212713"/>
              <a:gd name="connsiteX83" fmla="*/ 2554267 w 7681032"/>
              <a:gd name="connsiteY83" fmla="*/ 3980857 h 5212713"/>
              <a:gd name="connsiteX84" fmla="*/ 2563061 w 7681032"/>
              <a:gd name="connsiteY84" fmla="*/ 3977707 h 5212713"/>
              <a:gd name="connsiteX85" fmla="*/ 2516661 w 7681032"/>
              <a:gd name="connsiteY85" fmla="*/ 3985770 h 5212713"/>
              <a:gd name="connsiteX86" fmla="*/ 3464708 w 7681032"/>
              <a:gd name="connsiteY86" fmla="*/ 3154490 h 5212713"/>
              <a:gd name="connsiteX87" fmla="*/ 6692996 w 7681032"/>
              <a:gd name="connsiteY87" fmla="*/ 2647733 h 5212713"/>
              <a:gd name="connsiteX88" fmla="*/ 6555508 w 7681032"/>
              <a:gd name="connsiteY88" fmla="*/ 2773277 h 5212713"/>
              <a:gd name="connsiteX89" fmla="*/ 6692997 w 7681032"/>
              <a:gd name="connsiteY89" fmla="*/ 2898822 h 5212713"/>
              <a:gd name="connsiteX90" fmla="*/ 6830484 w 7681032"/>
              <a:gd name="connsiteY90" fmla="*/ 2773278 h 5212713"/>
              <a:gd name="connsiteX91" fmla="*/ 6692996 w 7681032"/>
              <a:gd name="connsiteY91" fmla="*/ 2647733 h 5212713"/>
              <a:gd name="connsiteX92" fmla="*/ 988036 w 7681032"/>
              <a:gd name="connsiteY92" fmla="*/ 2647732 h 5212713"/>
              <a:gd name="connsiteX93" fmla="*/ 850547 w 7681032"/>
              <a:gd name="connsiteY93" fmla="*/ 2773277 h 5212713"/>
              <a:gd name="connsiteX94" fmla="*/ 988035 w 7681032"/>
              <a:gd name="connsiteY94" fmla="*/ 2898821 h 5212713"/>
              <a:gd name="connsiteX95" fmla="*/ 1125523 w 7681032"/>
              <a:gd name="connsiteY95" fmla="*/ 2773276 h 5212713"/>
              <a:gd name="connsiteX96" fmla="*/ 988036 w 7681032"/>
              <a:gd name="connsiteY96" fmla="*/ 2647732 h 5212713"/>
              <a:gd name="connsiteX97" fmla="*/ 4192610 w 7681032"/>
              <a:gd name="connsiteY97" fmla="*/ 2252092 h 5212713"/>
              <a:gd name="connsiteX98" fmla="*/ 4217110 w 7681032"/>
              <a:gd name="connsiteY98" fmla="*/ 2290809 h 5212713"/>
              <a:gd name="connsiteX99" fmla="*/ 4312860 w 7681032"/>
              <a:gd name="connsiteY99" fmla="*/ 2428712 h 5212713"/>
              <a:gd name="connsiteX100" fmla="*/ 4309583 w 7681032"/>
              <a:gd name="connsiteY100" fmla="*/ 2429355 h 5212713"/>
              <a:gd name="connsiteX101" fmla="*/ 4312902 w 7681032"/>
              <a:gd name="connsiteY101" fmla="*/ 2428771 h 5212713"/>
              <a:gd name="connsiteX102" fmla="*/ 4360087 w 7681032"/>
              <a:gd name="connsiteY102" fmla="*/ 2496731 h 5212713"/>
              <a:gd name="connsiteX103" fmla="*/ 4348055 w 7681032"/>
              <a:gd name="connsiteY103" fmla="*/ 2495130 h 5212713"/>
              <a:gd name="connsiteX104" fmla="*/ 4356655 w 7681032"/>
              <a:gd name="connsiteY104" fmla="*/ 2496437 h 5212713"/>
              <a:gd name="connsiteX105" fmla="*/ 4360370 w 7681032"/>
              <a:gd name="connsiteY105" fmla="*/ 2497138 h 5212713"/>
              <a:gd name="connsiteX106" fmla="*/ 4406210 w 7681032"/>
              <a:gd name="connsiteY106" fmla="*/ 2563156 h 5212713"/>
              <a:gd name="connsiteX107" fmla="*/ 4991902 w 7681032"/>
              <a:gd name="connsiteY107" fmla="*/ 3217402 h 5212713"/>
              <a:gd name="connsiteX108" fmla="*/ 5149249 w 7681032"/>
              <a:gd name="connsiteY108" fmla="*/ 3351648 h 5212713"/>
              <a:gd name="connsiteX109" fmla="*/ 4990062 w 7681032"/>
              <a:gd name="connsiteY109" fmla="*/ 3265211 h 5212713"/>
              <a:gd name="connsiteX110" fmla="*/ 4303313 w 7681032"/>
              <a:gd name="connsiteY110" fmla="*/ 3014724 h 5212713"/>
              <a:gd name="connsiteX111" fmla="*/ 4272550 w 7681032"/>
              <a:gd name="connsiteY111" fmla="*/ 3007474 h 5212713"/>
              <a:gd name="connsiteX112" fmla="*/ 4282685 w 7681032"/>
              <a:gd name="connsiteY112" fmla="*/ 3010145 h 5212713"/>
              <a:gd name="connsiteX113" fmla="*/ 5634264 w 7681032"/>
              <a:gd name="connsiteY113" fmla="*/ 4425482 h 5212713"/>
              <a:gd name="connsiteX114" fmla="*/ 5564960 w 7681032"/>
              <a:gd name="connsiteY114" fmla="*/ 4416679 h 5212713"/>
              <a:gd name="connsiteX115" fmla="*/ 5577938 w 7681032"/>
              <a:gd name="connsiteY115" fmla="*/ 4421353 h 5212713"/>
              <a:gd name="connsiteX116" fmla="*/ 5622937 w 7681032"/>
              <a:gd name="connsiteY116" fmla="*/ 4433443 h 5212713"/>
              <a:gd name="connsiteX117" fmla="*/ 5643099 w 7681032"/>
              <a:gd name="connsiteY117" fmla="*/ 4522170 h 5212713"/>
              <a:gd name="connsiteX118" fmla="*/ 5577360 w 7681032"/>
              <a:gd name="connsiteY118" fmla="*/ 4765293 h 5212713"/>
              <a:gd name="connsiteX119" fmla="*/ 5275253 w 7681032"/>
              <a:gd name="connsiteY119" fmla="*/ 4829881 h 5212713"/>
              <a:gd name="connsiteX120" fmla="*/ 5275252 w 7681032"/>
              <a:gd name="connsiteY120" fmla="*/ 4829882 h 5212713"/>
              <a:gd name="connsiteX121" fmla="*/ 5674793 w 7681032"/>
              <a:gd name="connsiteY121" fmla="*/ 4868513 h 5212713"/>
              <a:gd name="connsiteX122" fmla="*/ 5663692 w 7681032"/>
              <a:gd name="connsiteY122" fmla="*/ 4479928 h 5212713"/>
              <a:gd name="connsiteX123" fmla="*/ 5627295 w 7681032"/>
              <a:gd name="connsiteY123" fmla="*/ 4434614 h 5212713"/>
              <a:gd name="connsiteX124" fmla="*/ 5647271 w 7681032"/>
              <a:gd name="connsiteY124" fmla="*/ 4439981 h 5212713"/>
              <a:gd name="connsiteX125" fmla="*/ 5942841 w 7681032"/>
              <a:gd name="connsiteY125" fmla="*/ 4380329 h 5212713"/>
              <a:gd name="connsiteX126" fmla="*/ 5738469 w 7681032"/>
              <a:gd name="connsiteY126" fmla="*/ 3819469 h 5212713"/>
              <a:gd name="connsiteX127" fmla="*/ 5629402 w 7681032"/>
              <a:gd name="connsiteY127" fmla="*/ 3705306 h 5212713"/>
              <a:gd name="connsiteX128" fmla="*/ 5545617 w 7681032"/>
              <a:gd name="connsiteY128" fmla="*/ 3631127 h 5212713"/>
              <a:gd name="connsiteX129" fmla="*/ 5564676 w 7681032"/>
              <a:gd name="connsiteY129" fmla="*/ 3643179 h 5212713"/>
              <a:gd name="connsiteX130" fmla="*/ 6684744 w 7681032"/>
              <a:gd name="connsiteY130" fmla="*/ 3751909 h 5212713"/>
              <a:gd name="connsiteX131" fmla="*/ 6544854 w 7681032"/>
              <a:gd name="connsiteY131" fmla="*/ 3214507 h 5212713"/>
              <a:gd name="connsiteX132" fmla="*/ 6532600 w 7681032"/>
              <a:gd name="connsiteY132" fmla="*/ 3199166 h 5212713"/>
              <a:gd name="connsiteX133" fmla="*/ 6578859 w 7681032"/>
              <a:gd name="connsiteY133" fmla="*/ 3291025 h 5212713"/>
              <a:gd name="connsiteX134" fmla="*/ 4426871 w 7681032"/>
              <a:gd name="connsiteY134" fmla="*/ 2569512 h 5212713"/>
              <a:gd name="connsiteX135" fmla="*/ 4375341 w 7681032"/>
              <a:gd name="connsiteY135" fmla="*/ 2499961 h 5212713"/>
              <a:gd name="connsiteX136" fmla="*/ 4573362 w 7681032"/>
              <a:gd name="connsiteY136" fmla="*/ 2537304 h 5212713"/>
              <a:gd name="connsiteX137" fmla="*/ 5693857 w 7681032"/>
              <a:gd name="connsiteY137" fmla="*/ 3306293 h 5212713"/>
              <a:gd name="connsiteX138" fmla="*/ 5636745 w 7681032"/>
              <a:gd name="connsiteY138" fmla="*/ 3303038 h 5212713"/>
              <a:gd name="connsiteX139" fmla="*/ 5647983 w 7681032"/>
              <a:gd name="connsiteY139" fmla="*/ 3305464 h 5212713"/>
              <a:gd name="connsiteX140" fmla="*/ 5932998 w 7681032"/>
              <a:gd name="connsiteY140" fmla="*/ 3270163 h 5212713"/>
              <a:gd name="connsiteX141" fmla="*/ 4562852 w 7681032"/>
              <a:gd name="connsiteY141" fmla="*/ 2529822 h 5212713"/>
              <a:gd name="connsiteX142" fmla="*/ 4374362 w 7681032"/>
              <a:gd name="connsiteY142" fmla="*/ 2498641 h 5212713"/>
              <a:gd name="connsiteX143" fmla="*/ 4321522 w 7681032"/>
              <a:gd name="connsiteY143" fmla="*/ 2427320 h 5212713"/>
              <a:gd name="connsiteX144" fmla="*/ 4581789 w 7681032"/>
              <a:gd name="connsiteY144" fmla="*/ 2391678 h 5212713"/>
              <a:gd name="connsiteX145" fmla="*/ 6126606 w 7681032"/>
              <a:gd name="connsiteY145" fmla="*/ 2887597 h 5212713"/>
              <a:gd name="connsiteX146" fmla="*/ 6060146 w 7681032"/>
              <a:gd name="connsiteY146" fmla="*/ 2906233 h 5212713"/>
              <a:gd name="connsiteX147" fmla="*/ 6073834 w 7681032"/>
              <a:gd name="connsiteY147" fmla="*/ 2904747 h 5212713"/>
              <a:gd name="connsiteX148" fmla="*/ 6387885 w 7681032"/>
              <a:gd name="connsiteY148" fmla="*/ 2748768 h 5212713"/>
              <a:gd name="connsiteX149" fmla="*/ 4340455 w 7681032"/>
              <a:gd name="connsiteY149" fmla="*/ 2423296 h 5212713"/>
              <a:gd name="connsiteX150" fmla="*/ 4321322 w 7681032"/>
              <a:gd name="connsiteY150" fmla="*/ 2427051 h 5212713"/>
              <a:gd name="connsiteX151" fmla="*/ 4201017 w 7681032"/>
              <a:gd name="connsiteY151" fmla="*/ 2264672 h 5212713"/>
              <a:gd name="connsiteX152" fmla="*/ 3488422 w 7681032"/>
              <a:gd name="connsiteY152" fmla="*/ 2252091 h 5212713"/>
              <a:gd name="connsiteX153" fmla="*/ 3480015 w 7681032"/>
              <a:gd name="connsiteY153" fmla="*/ 2264671 h 5212713"/>
              <a:gd name="connsiteX154" fmla="*/ 3359709 w 7681032"/>
              <a:gd name="connsiteY154" fmla="*/ 2427050 h 5212713"/>
              <a:gd name="connsiteX155" fmla="*/ 3340576 w 7681032"/>
              <a:gd name="connsiteY155" fmla="*/ 2423295 h 5212713"/>
              <a:gd name="connsiteX156" fmla="*/ 1293147 w 7681032"/>
              <a:gd name="connsiteY156" fmla="*/ 2748767 h 5212713"/>
              <a:gd name="connsiteX157" fmla="*/ 1607197 w 7681032"/>
              <a:gd name="connsiteY157" fmla="*/ 2904746 h 5212713"/>
              <a:gd name="connsiteX158" fmla="*/ 1620886 w 7681032"/>
              <a:gd name="connsiteY158" fmla="*/ 2906232 h 5212713"/>
              <a:gd name="connsiteX159" fmla="*/ 1554426 w 7681032"/>
              <a:gd name="connsiteY159" fmla="*/ 2887596 h 5212713"/>
              <a:gd name="connsiteX160" fmla="*/ 3099243 w 7681032"/>
              <a:gd name="connsiteY160" fmla="*/ 2391677 h 5212713"/>
              <a:gd name="connsiteX161" fmla="*/ 3359510 w 7681032"/>
              <a:gd name="connsiteY161" fmla="*/ 2427319 h 5212713"/>
              <a:gd name="connsiteX162" fmla="*/ 3306669 w 7681032"/>
              <a:gd name="connsiteY162" fmla="*/ 2498640 h 5212713"/>
              <a:gd name="connsiteX163" fmla="*/ 3118180 w 7681032"/>
              <a:gd name="connsiteY163" fmla="*/ 2529821 h 5212713"/>
              <a:gd name="connsiteX164" fmla="*/ 1748034 w 7681032"/>
              <a:gd name="connsiteY164" fmla="*/ 3270162 h 5212713"/>
              <a:gd name="connsiteX165" fmla="*/ 2033048 w 7681032"/>
              <a:gd name="connsiteY165" fmla="*/ 3305463 h 5212713"/>
              <a:gd name="connsiteX166" fmla="*/ 2044287 w 7681032"/>
              <a:gd name="connsiteY166" fmla="*/ 3303037 h 5212713"/>
              <a:gd name="connsiteX167" fmla="*/ 1987174 w 7681032"/>
              <a:gd name="connsiteY167" fmla="*/ 3306292 h 5212713"/>
              <a:gd name="connsiteX168" fmla="*/ 3107669 w 7681032"/>
              <a:gd name="connsiteY168" fmla="*/ 2537303 h 5212713"/>
              <a:gd name="connsiteX169" fmla="*/ 3305691 w 7681032"/>
              <a:gd name="connsiteY169" fmla="*/ 2499960 h 5212713"/>
              <a:gd name="connsiteX170" fmla="*/ 3254161 w 7681032"/>
              <a:gd name="connsiteY170" fmla="*/ 2569511 h 5212713"/>
              <a:gd name="connsiteX171" fmla="*/ 1102172 w 7681032"/>
              <a:gd name="connsiteY171" fmla="*/ 3291024 h 5212713"/>
              <a:gd name="connsiteX172" fmla="*/ 1148432 w 7681032"/>
              <a:gd name="connsiteY172" fmla="*/ 3199165 h 5212713"/>
              <a:gd name="connsiteX173" fmla="*/ 1136178 w 7681032"/>
              <a:gd name="connsiteY173" fmla="*/ 3214506 h 5212713"/>
              <a:gd name="connsiteX174" fmla="*/ 996288 w 7681032"/>
              <a:gd name="connsiteY174" fmla="*/ 3751908 h 5212713"/>
              <a:gd name="connsiteX175" fmla="*/ 2116356 w 7681032"/>
              <a:gd name="connsiteY175" fmla="*/ 3643178 h 5212713"/>
              <a:gd name="connsiteX176" fmla="*/ 2135414 w 7681032"/>
              <a:gd name="connsiteY176" fmla="*/ 3631126 h 5212713"/>
              <a:gd name="connsiteX177" fmla="*/ 2051630 w 7681032"/>
              <a:gd name="connsiteY177" fmla="*/ 3705305 h 5212713"/>
              <a:gd name="connsiteX178" fmla="*/ 1942563 w 7681032"/>
              <a:gd name="connsiteY178" fmla="*/ 3819468 h 5212713"/>
              <a:gd name="connsiteX179" fmla="*/ 1738191 w 7681032"/>
              <a:gd name="connsiteY179" fmla="*/ 4380328 h 5212713"/>
              <a:gd name="connsiteX180" fmla="*/ 2033761 w 7681032"/>
              <a:gd name="connsiteY180" fmla="*/ 4439980 h 5212713"/>
              <a:gd name="connsiteX181" fmla="*/ 2053737 w 7681032"/>
              <a:gd name="connsiteY181" fmla="*/ 4434613 h 5212713"/>
              <a:gd name="connsiteX182" fmla="*/ 2017339 w 7681032"/>
              <a:gd name="connsiteY182" fmla="*/ 4479927 h 5212713"/>
              <a:gd name="connsiteX183" fmla="*/ 2006238 w 7681032"/>
              <a:gd name="connsiteY183" fmla="*/ 4868512 h 5212713"/>
              <a:gd name="connsiteX184" fmla="*/ 2405779 w 7681032"/>
              <a:gd name="connsiteY184" fmla="*/ 4829881 h 5212713"/>
              <a:gd name="connsiteX185" fmla="*/ 2405779 w 7681032"/>
              <a:gd name="connsiteY185" fmla="*/ 4829880 h 5212713"/>
              <a:gd name="connsiteX186" fmla="*/ 2103671 w 7681032"/>
              <a:gd name="connsiteY186" fmla="*/ 4765292 h 5212713"/>
              <a:gd name="connsiteX187" fmla="*/ 2037933 w 7681032"/>
              <a:gd name="connsiteY187" fmla="*/ 4522169 h 5212713"/>
              <a:gd name="connsiteX188" fmla="*/ 2058095 w 7681032"/>
              <a:gd name="connsiteY188" fmla="*/ 4433442 h 5212713"/>
              <a:gd name="connsiteX189" fmla="*/ 2103094 w 7681032"/>
              <a:gd name="connsiteY189" fmla="*/ 4421352 h 5212713"/>
              <a:gd name="connsiteX190" fmla="*/ 2116072 w 7681032"/>
              <a:gd name="connsiteY190" fmla="*/ 4416678 h 5212713"/>
              <a:gd name="connsiteX191" fmla="*/ 2046768 w 7681032"/>
              <a:gd name="connsiteY191" fmla="*/ 4425481 h 5212713"/>
              <a:gd name="connsiteX192" fmla="*/ 3398347 w 7681032"/>
              <a:gd name="connsiteY192" fmla="*/ 3010144 h 5212713"/>
              <a:gd name="connsiteX193" fmla="*/ 3408481 w 7681032"/>
              <a:gd name="connsiteY193" fmla="*/ 3007473 h 5212713"/>
              <a:gd name="connsiteX194" fmla="*/ 3377719 w 7681032"/>
              <a:gd name="connsiteY194" fmla="*/ 3014723 h 5212713"/>
              <a:gd name="connsiteX195" fmla="*/ 2690970 w 7681032"/>
              <a:gd name="connsiteY195" fmla="*/ 3265210 h 5212713"/>
              <a:gd name="connsiteX196" fmla="*/ 2531783 w 7681032"/>
              <a:gd name="connsiteY196" fmla="*/ 3351647 h 5212713"/>
              <a:gd name="connsiteX197" fmla="*/ 2689130 w 7681032"/>
              <a:gd name="connsiteY197" fmla="*/ 3217401 h 5212713"/>
              <a:gd name="connsiteX198" fmla="*/ 3274822 w 7681032"/>
              <a:gd name="connsiteY198" fmla="*/ 2563155 h 5212713"/>
              <a:gd name="connsiteX199" fmla="*/ 3320662 w 7681032"/>
              <a:gd name="connsiteY199" fmla="*/ 2497137 h 5212713"/>
              <a:gd name="connsiteX200" fmla="*/ 3324376 w 7681032"/>
              <a:gd name="connsiteY200" fmla="*/ 2496436 h 5212713"/>
              <a:gd name="connsiteX201" fmla="*/ 3332977 w 7681032"/>
              <a:gd name="connsiteY201" fmla="*/ 2495129 h 5212713"/>
              <a:gd name="connsiteX202" fmla="*/ 3320944 w 7681032"/>
              <a:gd name="connsiteY202" fmla="*/ 2496730 h 5212713"/>
              <a:gd name="connsiteX203" fmla="*/ 3368130 w 7681032"/>
              <a:gd name="connsiteY203" fmla="*/ 2428770 h 5212713"/>
              <a:gd name="connsiteX204" fmla="*/ 3371449 w 7681032"/>
              <a:gd name="connsiteY204" fmla="*/ 2429354 h 5212713"/>
              <a:gd name="connsiteX205" fmla="*/ 3368171 w 7681032"/>
              <a:gd name="connsiteY205" fmla="*/ 2428711 h 5212713"/>
              <a:gd name="connsiteX206" fmla="*/ 3463922 w 7681032"/>
              <a:gd name="connsiteY206" fmla="*/ 2290808 h 5212713"/>
              <a:gd name="connsiteX207" fmla="*/ 6967972 w 7681032"/>
              <a:gd name="connsiteY207" fmla="*/ 1958618 h 5212713"/>
              <a:gd name="connsiteX208" fmla="*/ 6830484 w 7681032"/>
              <a:gd name="connsiteY208" fmla="*/ 2084163 h 5212713"/>
              <a:gd name="connsiteX209" fmla="*/ 6967973 w 7681032"/>
              <a:gd name="connsiteY209" fmla="*/ 2209708 h 5212713"/>
              <a:gd name="connsiteX210" fmla="*/ 7105460 w 7681032"/>
              <a:gd name="connsiteY210" fmla="*/ 2084164 h 5212713"/>
              <a:gd name="connsiteX211" fmla="*/ 6967972 w 7681032"/>
              <a:gd name="connsiteY211" fmla="*/ 1958618 h 5212713"/>
              <a:gd name="connsiteX212" fmla="*/ 713060 w 7681032"/>
              <a:gd name="connsiteY212" fmla="*/ 1958617 h 5212713"/>
              <a:gd name="connsiteX213" fmla="*/ 575572 w 7681032"/>
              <a:gd name="connsiteY213" fmla="*/ 2084163 h 5212713"/>
              <a:gd name="connsiteX214" fmla="*/ 713059 w 7681032"/>
              <a:gd name="connsiteY214" fmla="*/ 2209707 h 5212713"/>
              <a:gd name="connsiteX215" fmla="*/ 850547 w 7681032"/>
              <a:gd name="connsiteY215" fmla="*/ 2084162 h 5212713"/>
              <a:gd name="connsiteX216" fmla="*/ 713060 w 7681032"/>
              <a:gd name="connsiteY216" fmla="*/ 1958617 h 5212713"/>
              <a:gd name="connsiteX217" fmla="*/ 6118538 w 7681032"/>
              <a:gd name="connsiteY217" fmla="*/ 1952367 h 5212713"/>
              <a:gd name="connsiteX218" fmla="*/ 4383395 w 7681032"/>
              <a:gd name="connsiteY218" fmla="*/ 2320479 h 5212713"/>
              <a:gd name="connsiteX219" fmla="*/ 4352215 w 7681032"/>
              <a:gd name="connsiteY219" fmla="*/ 2332789 h 5212713"/>
              <a:gd name="connsiteX220" fmla="*/ 4362658 w 7681032"/>
              <a:gd name="connsiteY220" fmla="*/ 2328858 h 5212713"/>
              <a:gd name="connsiteX221" fmla="*/ 6392139 w 7681032"/>
              <a:gd name="connsiteY221" fmla="*/ 2272824 h 5212713"/>
              <a:gd name="connsiteX222" fmla="*/ 6326424 w 7681032"/>
              <a:gd name="connsiteY222" fmla="*/ 2303888 h 5212713"/>
              <a:gd name="connsiteX223" fmla="*/ 6340550 w 7681032"/>
              <a:gd name="connsiteY223" fmla="*/ 2299408 h 5212713"/>
              <a:gd name="connsiteX224" fmla="*/ 6634002 w 7681032"/>
              <a:gd name="connsiteY224" fmla="*/ 2097225 h 5212713"/>
              <a:gd name="connsiteX225" fmla="*/ 6118538 w 7681032"/>
              <a:gd name="connsiteY225" fmla="*/ 1952367 h 5212713"/>
              <a:gd name="connsiteX226" fmla="*/ 1562494 w 7681032"/>
              <a:gd name="connsiteY226" fmla="*/ 1952366 h 5212713"/>
              <a:gd name="connsiteX227" fmla="*/ 1047030 w 7681032"/>
              <a:gd name="connsiteY227" fmla="*/ 2097224 h 5212713"/>
              <a:gd name="connsiteX228" fmla="*/ 1340481 w 7681032"/>
              <a:gd name="connsiteY228" fmla="*/ 2299407 h 5212713"/>
              <a:gd name="connsiteX229" fmla="*/ 1354608 w 7681032"/>
              <a:gd name="connsiteY229" fmla="*/ 2303887 h 5212713"/>
              <a:gd name="connsiteX230" fmla="*/ 1288893 w 7681032"/>
              <a:gd name="connsiteY230" fmla="*/ 2272823 h 5212713"/>
              <a:gd name="connsiteX231" fmla="*/ 3318374 w 7681032"/>
              <a:gd name="connsiteY231" fmla="*/ 2328857 h 5212713"/>
              <a:gd name="connsiteX232" fmla="*/ 3328816 w 7681032"/>
              <a:gd name="connsiteY232" fmla="*/ 2332788 h 5212713"/>
              <a:gd name="connsiteX233" fmla="*/ 3297637 w 7681032"/>
              <a:gd name="connsiteY233" fmla="*/ 2320478 h 5212713"/>
              <a:gd name="connsiteX234" fmla="*/ 1562494 w 7681032"/>
              <a:gd name="connsiteY234" fmla="*/ 1952366 h 5212713"/>
              <a:gd name="connsiteX235" fmla="*/ 7173631 w 7681032"/>
              <a:gd name="connsiteY235" fmla="*/ 1769047 h 5212713"/>
              <a:gd name="connsiteX236" fmla="*/ 7217164 w 7681032"/>
              <a:gd name="connsiteY236" fmla="*/ 1808378 h 5212713"/>
              <a:gd name="connsiteX237" fmla="*/ 7282242 w 7681032"/>
              <a:gd name="connsiteY237" fmla="*/ 1933976 h 5212713"/>
              <a:gd name="connsiteX238" fmla="*/ 7254222 w 7681032"/>
              <a:gd name="connsiteY238" fmla="*/ 2250576 h 5212713"/>
              <a:gd name="connsiteX239" fmla="*/ 7117281 w 7681032"/>
              <a:gd name="connsiteY239" fmla="*/ 2443655 h 5212713"/>
              <a:gd name="connsiteX240" fmla="*/ 6921673 w 7681032"/>
              <a:gd name="connsiteY240" fmla="*/ 2522119 h 5212713"/>
              <a:gd name="connsiteX241" fmla="*/ 6966351 w 7681032"/>
              <a:gd name="connsiteY241" fmla="*/ 2947271 h 5212713"/>
              <a:gd name="connsiteX242" fmla="*/ 6772810 w 7681032"/>
              <a:gd name="connsiteY242" fmla="*/ 3183616 h 5212713"/>
              <a:gd name="connsiteX243" fmla="*/ 6639645 w 7681032"/>
              <a:gd name="connsiteY243" fmla="*/ 3235350 h 5212713"/>
              <a:gd name="connsiteX244" fmla="*/ 6585284 w 7681032"/>
              <a:gd name="connsiteY244" fmla="*/ 3235417 h 5212713"/>
              <a:gd name="connsiteX245" fmla="*/ 6601043 w 7681032"/>
              <a:gd name="connsiteY245" fmla="*/ 3247907 h 5212713"/>
              <a:gd name="connsiteX246" fmla="*/ 6661706 w 7681032"/>
              <a:gd name="connsiteY246" fmla="*/ 3280050 h 5212713"/>
              <a:gd name="connsiteX247" fmla="*/ 6922208 w 7681032"/>
              <a:gd name="connsiteY247" fmla="*/ 3245347 h 5212713"/>
              <a:gd name="connsiteX248" fmla="*/ 7115750 w 7681032"/>
              <a:gd name="connsiteY248" fmla="*/ 3009002 h 5212713"/>
              <a:gd name="connsiteX249" fmla="*/ 7071073 w 7681032"/>
              <a:gd name="connsiteY249" fmla="*/ 2583850 h 5212713"/>
              <a:gd name="connsiteX250" fmla="*/ 7266682 w 7681032"/>
              <a:gd name="connsiteY250" fmla="*/ 2505388 h 5212713"/>
              <a:gd name="connsiteX251" fmla="*/ 7403622 w 7681032"/>
              <a:gd name="connsiteY251" fmla="*/ 2312307 h 5212713"/>
              <a:gd name="connsiteX252" fmla="*/ 7431642 w 7681032"/>
              <a:gd name="connsiteY252" fmla="*/ 1995707 h 5212713"/>
              <a:gd name="connsiteX253" fmla="*/ 7254046 w 7681032"/>
              <a:gd name="connsiteY253" fmla="*/ 1790716 h 5212713"/>
              <a:gd name="connsiteX254" fmla="*/ 7183182 w 7681032"/>
              <a:gd name="connsiteY254" fmla="*/ 1769766 h 5212713"/>
              <a:gd name="connsiteX255" fmla="*/ 507400 w 7681032"/>
              <a:gd name="connsiteY255" fmla="*/ 1769046 h 5212713"/>
              <a:gd name="connsiteX256" fmla="*/ 497850 w 7681032"/>
              <a:gd name="connsiteY256" fmla="*/ 1769765 h 5212713"/>
              <a:gd name="connsiteX257" fmla="*/ 426986 w 7681032"/>
              <a:gd name="connsiteY257" fmla="*/ 1790715 h 5212713"/>
              <a:gd name="connsiteX258" fmla="*/ 249389 w 7681032"/>
              <a:gd name="connsiteY258" fmla="*/ 1995706 h 5212713"/>
              <a:gd name="connsiteX259" fmla="*/ 277409 w 7681032"/>
              <a:gd name="connsiteY259" fmla="*/ 2312306 h 5212713"/>
              <a:gd name="connsiteX260" fmla="*/ 414350 w 7681032"/>
              <a:gd name="connsiteY260" fmla="*/ 2505387 h 5212713"/>
              <a:gd name="connsiteX261" fmla="*/ 609959 w 7681032"/>
              <a:gd name="connsiteY261" fmla="*/ 2583849 h 5212713"/>
              <a:gd name="connsiteX262" fmla="*/ 565282 w 7681032"/>
              <a:gd name="connsiteY262" fmla="*/ 3009001 h 5212713"/>
              <a:gd name="connsiteX263" fmla="*/ 758823 w 7681032"/>
              <a:gd name="connsiteY263" fmla="*/ 3245346 h 5212713"/>
              <a:gd name="connsiteX264" fmla="*/ 1019326 w 7681032"/>
              <a:gd name="connsiteY264" fmla="*/ 3280049 h 5212713"/>
              <a:gd name="connsiteX265" fmla="*/ 1079988 w 7681032"/>
              <a:gd name="connsiteY265" fmla="*/ 3247906 h 5212713"/>
              <a:gd name="connsiteX266" fmla="*/ 1095748 w 7681032"/>
              <a:gd name="connsiteY266" fmla="*/ 3235416 h 5212713"/>
              <a:gd name="connsiteX267" fmla="*/ 1041387 w 7681032"/>
              <a:gd name="connsiteY267" fmla="*/ 3235349 h 5212713"/>
              <a:gd name="connsiteX268" fmla="*/ 908222 w 7681032"/>
              <a:gd name="connsiteY268" fmla="*/ 3183615 h 5212713"/>
              <a:gd name="connsiteX269" fmla="*/ 714681 w 7681032"/>
              <a:gd name="connsiteY269" fmla="*/ 2947270 h 5212713"/>
              <a:gd name="connsiteX270" fmla="*/ 759359 w 7681032"/>
              <a:gd name="connsiteY270" fmla="*/ 2522118 h 5212713"/>
              <a:gd name="connsiteX271" fmla="*/ 563751 w 7681032"/>
              <a:gd name="connsiteY271" fmla="*/ 2443654 h 5212713"/>
              <a:gd name="connsiteX272" fmla="*/ 426810 w 7681032"/>
              <a:gd name="connsiteY272" fmla="*/ 2250575 h 5212713"/>
              <a:gd name="connsiteX273" fmla="*/ 398790 w 7681032"/>
              <a:gd name="connsiteY273" fmla="*/ 1933975 h 5212713"/>
              <a:gd name="connsiteX274" fmla="*/ 463868 w 7681032"/>
              <a:gd name="connsiteY274" fmla="*/ 1808377 h 5212713"/>
              <a:gd name="connsiteX275" fmla="*/ 3886597 w 7681032"/>
              <a:gd name="connsiteY275" fmla="*/ 1459091 h 5212713"/>
              <a:gd name="connsiteX276" fmla="*/ 3940000 w 7681032"/>
              <a:gd name="connsiteY276" fmla="*/ 1634341 h 5212713"/>
              <a:gd name="connsiteX277" fmla="*/ 3969970 w 7681032"/>
              <a:gd name="connsiteY277" fmla="*/ 1783158 h 5212713"/>
              <a:gd name="connsiteX278" fmla="*/ 3936820 w 7681032"/>
              <a:gd name="connsiteY278" fmla="*/ 1816772 h 5212713"/>
              <a:gd name="connsiteX279" fmla="*/ 3930653 w 7681032"/>
              <a:gd name="connsiteY279" fmla="*/ 1776947 h 5212713"/>
              <a:gd name="connsiteX280" fmla="*/ 3867779 w 7681032"/>
              <a:gd name="connsiteY280" fmla="*/ 1626611 h 5212713"/>
              <a:gd name="connsiteX281" fmla="*/ 3804905 w 7681032"/>
              <a:gd name="connsiteY281" fmla="*/ 1776947 h 5212713"/>
              <a:gd name="connsiteX282" fmla="*/ 3791340 w 7681032"/>
              <a:gd name="connsiteY282" fmla="*/ 1864558 h 5212713"/>
              <a:gd name="connsiteX283" fmla="*/ 3765619 w 7681032"/>
              <a:gd name="connsiteY283" fmla="*/ 1838477 h 5212713"/>
              <a:gd name="connsiteX284" fmla="*/ 3766957 w 7681032"/>
              <a:gd name="connsiteY284" fmla="*/ 1828532 h 5212713"/>
              <a:gd name="connsiteX285" fmla="*/ 3806065 w 7681032"/>
              <a:gd name="connsiteY285" fmla="*/ 1634341 h 5212713"/>
              <a:gd name="connsiteX286" fmla="*/ 3859468 w 7681032"/>
              <a:gd name="connsiteY286" fmla="*/ 1459091 h 5212713"/>
              <a:gd name="connsiteX287" fmla="*/ 3873032 w 7681032"/>
              <a:gd name="connsiteY287" fmla="*/ 1462358 h 5212713"/>
              <a:gd name="connsiteX288" fmla="*/ 6450068 w 7681032"/>
              <a:gd name="connsiteY288" fmla="*/ 1343917 h 5212713"/>
              <a:gd name="connsiteX289" fmla="*/ 4313015 w 7681032"/>
              <a:gd name="connsiteY289" fmla="*/ 2233014 h 5212713"/>
              <a:gd name="connsiteX290" fmla="*/ 4282933 w 7681032"/>
              <a:gd name="connsiteY290" fmla="*/ 2255074 h 5212713"/>
              <a:gd name="connsiteX291" fmla="*/ 4293063 w 7681032"/>
              <a:gd name="connsiteY291" fmla="*/ 2247917 h 5212713"/>
              <a:gd name="connsiteX292" fmla="*/ 6466598 w 7681032"/>
              <a:gd name="connsiteY292" fmla="*/ 1706261 h 5212713"/>
              <a:gd name="connsiteX293" fmla="*/ 6404675 w 7681032"/>
              <a:gd name="connsiteY293" fmla="*/ 1758896 h 5212713"/>
              <a:gd name="connsiteX294" fmla="*/ 6418621 w 7681032"/>
              <a:gd name="connsiteY294" fmla="*/ 1750218 h 5212713"/>
              <a:gd name="connsiteX295" fmla="*/ 6676796 w 7681032"/>
              <a:gd name="connsiteY295" fmla="*/ 1439022 h 5212713"/>
              <a:gd name="connsiteX296" fmla="*/ 6450068 w 7681032"/>
              <a:gd name="connsiteY296" fmla="*/ 1343917 h 5212713"/>
              <a:gd name="connsiteX297" fmla="*/ 1230964 w 7681032"/>
              <a:gd name="connsiteY297" fmla="*/ 1343916 h 5212713"/>
              <a:gd name="connsiteX298" fmla="*/ 1004236 w 7681032"/>
              <a:gd name="connsiteY298" fmla="*/ 1439021 h 5212713"/>
              <a:gd name="connsiteX299" fmla="*/ 1262410 w 7681032"/>
              <a:gd name="connsiteY299" fmla="*/ 1750217 h 5212713"/>
              <a:gd name="connsiteX300" fmla="*/ 1276357 w 7681032"/>
              <a:gd name="connsiteY300" fmla="*/ 1758895 h 5212713"/>
              <a:gd name="connsiteX301" fmla="*/ 1214434 w 7681032"/>
              <a:gd name="connsiteY301" fmla="*/ 1706260 h 5212713"/>
              <a:gd name="connsiteX302" fmla="*/ 3387969 w 7681032"/>
              <a:gd name="connsiteY302" fmla="*/ 2247916 h 5212713"/>
              <a:gd name="connsiteX303" fmla="*/ 3398098 w 7681032"/>
              <a:gd name="connsiteY303" fmla="*/ 2255073 h 5212713"/>
              <a:gd name="connsiteX304" fmla="*/ 3368017 w 7681032"/>
              <a:gd name="connsiteY304" fmla="*/ 2233013 h 5212713"/>
              <a:gd name="connsiteX305" fmla="*/ 1230964 w 7681032"/>
              <a:gd name="connsiteY305" fmla="*/ 1343916 h 5212713"/>
              <a:gd name="connsiteX306" fmla="*/ 7105460 w 7681032"/>
              <a:gd name="connsiteY306" fmla="*/ 1269504 h 5212713"/>
              <a:gd name="connsiteX307" fmla="*/ 6967973 w 7681032"/>
              <a:gd name="connsiteY307" fmla="*/ 1395049 h 5212713"/>
              <a:gd name="connsiteX308" fmla="*/ 7105460 w 7681032"/>
              <a:gd name="connsiteY308" fmla="*/ 1520594 h 5212713"/>
              <a:gd name="connsiteX309" fmla="*/ 7242949 w 7681032"/>
              <a:gd name="connsiteY309" fmla="*/ 1395049 h 5212713"/>
              <a:gd name="connsiteX310" fmla="*/ 7105460 w 7681032"/>
              <a:gd name="connsiteY310" fmla="*/ 1269504 h 5212713"/>
              <a:gd name="connsiteX311" fmla="*/ 575572 w 7681032"/>
              <a:gd name="connsiteY311" fmla="*/ 1269503 h 5212713"/>
              <a:gd name="connsiteX312" fmla="*/ 438083 w 7681032"/>
              <a:gd name="connsiteY312" fmla="*/ 1395048 h 5212713"/>
              <a:gd name="connsiteX313" fmla="*/ 575572 w 7681032"/>
              <a:gd name="connsiteY313" fmla="*/ 1520593 h 5212713"/>
              <a:gd name="connsiteX314" fmla="*/ 713059 w 7681032"/>
              <a:gd name="connsiteY314" fmla="*/ 1395048 h 5212713"/>
              <a:gd name="connsiteX315" fmla="*/ 575572 w 7681032"/>
              <a:gd name="connsiteY315" fmla="*/ 1269503 h 5212713"/>
              <a:gd name="connsiteX316" fmla="*/ 6445467 w 7681032"/>
              <a:gd name="connsiteY316" fmla="*/ 678269 h 5212713"/>
              <a:gd name="connsiteX317" fmla="*/ 4235892 w 7681032"/>
              <a:gd name="connsiteY317" fmla="*/ 2076586 h 5212713"/>
              <a:gd name="connsiteX318" fmla="*/ 4208587 w 7681032"/>
              <a:gd name="connsiteY318" fmla="*/ 2107401 h 5212713"/>
              <a:gd name="connsiteX319" fmla="*/ 4217850 w 7681032"/>
              <a:gd name="connsiteY319" fmla="*/ 2097342 h 5212713"/>
              <a:gd name="connsiteX320" fmla="*/ 6456643 w 7681032"/>
              <a:gd name="connsiteY320" fmla="*/ 1104886 h 5212713"/>
              <a:gd name="connsiteX321" fmla="*/ 6402262 w 7681032"/>
              <a:gd name="connsiteY321" fmla="*/ 1176790 h 5212713"/>
              <a:gd name="connsiteX322" fmla="*/ 6415313 w 7681032"/>
              <a:gd name="connsiteY322" fmla="*/ 1164322 h 5212713"/>
              <a:gd name="connsiteX323" fmla="*/ 6618854 w 7681032"/>
              <a:gd name="connsiteY323" fmla="*/ 756942 h 5212713"/>
              <a:gd name="connsiteX324" fmla="*/ 6445467 w 7681032"/>
              <a:gd name="connsiteY324" fmla="*/ 678269 h 5212713"/>
              <a:gd name="connsiteX325" fmla="*/ 1235564 w 7681032"/>
              <a:gd name="connsiteY325" fmla="*/ 678268 h 5212713"/>
              <a:gd name="connsiteX326" fmla="*/ 1062178 w 7681032"/>
              <a:gd name="connsiteY326" fmla="*/ 756941 h 5212713"/>
              <a:gd name="connsiteX327" fmla="*/ 1265718 w 7681032"/>
              <a:gd name="connsiteY327" fmla="*/ 1164321 h 5212713"/>
              <a:gd name="connsiteX328" fmla="*/ 1278770 w 7681032"/>
              <a:gd name="connsiteY328" fmla="*/ 1176789 h 5212713"/>
              <a:gd name="connsiteX329" fmla="*/ 1224388 w 7681032"/>
              <a:gd name="connsiteY329" fmla="*/ 1104885 h 5212713"/>
              <a:gd name="connsiteX330" fmla="*/ 3463182 w 7681032"/>
              <a:gd name="connsiteY330" fmla="*/ 2097341 h 5212713"/>
              <a:gd name="connsiteX331" fmla="*/ 3472445 w 7681032"/>
              <a:gd name="connsiteY331" fmla="*/ 2107400 h 5212713"/>
              <a:gd name="connsiteX332" fmla="*/ 3445140 w 7681032"/>
              <a:gd name="connsiteY332" fmla="*/ 2076585 h 5212713"/>
              <a:gd name="connsiteX333" fmla="*/ 1235564 w 7681032"/>
              <a:gd name="connsiteY333" fmla="*/ 678268 h 5212713"/>
              <a:gd name="connsiteX334" fmla="*/ 6967973 w 7681032"/>
              <a:gd name="connsiteY334" fmla="*/ 614360 h 5212713"/>
              <a:gd name="connsiteX335" fmla="*/ 6830485 w 7681032"/>
              <a:gd name="connsiteY335" fmla="*/ 739905 h 5212713"/>
              <a:gd name="connsiteX336" fmla="*/ 6967972 w 7681032"/>
              <a:gd name="connsiteY336" fmla="*/ 865450 h 5212713"/>
              <a:gd name="connsiteX337" fmla="*/ 7105461 w 7681032"/>
              <a:gd name="connsiteY337" fmla="*/ 739905 h 5212713"/>
              <a:gd name="connsiteX338" fmla="*/ 6967973 w 7681032"/>
              <a:gd name="connsiteY338" fmla="*/ 614360 h 5212713"/>
              <a:gd name="connsiteX339" fmla="*/ 713059 w 7681032"/>
              <a:gd name="connsiteY339" fmla="*/ 614359 h 5212713"/>
              <a:gd name="connsiteX340" fmla="*/ 575571 w 7681032"/>
              <a:gd name="connsiteY340" fmla="*/ 739904 h 5212713"/>
              <a:gd name="connsiteX341" fmla="*/ 713060 w 7681032"/>
              <a:gd name="connsiteY341" fmla="*/ 865449 h 5212713"/>
              <a:gd name="connsiteX342" fmla="*/ 850547 w 7681032"/>
              <a:gd name="connsiteY342" fmla="*/ 739904 h 5212713"/>
              <a:gd name="connsiteX343" fmla="*/ 713059 w 7681032"/>
              <a:gd name="connsiteY343" fmla="*/ 614359 h 5212713"/>
              <a:gd name="connsiteX344" fmla="*/ 4616839 w 7681032"/>
              <a:gd name="connsiteY344" fmla="*/ 350 h 5212713"/>
              <a:gd name="connsiteX345" fmla="*/ 3955186 w 7681032"/>
              <a:gd name="connsiteY345" fmla="*/ 1026199 h 5212713"/>
              <a:gd name="connsiteX346" fmla="*/ 3947333 w 7681032"/>
              <a:gd name="connsiteY346" fmla="*/ 1077654 h 5212713"/>
              <a:gd name="connsiteX347" fmla="*/ 3939433 w 7681032"/>
              <a:gd name="connsiteY347" fmla="*/ 1071300 h 5212713"/>
              <a:gd name="connsiteX348" fmla="*/ 3873032 w 7681032"/>
              <a:gd name="connsiteY348" fmla="*/ 1055306 h 5212713"/>
              <a:gd name="connsiteX349" fmla="*/ 3810840 w 7681032"/>
              <a:gd name="connsiteY349" fmla="*/ 1070286 h 5212713"/>
              <a:gd name="connsiteX350" fmla="*/ 3805250 w 7681032"/>
              <a:gd name="connsiteY350" fmla="*/ 1033662 h 5212713"/>
              <a:gd name="connsiteX351" fmla="*/ 3143596 w 7681032"/>
              <a:gd name="connsiteY351" fmla="*/ 7814 h 5212713"/>
              <a:gd name="connsiteX352" fmla="*/ 3054027 w 7681032"/>
              <a:gd name="connsiteY352" fmla="*/ 29085 h 5212713"/>
              <a:gd name="connsiteX353" fmla="*/ 2977609 w 7681032"/>
              <a:gd name="connsiteY353" fmla="*/ 320038 h 5212713"/>
              <a:gd name="connsiteX354" fmla="*/ 2979370 w 7681032"/>
              <a:gd name="connsiteY354" fmla="*/ 330380 h 5212713"/>
              <a:gd name="connsiteX355" fmla="*/ 2981767 w 7681032"/>
              <a:gd name="connsiteY355" fmla="*/ 275137 h 5212713"/>
              <a:gd name="connsiteX356" fmla="*/ 3777819 w 7681032"/>
              <a:gd name="connsiteY356" fmla="*/ 965826 h 5212713"/>
              <a:gd name="connsiteX357" fmla="*/ 3800983 w 7681032"/>
              <a:gd name="connsiteY357" fmla="*/ 1075844 h 5212713"/>
              <a:gd name="connsiteX358" fmla="*/ 3752407 w 7681032"/>
              <a:gd name="connsiteY358" fmla="*/ 1114917 h 5212713"/>
              <a:gd name="connsiteX359" fmla="*/ 3702443 w 7681032"/>
              <a:gd name="connsiteY359" fmla="*/ 1258832 h 5212713"/>
              <a:gd name="connsiteX360" fmla="*/ 3752407 w 7681032"/>
              <a:gd name="connsiteY360" fmla="*/ 1402746 h 5212713"/>
              <a:gd name="connsiteX361" fmla="*/ 3802933 w 7681032"/>
              <a:gd name="connsiteY361" fmla="*/ 1443390 h 5212713"/>
              <a:gd name="connsiteX362" fmla="*/ 3749442 w 7681032"/>
              <a:gd name="connsiteY362" fmla="*/ 1500707 h 5212713"/>
              <a:gd name="connsiteX363" fmla="*/ 3671065 w 7681032"/>
              <a:gd name="connsiteY363" fmla="*/ 1664853 h 5212713"/>
              <a:gd name="connsiteX364" fmla="*/ 3653005 w 7681032"/>
              <a:gd name="connsiteY364" fmla="*/ 1724288 h 5212713"/>
              <a:gd name="connsiteX365" fmla="*/ 3620645 w 7681032"/>
              <a:gd name="connsiteY365" fmla="*/ 1691475 h 5212713"/>
              <a:gd name="connsiteX366" fmla="*/ 819414 w 7681032"/>
              <a:gd name="connsiteY366" fmla="*/ 121378 h 5212713"/>
              <a:gd name="connsiteX367" fmla="*/ 672156 w 7681032"/>
              <a:gd name="connsiteY367" fmla="*/ 112368 h 5212713"/>
              <a:gd name="connsiteX368" fmla="*/ 539450 w 7681032"/>
              <a:gd name="connsiteY368" fmla="*/ 116548 h 5212713"/>
              <a:gd name="connsiteX369" fmla="*/ 119885 w 7681032"/>
              <a:gd name="connsiteY369" fmla="*/ 341340 h 5212713"/>
              <a:gd name="connsiteX370" fmla="*/ 342510 w 7681032"/>
              <a:gd name="connsiteY370" fmla="*/ 902014 h 5212713"/>
              <a:gd name="connsiteX371" fmla="*/ 380511 w 7681032"/>
              <a:gd name="connsiteY371" fmla="*/ 940757 h 5212713"/>
              <a:gd name="connsiteX372" fmla="*/ 320978 w 7681032"/>
              <a:gd name="connsiteY372" fmla="*/ 950600 h 5212713"/>
              <a:gd name="connsiteX373" fmla="*/ 934 w 7681032"/>
              <a:gd name="connsiteY373" fmla="*/ 1380954 h 5212713"/>
              <a:gd name="connsiteX374" fmla="*/ 464794 w 7681032"/>
              <a:gd name="connsiteY374" fmla="*/ 1766325 h 5212713"/>
              <a:gd name="connsiteX375" fmla="*/ 464794 w 7681032"/>
              <a:gd name="connsiteY375" fmla="*/ 1766323 h 5212713"/>
              <a:gd name="connsiteX376" fmla="*/ 188400 w 7681032"/>
              <a:gd name="connsiteY376" fmla="*/ 1368169 h 5212713"/>
              <a:gd name="connsiteX377" fmla="*/ 309826 w 7681032"/>
              <a:gd name="connsiteY377" fmla="*/ 1020810 h 5212713"/>
              <a:gd name="connsiteX378" fmla="*/ 390742 w 7681032"/>
              <a:gd name="connsiteY378" fmla="*/ 951186 h 5212713"/>
              <a:gd name="connsiteX379" fmla="*/ 442388 w 7681032"/>
              <a:gd name="connsiteY379" fmla="*/ 1003840 h 5212713"/>
              <a:gd name="connsiteX380" fmla="*/ 462820 w 7681032"/>
              <a:gd name="connsiteY380" fmla="*/ 1021820 h 5212713"/>
              <a:gd name="connsiteX381" fmla="*/ 401278 w 7681032"/>
              <a:gd name="connsiteY381" fmla="*/ 942122 h 5212713"/>
              <a:gd name="connsiteX382" fmla="*/ 408182 w 7681032"/>
              <a:gd name="connsiteY382" fmla="*/ 936181 h 5212713"/>
              <a:gd name="connsiteX383" fmla="*/ 397993 w 7681032"/>
              <a:gd name="connsiteY383" fmla="*/ 937866 h 5212713"/>
              <a:gd name="connsiteX384" fmla="*/ 377323 w 7681032"/>
              <a:gd name="connsiteY384" fmla="*/ 911100 h 5212713"/>
              <a:gd name="connsiteX385" fmla="*/ 3479576 w 7681032"/>
              <a:gd name="connsiteY385" fmla="*/ 1579002 h 5212713"/>
              <a:gd name="connsiteX386" fmla="*/ 3650063 w 7681032"/>
              <a:gd name="connsiteY386" fmla="*/ 1733970 h 5212713"/>
              <a:gd name="connsiteX387" fmla="*/ 3638004 w 7681032"/>
              <a:gd name="connsiteY387" fmla="*/ 1773656 h 5212713"/>
              <a:gd name="connsiteX388" fmla="*/ 3555520 w 7681032"/>
              <a:gd name="connsiteY388" fmla="*/ 2510593 h 5212713"/>
              <a:gd name="connsiteX389" fmla="*/ 3648517 w 7681032"/>
              <a:gd name="connsiteY389" fmla="*/ 3285594 h 5212713"/>
              <a:gd name="connsiteX390" fmla="*/ 3653507 w 7681032"/>
              <a:gd name="connsiteY390" fmla="*/ 3301247 h 5212713"/>
              <a:gd name="connsiteX391" fmla="*/ 3637621 w 7681032"/>
              <a:gd name="connsiteY391" fmla="*/ 3367731 h 5212713"/>
              <a:gd name="connsiteX392" fmla="*/ 2416908 w 7681032"/>
              <a:gd name="connsiteY392" fmla="*/ 4845427 h 5212713"/>
              <a:gd name="connsiteX393" fmla="*/ 2424673 w 7681032"/>
              <a:gd name="connsiteY393" fmla="*/ 4763996 h 5212713"/>
              <a:gd name="connsiteX394" fmla="*/ 2420441 w 7681032"/>
              <a:gd name="connsiteY394" fmla="*/ 4779717 h 5212713"/>
              <a:gd name="connsiteX395" fmla="*/ 2459788 w 7681032"/>
              <a:gd name="connsiteY395" fmla="*/ 5194856 h 5212713"/>
              <a:gd name="connsiteX396" fmla="*/ 3649479 w 7681032"/>
              <a:gd name="connsiteY396" fmla="*/ 3353916 h 5212713"/>
              <a:gd name="connsiteX397" fmla="*/ 3657825 w 7681032"/>
              <a:gd name="connsiteY397" fmla="*/ 3314796 h 5212713"/>
              <a:gd name="connsiteX398" fmla="*/ 3671065 w 7681032"/>
              <a:gd name="connsiteY398" fmla="*/ 3356333 h 5212713"/>
              <a:gd name="connsiteX399" fmla="*/ 3873032 w 7681032"/>
              <a:gd name="connsiteY399" fmla="*/ 3606610 h 5212713"/>
              <a:gd name="connsiteX400" fmla="*/ 3714276 w 7681032"/>
              <a:gd name="connsiteY400" fmla="*/ 2510593 h 5212713"/>
              <a:gd name="connsiteX401" fmla="*/ 3738156 w 7681032"/>
              <a:gd name="connsiteY401" fmla="*/ 2042525 h 5212713"/>
              <a:gd name="connsiteX402" fmla="*/ 3764843 w 7681032"/>
              <a:gd name="connsiteY402" fmla="*/ 1844237 h 5212713"/>
              <a:gd name="connsiteX403" fmla="*/ 3790609 w 7681032"/>
              <a:gd name="connsiteY403" fmla="*/ 1869277 h 5212713"/>
              <a:gd name="connsiteX404" fmla="*/ 3788262 w 7681032"/>
              <a:gd name="connsiteY404" fmla="*/ 1884436 h 5212713"/>
              <a:gd name="connsiteX405" fmla="*/ 3755325 w 7681032"/>
              <a:gd name="connsiteY405" fmla="*/ 2506881 h 5212713"/>
              <a:gd name="connsiteX406" fmla="*/ 3867779 w 7681032"/>
              <a:gd name="connsiteY406" fmla="*/ 3387151 h 5212713"/>
              <a:gd name="connsiteX407" fmla="*/ 3980233 w 7681032"/>
              <a:gd name="connsiteY407" fmla="*/ 2506881 h 5212713"/>
              <a:gd name="connsiteX408" fmla="*/ 3947296 w 7681032"/>
              <a:gd name="connsiteY408" fmla="*/ 1884436 h 5212713"/>
              <a:gd name="connsiteX409" fmla="*/ 3937818 w 7681032"/>
              <a:gd name="connsiteY409" fmla="*/ 1823218 h 5212713"/>
              <a:gd name="connsiteX410" fmla="*/ 3971454 w 7681032"/>
              <a:gd name="connsiteY410" fmla="*/ 1790529 h 5212713"/>
              <a:gd name="connsiteX411" fmla="*/ 3979107 w 7681032"/>
              <a:gd name="connsiteY411" fmla="*/ 1828532 h 5212713"/>
              <a:gd name="connsiteX412" fmla="*/ 4031788 w 7681032"/>
              <a:gd name="connsiteY412" fmla="*/ 2510593 h 5212713"/>
              <a:gd name="connsiteX413" fmla="*/ 3989887 w 7681032"/>
              <a:gd name="connsiteY413" fmla="*/ 3123285 h 5212713"/>
              <a:gd name="connsiteX414" fmla="*/ 3987883 w 7681032"/>
              <a:gd name="connsiteY414" fmla="*/ 3135339 h 5212713"/>
              <a:gd name="connsiteX415" fmla="*/ 3970741 w 7681032"/>
              <a:gd name="connsiteY415" fmla="*/ 3063600 h 5212713"/>
              <a:gd name="connsiteX416" fmla="*/ 3968334 w 7681032"/>
              <a:gd name="connsiteY416" fmla="*/ 3051477 h 5212713"/>
              <a:gd name="connsiteX417" fmla="*/ 3974851 w 7681032"/>
              <a:gd name="connsiteY417" fmla="*/ 3088144 h 5212713"/>
              <a:gd name="connsiteX418" fmla="*/ 3986585 w 7681032"/>
              <a:gd name="connsiteY418" fmla="*/ 3143144 h 5212713"/>
              <a:gd name="connsiteX419" fmla="*/ 3967182 w 7681032"/>
              <a:gd name="connsiteY419" fmla="*/ 3259824 h 5212713"/>
              <a:gd name="connsiteX420" fmla="*/ 3873032 w 7681032"/>
              <a:gd name="connsiteY420" fmla="*/ 3606610 h 5212713"/>
              <a:gd name="connsiteX421" fmla="*/ 4024377 w 7681032"/>
              <a:gd name="connsiteY421" fmla="*/ 3474327 h 5212713"/>
              <a:gd name="connsiteX422" fmla="*/ 4049501 w 7681032"/>
              <a:gd name="connsiteY422" fmla="*/ 3421641 h 5212713"/>
              <a:gd name="connsiteX423" fmla="*/ 4097763 w 7681032"/>
              <a:gd name="connsiteY423" fmla="*/ 3603754 h 5212713"/>
              <a:gd name="connsiteX424" fmla="*/ 5221244 w 7681032"/>
              <a:gd name="connsiteY424" fmla="*/ 5194857 h 5212713"/>
              <a:gd name="connsiteX425" fmla="*/ 5260591 w 7681032"/>
              <a:gd name="connsiteY425" fmla="*/ 4779718 h 5212713"/>
              <a:gd name="connsiteX426" fmla="*/ 5256359 w 7681032"/>
              <a:gd name="connsiteY426" fmla="*/ 4763997 h 5212713"/>
              <a:gd name="connsiteX427" fmla="*/ 5264124 w 7681032"/>
              <a:gd name="connsiteY427" fmla="*/ 4845428 h 5212713"/>
              <a:gd name="connsiteX428" fmla="*/ 4128135 w 7681032"/>
              <a:gd name="connsiteY428" fmla="*/ 3649350 h 5212713"/>
              <a:gd name="connsiteX429" fmla="*/ 4055289 w 7681032"/>
              <a:gd name="connsiteY429" fmla="*/ 3407211 h 5212713"/>
              <a:gd name="connsiteX430" fmla="*/ 4074999 w 7681032"/>
              <a:gd name="connsiteY430" fmla="*/ 3356333 h 5212713"/>
              <a:gd name="connsiteX431" fmla="*/ 4190544 w 7681032"/>
              <a:gd name="connsiteY431" fmla="*/ 2510593 h 5212713"/>
              <a:gd name="connsiteX432" fmla="*/ 4108060 w 7681032"/>
              <a:gd name="connsiteY432" fmla="*/ 1773656 h 5212713"/>
              <a:gd name="connsiteX433" fmla="*/ 4081927 w 7681032"/>
              <a:gd name="connsiteY433" fmla="*/ 1687652 h 5212713"/>
              <a:gd name="connsiteX434" fmla="*/ 4201456 w 7681032"/>
              <a:gd name="connsiteY434" fmla="*/ 1579003 h 5212713"/>
              <a:gd name="connsiteX435" fmla="*/ 7303708 w 7681032"/>
              <a:gd name="connsiteY435" fmla="*/ 911101 h 5212713"/>
              <a:gd name="connsiteX436" fmla="*/ 7283039 w 7681032"/>
              <a:gd name="connsiteY436" fmla="*/ 937867 h 5212713"/>
              <a:gd name="connsiteX437" fmla="*/ 7272849 w 7681032"/>
              <a:gd name="connsiteY437" fmla="*/ 936182 h 5212713"/>
              <a:gd name="connsiteX438" fmla="*/ 7279754 w 7681032"/>
              <a:gd name="connsiteY438" fmla="*/ 942123 h 5212713"/>
              <a:gd name="connsiteX439" fmla="*/ 7218212 w 7681032"/>
              <a:gd name="connsiteY439" fmla="*/ 1021821 h 5212713"/>
              <a:gd name="connsiteX440" fmla="*/ 7238644 w 7681032"/>
              <a:gd name="connsiteY440" fmla="*/ 1003841 h 5212713"/>
              <a:gd name="connsiteX441" fmla="*/ 7290290 w 7681032"/>
              <a:gd name="connsiteY441" fmla="*/ 951187 h 5212713"/>
              <a:gd name="connsiteX442" fmla="*/ 7371205 w 7681032"/>
              <a:gd name="connsiteY442" fmla="*/ 1020811 h 5212713"/>
              <a:gd name="connsiteX443" fmla="*/ 7492632 w 7681032"/>
              <a:gd name="connsiteY443" fmla="*/ 1368170 h 5212713"/>
              <a:gd name="connsiteX444" fmla="*/ 7216238 w 7681032"/>
              <a:gd name="connsiteY444" fmla="*/ 1766324 h 5212713"/>
              <a:gd name="connsiteX445" fmla="*/ 7216238 w 7681032"/>
              <a:gd name="connsiteY445" fmla="*/ 1766326 h 5212713"/>
              <a:gd name="connsiteX446" fmla="*/ 7680098 w 7681032"/>
              <a:gd name="connsiteY446" fmla="*/ 1380955 h 5212713"/>
              <a:gd name="connsiteX447" fmla="*/ 7360054 w 7681032"/>
              <a:gd name="connsiteY447" fmla="*/ 950601 h 5212713"/>
              <a:gd name="connsiteX448" fmla="*/ 7300521 w 7681032"/>
              <a:gd name="connsiteY448" fmla="*/ 940758 h 5212713"/>
              <a:gd name="connsiteX449" fmla="*/ 7338522 w 7681032"/>
              <a:gd name="connsiteY449" fmla="*/ 902015 h 5212713"/>
              <a:gd name="connsiteX450" fmla="*/ 7561147 w 7681032"/>
              <a:gd name="connsiteY450" fmla="*/ 341341 h 5212713"/>
              <a:gd name="connsiteX451" fmla="*/ 7141582 w 7681032"/>
              <a:gd name="connsiteY451" fmla="*/ 116549 h 5212713"/>
              <a:gd name="connsiteX452" fmla="*/ 7008876 w 7681032"/>
              <a:gd name="connsiteY452" fmla="*/ 112369 h 5212713"/>
              <a:gd name="connsiteX453" fmla="*/ 6861618 w 7681032"/>
              <a:gd name="connsiteY453" fmla="*/ 121379 h 5212713"/>
              <a:gd name="connsiteX454" fmla="*/ 4273017 w 7681032"/>
              <a:gd name="connsiteY454" fmla="*/ 1491248 h 5212713"/>
              <a:gd name="connsiteX455" fmla="*/ 4078038 w 7681032"/>
              <a:gd name="connsiteY455" fmla="*/ 1674854 h 5212713"/>
              <a:gd name="connsiteX456" fmla="*/ 4074999 w 7681032"/>
              <a:gd name="connsiteY456" fmla="*/ 1664853 h 5212713"/>
              <a:gd name="connsiteX457" fmla="*/ 3996622 w 7681032"/>
              <a:gd name="connsiteY457" fmla="*/ 1500707 h 5212713"/>
              <a:gd name="connsiteX458" fmla="*/ 3943131 w 7681032"/>
              <a:gd name="connsiteY458" fmla="*/ 1443390 h 5212713"/>
              <a:gd name="connsiteX459" fmla="*/ 3993657 w 7681032"/>
              <a:gd name="connsiteY459" fmla="*/ 1402746 h 5212713"/>
              <a:gd name="connsiteX460" fmla="*/ 4043621 w 7681032"/>
              <a:gd name="connsiteY460" fmla="*/ 1258832 h 5212713"/>
              <a:gd name="connsiteX461" fmla="*/ 3993657 w 7681032"/>
              <a:gd name="connsiteY461" fmla="*/ 1114917 h 5212713"/>
              <a:gd name="connsiteX462" fmla="*/ 3956028 w 7681032"/>
              <a:gd name="connsiteY462" fmla="*/ 1084649 h 5212713"/>
              <a:gd name="connsiteX463" fmla="*/ 3982618 w 7681032"/>
              <a:gd name="connsiteY463" fmla="*/ 958362 h 5212713"/>
              <a:gd name="connsiteX464" fmla="*/ 4778669 w 7681032"/>
              <a:gd name="connsiteY464" fmla="*/ 267673 h 5212713"/>
              <a:gd name="connsiteX465" fmla="*/ 4781065 w 7681032"/>
              <a:gd name="connsiteY465" fmla="*/ 322916 h 5212713"/>
              <a:gd name="connsiteX466" fmla="*/ 4782826 w 7681032"/>
              <a:gd name="connsiteY466" fmla="*/ 312574 h 5212713"/>
              <a:gd name="connsiteX467" fmla="*/ 4706408 w 7681032"/>
              <a:gd name="connsiteY467" fmla="*/ 21621 h 5212713"/>
              <a:gd name="connsiteX468" fmla="*/ 4616839 w 7681032"/>
              <a:gd name="connsiteY468" fmla="*/ 350 h 521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Lst>
            <a:rect l="l" t="t" r="r" b="b"/>
            <a:pathLst>
              <a:path w="7681032" h="5212713">
                <a:moveTo>
                  <a:pt x="5043628" y="4747498"/>
                </a:moveTo>
                <a:cubicBezTo>
                  <a:pt x="4984422" y="4747498"/>
                  <a:pt x="4936426" y="4795151"/>
                  <a:pt x="4936426" y="4853934"/>
                </a:cubicBezTo>
                <a:cubicBezTo>
                  <a:pt x="4936426" y="4912718"/>
                  <a:pt x="4984422" y="4960371"/>
                  <a:pt x="5043627" y="4960371"/>
                </a:cubicBezTo>
                <a:cubicBezTo>
                  <a:pt x="5102832" y="4960371"/>
                  <a:pt x="5150828" y="4912718"/>
                  <a:pt x="5150828" y="4853934"/>
                </a:cubicBezTo>
                <a:cubicBezTo>
                  <a:pt x="5150828" y="4795151"/>
                  <a:pt x="5102832" y="4747498"/>
                  <a:pt x="5043628" y="4747498"/>
                </a:cubicBezTo>
                <a:close/>
                <a:moveTo>
                  <a:pt x="2637404" y="4747497"/>
                </a:moveTo>
                <a:cubicBezTo>
                  <a:pt x="2578200" y="4747497"/>
                  <a:pt x="2530204" y="4795150"/>
                  <a:pt x="2530204" y="4853933"/>
                </a:cubicBezTo>
                <a:cubicBezTo>
                  <a:pt x="2530204" y="4912717"/>
                  <a:pt x="2578200" y="4960370"/>
                  <a:pt x="2637405" y="4960370"/>
                </a:cubicBezTo>
                <a:cubicBezTo>
                  <a:pt x="2696609" y="4960370"/>
                  <a:pt x="2744605" y="4912717"/>
                  <a:pt x="2744606" y="4853933"/>
                </a:cubicBezTo>
                <a:cubicBezTo>
                  <a:pt x="2744606" y="4795150"/>
                  <a:pt x="2696609" y="4747497"/>
                  <a:pt x="2637404" y="4747497"/>
                </a:cubicBezTo>
                <a:close/>
                <a:moveTo>
                  <a:pt x="5386669" y="4429445"/>
                </a:moveTo>
                <a:cubicBezTo>
                  <a:pt x="5327464" y="4429445"/>
                  <a:pt x="5279468" y="4477098"/>
                  <a:pt x="5279468" y="4535882"/>
                </a:cubicBezTo>
                <a:cubicBezTo>
                  <a:pt x="5279468" y="4594665"/>
                  <a:pt x="5327464" y="4642318"/>
                  <a:pt x="5386669" y="4642318"/>
                </a:cubicBezTo>
                <a:cubicBezTo>
                  <a:pt x="5445873" y="4642318"/>
                  <a:pt x="5493870" y="4594665"/>
                  <a:pt x="5493870" y="4535882"/>
                </a:cubicBezTo>
                <a:cubicBezTo>
                  <a:pt x="5493871" y="4477099"/>
                  <a:pt x="5445875" y="4429446"/>
                  <a:pt x="5386669" y="4429445"/>
                </a:cubicBezTo>
                <a:close/>
                <a:moveTo>
                  <a:pt x="2294363" y="4429444"/>
                </a:moveTo>
                <a:cubicBezTo>
                  <a:pt x="2235157" y="4429445"/>
                  <a:pt x="2187161" y="4477098"/>
                  <a:pt x="2187162" y="4535881"/>
                </a:cubicBezTo>
                <a:cubicBezTo>
                  <a:pt x="2187162" y="4594664"/>
                  <a:pt x="2235158" y="4642317"/>
                  <a:pt x="2294363" y="4642317"/>
                </a:cubicBezTo>
                <a:cubicBezTo>
                  <a:pt x="2353568" y="4642317"/>
                  <a:pt x="2401564" y="4594664"/>
                  <a:pt x="2401564" y="4535881"/>
                </a:cubicBezTo>
                <a:cubicBezTo>
                  <a:pt x="2401563" y="4477097"/>
                  <a:pt x="2353568" y="4429444"/>
                  <a:pt x="2294363" y="4429444"/>
                </a:cubicBezTo>
                <a:close/>
                <a:moveTo>
                  <a:pt x="5579036" y="4012003"/>
                </a:moveTo>
                <a:cubicBezTo>
                  <a:pt x="5519831" y="4012003"/>
                  <a:pt x="5471834" y="4059656"/>
                  <a:pt x="5471836" y="4118438"/>
                </a:cubicBezTo>
                <a:cubicBezTo>
                  <a:pt x="5471836" y="4177222"/>
                  <a:pt x="5519832" y="4224875"/>
                  <a:pt x="5579036" y="4224874"/>
                </a:cubicBezTo>
                <a:cubicBezTo>
                  <a:pt x="5638241" y="4224874"/>
                  <a:pt x="5686237" y="4177221"/>
                  <a:pt x="5686237" y="4118438"/>
                </a:cubicBezTo>
                <a:cubicBezTo>
                  <a:pt x="5686237" y="4059655"/>
                  <a:pt x="5638241" y="4012003"/>
                  <a:pt x="5579036" y="4012003"/>
                </a:cubicBezTo>
                <a:close/>
                <a:moveTo>
                  <a:pt x="2101995" y="4012002"/>
                </a:moveTo>
                <a:cubicBezTo>
                  <a:pt x="2042791" y="4012002"/>
                  <a:pt x="1994795" y="4059654"/>
                  <a:pt x="1994795" y="4118437"/>
                </a:cubicBezTo>
                <a:cubicBezTo>
                  <a:pt x="1994795" y="4177220"/>
                  <a:pt x="2042791" y="4224873"/>
                  <a:pt x="2101996" y="4224873"/>
                </a:cubicBezTo>
                <a:cubicBezTo>
                  <a:pt x="2161200" y="4224874"/>
                  <a:pt x="2209196" y="4177221"/>
                  <a:pt x="2209196" y="4118437"/>
                </a:cubicBezTo>
                <a:cubicBezTo>
                  <a:pt x="2209197" y="4059655"/>
                  <a:pt x="2161201" y="4012002"/>
                  <a:pt x="2101995" y="4012002"/>
                </a:cubicBezTo>
                <a:close/>
                <a:moveTo>
                  <a:pt x="3863419" y="3606610"/>
                </a:moveTo>
                <a:cubicBezTo>
                  <a:pt x="3798904" y="3606610"/>
                  <a:pt x="3746605" y="3838274"/>
                  <a:pt x="3746605" y="4124045"/>
                </a:cubicBezTo>
                <a:cubicBezTo>
                  <a:pt x="3746605" y="4409816"/>
                  <a:pt x="3798904" y="4641480"/>
                  <a:pt x="3863419" y="4641480"/>
                </a:cubicBezTo>
                <a:cubicBezTo>
                  <a:pt x="3927934" y="4641480"/>
                  <a:pt x="3980233" y="4409816"/>
                  <a:pt x="3980233" y="4124045"/>
                </a:cubicBezTo>
                <a:cubicBezTo>
                  <a:pt x="3980233" y="3838274"/>
                  <a:pt x="3927934" y="3606610"/>
                  <a:pt x="3863419" y="3606610"/>
                </a:cubicBezTo>
                <a:close/>
                <a:moveTo>
                  <a:pt x="4294190" y="3536407"/>
                </a:moveTo>
                <a:lnTo>
                  <a:pt x="4298599" y="3540368"/>
                </a:lnTo>
                <a:cubicBezTo>
                  <a:pt x="4905634" y="4096840"/>
                  <a:pt x="4983341" y="4677620"/>
                  <a:pt x="4722456" y="4508929"/>
                </a:cubicBezTo>
                <a:lnTo>
                  <a:pt x="4690841" y="4485774"/>
                </a:lnTo>
                <a:lnTo>
                  <a:pt x="4696292" y="4491367"/>
                </a:lnTo>
                <a:cubicBezTo>
                  <a:pt x="4779335" y="4570903"/>
                  <a:pt x="4840463" y="4594856"/>
                  <a:pt x="4876292" y="4576962"/>
                </a:cubicBezTo>
                <a:cubicBezTo>
                  <a:pt x="4992735" y="4518809"/>
                  <a:pt x="4841954" y="4018659"/>
                  <a:pt x="4307705" y="3548074"/>
                </a:cubicBezTo>
                <a:close/>
                <a:moveTo>
                  <a:pt x="3386842" y="3536406"/>
                </a:moveTo>
                <a:lnTo>
                  <a:pt x="3373327" y="3548073"/>
                </a:lnTo>
                <a:cubicBezTo>
                  <a:pt x="2839078" y="4018658"/>
                  <a:pt x="2688296" y="4518808"/>
                  <a:pt x="2804739" y="4576961"/>
                </a:cubicBezTo>
                <a:cubicBezTo>
                  <a:pt x="2840569" y="4594855"/>
                  <a:pt x="2901697" y="4570902"/>
                  <a:pt x="2984739" y="4491366"/>
                </a:cubicBezTo>
                <a:lnTo>
                  <a:pt x="2990191" y="4485773"/>
                </a:lnTo>
                <a:lnTo>
                  <a:pt x="2958575" y="4508928"/>
                </a:lnTo>
                <a:cubicBezTo>
                  <a:pt x="2697691" y="4677619"/>
                  <a:pt x="2775398" y="4096839"/>
                  <a:pt x="3382433" y="3540367"/>
                </a:cubicBezTo>
                <a:close/>
                <a:moveTo>
                  <a:pt x="6171110" y="3244914"/>
                </a:moveTo>
                <a:cubicBezTo>
                  <a:pt x="6095177" y="3244914"/>
                  <a:pt x="6033621" y="3301122"/>
                  <a:pt x="6033621" y="3370459"/>
                </a:cubicBezTo>
                <a:cubicBezTo>
                  <a:pt x="6033621" y="3439796"/>
                  <a:pt x="6095176" y="3496004"/>
                  <a:pt x="6171109" y="3496004"/>
                </a:cubicBezTo>
                <a:cubicBezTo>
                  <a:pt x="6247042" y="3496004"/>
                  <a:pt x="6308596" y="3439797"/>
                  <a:pt x="6308596" y="3370460"/>
                </a:cubicBezTo>
                <a:cubicBezTo>
                  <a:pt x="6308596" y="3301123"/>
                  <a:pt x="6247043" y="3244914"/>
                  <a:pt x="6171110" y="3244914"/>
                </a:cubicBezTo>
                <a:close/>
                <a:moveTo>
                  <a:pt x="1509922" y="3244913"/>
                </a:moveTo>
                <a:cubicBezTo>
                  <a:pt x="1433989" y="3244913"/>
                  <a:pt x="1372435" y="3301122"/>
                  <a:pt x="1372435" y="3370459"/>
                </a:cubicBezTo>
                <a:cubicBezTo>
                  <a:pt x="1372436" y="3439796"/>
                  <a:pt x="1433990" y="3496003"/>
                  <a:pt x="1509923" y="3496003"/>
                </a:cubicBezTo>
                <a:cubicBezTo>
                  <a:pt x="1585856" y="3496003"/>
                  <a:pt x="1647411" y="3439795"/>
                  <a:pt x="1647411" y="3370458"/>
                </a:cubicBezTo>
                <a:cubicBezTo>
                  <a:pt x="1647410" y="3301121"/>
                  <a:pt x="1585855" y="3244913"/>
                  <a:pt x="1509922" y="3244913"/>
                </a:cubicBezTo>
                <a:close/>
                <a:moveTo>
                  <a:pt x="4169144" y="3225492"/>
                </a:moveTo>
                <a:lnTo>
                  <a:pt x="4175281" y="3229526"/>
                </a:lnTo>
                <a:cubicBezTo>
                  <a:pt x="5024440" y="3797674"/>
                  <a:pt x="5321053" y="4455826"/>
                  <a:pt x="4982098" y="4292609"/>
                </a:cubicBezTo>
                <a:lnTo>
                  <a:pt x="4940022" y="4269713"/>
                </a:lnTo>
                <a:lnTo>
                  <a:pt x="4947868" y="4275501"/>
                </a:lnTo>
                <a:cubicBezTo>
                  <a:pt x="5065289" y="4357141"/>
                  <a:pt x="5138968" y="4377491"/>
                  <a:pt x="5170375" y="4352732"/>
                </a:cubicBezTo>
                <a:cubicBezTo>
                  <a:pt x="5272453" y="4272264"/>
                  <a:pt x="4928057" y="3715319"/>
                  <a:pt x="4187784" y="3237311"/>
                </a:cubicBezTo>
                <a:close/>
                <a:moveTo>
                  <a:pt x="3511888" y="3225491"/>
                </a:moveTo>
                <a:lnTo>
                  <a:pt x="3493248" y="3237310"/>
                </a:lnTo>
                <a:cubicBezTo>
                  <a:pt x="2752975" y="3715318"/>
                  <a:pt x="2408579" y="4272263"/>
                  <a:pt x="2510656" y="4352731"/>
                </a:cubicBezTo>
                <a:cubicBezTo>
                  <a:pt x="2542064" y="4377490"/>
                  <a:pt x="2615743" y="4357140"/>
                  <a:pt x="2733164" y="4275500"/>
                </a:cubicBezTo>
                <a:lnTo>
                  <a:pt x="2741010" y="4269712"/>
                </a:lnTo>
                <a:lnTo>
                  <a:pt x="2698934" y="4292608"/>
                </a:lnTo>
                <a:cubicBezTo>
                  <a:pt x="2359979" y="4455825"/>
                  <a:pt x="2656591" y="3797673"/>
                  <a:pt x="3505751" y="3229525"/>
                </a:cubicBezTo>
                <a:close/>
                <a:moveTo>
                  <a:pt x="4209491" y="3152563"/>
                </a:moveTo>
                <a:lnTo>
                  <a:pt x="4216324" y="3154491"/>
                </a:lnTo>
                <a:cubicBezTo>
                  <a:pt x="5162657" y="3432245"/>
                  <a:pt x="5536174" y="4027713"/>
                  <a:pt x="5164371" y="3985771"/>
                </a:cubicBezTo>
                <a:lnTo>
                  <a:pt x="5117971" y="3977708"/>
                </a:lnTo>
                <a:lnTo>
                  <a:pt x="5126765" y="3980858"/>
                </a:lnTo>
                <a:cubicBezTo>
                  <a:pt x="5257911" y="4022601"/>
                  <a:pt x="5337316" y="4015315"/>
                  <a:pt x="5368040" y="3975957"/>
                </a:cubicBezTo>
                <a:cubicBezTo>
                  <a:pt x="5467897" y="3848040"/>
                  <a:pt x="5053574" y="3381346"/>
                  <a:pt x="4230203" y="3157954"/>
                </a:cubicBezTo>
                <a:close/>
                <a:moveTo>
                  <a:pt x="3471541" y="3152562"/>
                </a:moveTo>
                <a:lnTo>
                  <a:pt x="3450829" y="3157953"/>
                </a:lnTo>
                <a:cubicBezTo>
                  <a:pt x="2627458" y="3381345"/>
                  <a:pt x="2213135" y="3848039"/>
                  <a:pt x="2312992" y="3975956"/>
                </a:cubicBezTo>
                <a:cubicBezTo>
                  <a:pt x="2343716" y="4015314"/>
                  <a:pt x="2423121" y="4022600"/>
                  <a:pt x="2554267" y="3980857"/>
                </a:cubicBezTo>
                <a:lnTo>
                  <a:pt x="2563061" y="3977707"/>
                </a:lnTo>
                <a:lnTo>
                  <a:pt x="2516661" y="3985770"/>
                </a:lnTo>
                <a:cubicBezTo>
                  <a:pt x="2144858" y="4027712"/>
                  <a:pt x="2518375" y="3432244"/>
                  <a:pt x="3464708" y="3154490"/>
                </a:cubicBezTo>
                <a:close/>
                <a:moveTo>
                  <a:pt x="6692996" y="2647733"/>
                </a:moveTo>
                <a:cubicBezTo>
                  <a:pt x="6617063" y="2647732"/>
                  <a:pt x="6555508" y="2703940"/>
                  <a:pt x="6555508" y="2773277"/>
                </a:cubicBezTo>
                <a:cubicBezTo>
                  <a:pt x="6555509" y="2842614"/>
                  <a:pt x="6617064" y="2898822"/>
                  <a:pt x="6692997" y="2898822"/>
                </a:cubicBezTo>
                <a:cubicBezTo>
                  <a:pt x="6768930" y="2898822"/>
                  <a:pt x="6830485" y="2842614"/>
                  <a:pt x="6830484" y="2773278"/>
                </a:cubicBezTo>
                <a:cubicBezTo>
                  <a:pt x="6830484" y="2703941"/>
                  <a:pt x="6768929" y="2647733"/>
                  <a:pt x="6692996" y="2647733"/>
                </a:cubicBezTo>
                <a:close/>
                <a:moveTo>
                  <a:pt x="988036" y="2647732"/>
                </a:moveTo>
                <a:cubicBezTo>
                  <a:pt x="912103" y="2647732"/>
                  <a:pt x="850548" y="2703940"/>
                  <a:pt x="850547" y="2773277"/>
                </a:cubicBezTo>
                <a:cubicBezTo>
                  <a:pt x="850547" y="2842613"/>
                  <a:pt x="912102" y="2898821"/>
                  <a:pt x="988035" y="2898821"/>
                </a:cubicBezTo>
                <a:cubicBezTo>
                  <a:pt x="1063968" y="2898821"/>
                  <a:pt x="1125523" y="2842613"/>
                  <a:pt x="1125523" y="2773276"/>
                </a:cubicBezTo>
                <a:cubicBezTo>
                  <a:pt x="1125523" y="2703939"/>
                  <a:pt x="1063969" y="2647731"/>
                  <a:pt x="988036" y="2647732"/>
                </a:cubicBezTo>
                <a:close/>
                <a:moveTo>
                  <a:pt x="4192610" y="2252092"/>
                </a:moveTo>
                <a:lnTo>
                  <a:pt x="4217110" y="2290809"/>
                </a:lnTo>
                <a:lnTo>
                  <a:pt x="4312860" y="2428712"/>
                </a:lnTo>
                <a:lnTo>
                  <a:pt x="4309583" y="2429355"/>
                </a:lnTo>
                <a:lnTo>
                  <a:pt x="4312902" y="2428771"/>
                </a:lnTo>
                <a:lnTo>
                  <a:pt x="4360087" y="2496731"/>
                </a:lnTo>
                <a:lnTo>
                  <a:pt x="4348055" y="2495130"/>
                </a:lnTo>
                <a:lnTo>
                  <a:pt x="4356655" y="2496437"/>
                </a:lnTo>
                <a:lnTo>
                  <a:pt x="4360370" y="2497138"/>
                </a:lnTo>
                <a:lnTo>
                  <a:pt x="4406210" y="2563156"/>
                </a:lnTo>
                <a:cubicBezTo>
                  <a:pt x="4597807" y="2821563"/>
                  <a:pt x="4795931" y="3038522"/>
                  <a:pt x="4991902" y="3217402"/>
                </a:cubicBezTo>
                <a:lnTo>
                  <a:pt x="5149249" y="3351648"/>
                </a:lnTo>
                <a:lnTo>
                  <a:pt x="4990062" y="3265211"/>
                </a:lnTo>
                <a:cubicBezTo>
                  <a:pt x="4790324" y="3165904"/>
                  <a:pt x="4561087" y="3079077"/>
                  <a:pt x="4303313" y="3014724"/>
                </a:cubicBezTo>
                <a:lnTo>
                  <a:pt x="4272550" y="3007474"/>
                </a:lnTo>
                <a:lnTo>
                  <a:pt x="4282685" y="3010145"/>
                </a:lnTo>
                <a:cubicBezTo>
                  <a:pt x="5685193" y="3399707"/>
                  <a:pt x="6191788" y="4454007"/>
                  <a:pt x="5634264" y="4425482"/>
                </a:cubicBezTo>
                <a:lnTo>
                  <a:pt x="5564960" y="4416679"/>
                </a:lnTo>
                <a:lnTo>
                  <a:pt x="5577938" y="4421353"/>
                </a:lnTo>
                <a:lnTo>
                  <a:pt x="5622937" y="4433443"/>
                </a:lnTo>
                <a:lnTo>
                  <a:pt x="5643099" y="4522170"/>
                </a:lnTo>
                <a:cubicBezTo>
                  <a:pt x="5653461" y="4615647"/>
                  <a:pt x="5630677" y="4703351"/>
                  <a:pt x="5577360" y="4765293"/>
                </a:cubicBezTo>
                <a:cubicBezTo>
                  <a:pt x="5506272" y="4847884"/>
                  <a:pt x="5391445" y="4872432"/>
                  <a:pt x="5275253" y="4829881"/>
                </a:cubicBezTo>
                <a:lnTo>
                  <a:pt x="5275252" y="4829882"/>
                </a:lnTo>
                <a:cubicBezTo>
                  <a:pt x="5400274" y="4962329"/>
                  <a:pt x="5579154" y="4979625"/>
                  <a:pt x="5674793" y="4868513"/>
                </a:cubicBezTo>
                <a:cubicBezTo>
                  <a:pt x="5758476" y="4771290"/>
                  <a:pt x="5750700" y="4607969"/>
                  <a:pt x="5663692" y="4479928"/>
                </a:cubicBezTo>
                <a:lnTo>
                  <a:pt x="5627295" y="4434614"/>
                </a:lnTo>
                <a:lnTo>
                  <a:pt x="5647271" y="4439981"/>
                </a:lnTo>
                <a:cubicBezTo>
                  <a:pt x="5801048" y="4474536"/>
                  <a:pt x="5898904" y="4447724"/>
                  <a:pt x="5942841" y="4380329"/>
                </a:cubicBezTo>
                <a:cubicBezTo>
                  <a:pt x="6014236" y="4270812"/>
                  <a:pt x="5943251" y="4054131"/>
                  <a:pt x="5738469" y="3819469"/>
                </a:cubicBezTo>
                <a:cubicBezTo>
                  <a:pt x="5705557" y="3781755"/>
                  <a:pt x="5669190" y="3743578"/>
                  <a:pt x="5629402" y="3705306"/>
                </a:cubicBezTo>
                <a:lnTo>
                  <a:pt x="5545617" y="3631127"/>
                </a:lnTo>
                <a:lnTo>
                  <a:pt x="5564676" y="3643179"/>
                </a:lnTo>
                <a:cubicBezTo>
                  <a:pt x="6113635" y="3961462"/>
                  <a:pt x="6565104" y="3967373"/>
                  <a:pt x="6684744" y="3751909"/>
                </a:cubicBezTo>
                <a:cubicBezTo>
                  <a:pt x="6750188" y="3634050"/>
                  <a:pt x="6716343" y="3449951"/>
                  <a:pt x="6544854" y="3214507"/>
                </a:cubicBezTo>
                <a:lnTo>
                  <a:pt x="6532600" y="3199166"/>
                </a:lnTo>
                <a:lnTo>
                  <a:pt x="6578859" y="3291025"/>
                </a:lnTo>
                <a:cubicBezTo>
                  <a:pt x="6880693" y="4008189"/>
                  <a:pt x="5569959" y="3998115"/>
                  <a:pt x="4426871" y="2569512"/>
                </a:cubicBezTo>
                <a:lnTo>
                  <a:pt x="4375341" y="2499961"/>
                </a:lnTo>
                <a:lnTo>
                  <a:pt x="4573362" y="2537304"/>
                </a:lnTo>
                <a:cubicBezTo>
                  <a:pt x="5620734" y="2764006"/>
                  <a:pt x="6117466" y="3307044"/>
                  <a:pt x="5693857" y="3306293"/>
                </a:cubicBezTo>
                <a:lnTo>
                  <a:pt x="5636745" y="3303038"/>
                </a:lnTo>
                <a:lnTo>
                  <a:pt x="5647983" y="3305464"/>
                </a:lnTo>
                <a:cubicBezTo>
                  <a:pt x="5814250" y="3335802"/>
                  <a:pt x="5906599" y="3317858"/>
                  <a:pt x="5932998" y="3270163"/>
                </a:cubicBezTo>
                <a:cubicBezTo>
                  <a:pt x="6013434" y="3124843"/>
                  <a:pt x="5481616" y="2703335"/>
                  <a:pt x="4562852" y="2529822"/>
                </a:cubicBezTo>
                <a:lnTo>
                  <a:pt x="4374362" y="2498641"/>
                </a:lnTo>
                <a:lnTo>
                  <a:pt x="4321522" y="2427320"/>
                </a:lnTo>
                <a:lnTo>
                  <a:pt x="4581789" y="2391678"/>
                </a:lnTo>
                <a:cubicBezTo>
                  <a:pt x="5857647" y="2253975"/>
                  <a:pt x="6611554" y="2720793"/>
                  <a:pt x="6126606" y="2887597"/>
                </a:cubicBezTo>
                <a:lnTo>
                  <a:pt x="6060146" y="2906233"/>
                </a:lnTo>
                <a:lnTo>
                  <a:pt x="6073834" y="2904747"/>
                </a:lnTo>
                <a:cubicBezTo>
                  <a:pt x="6274441" y="2875984"/>
                  <a:pt x="6373976" y="2817495"/>
                  <a:pt x="6387885" y="2748768"/>
                </a:cubicBezTo>
                <a:cubicBezTo>
                  <a:pt x="6433090" y="2525408"/>
                  <a:pt x="5573869" y="2193913"/>
                  <a:pt x="4340455" y="2423296"/>
                </a:cubicBezTo>
                <a:lnTo>
                  <a:pt x="4321322" y="2427051"/>
                </a:lnTo>
                <a:lnTo>
                  <a:pt x="4201017" y="2264672"/>
                </a:lnTo>
                <a:close/>
                <a:moveTo>
                  <a:pt x="3488422" y="2252091"/>
                </a:moveTo>
                <a:lnTo>
                  <a:pt x="3480015" y="2264671"/>
                </a:lnTo>
                <a:lnTo>
                  <a:pt x="3359709" y="2427050"/>
                </a:lnTo>
                <a:lnTo>
                  <a:pt x="3340576" y="2423295"/>
                </a:lnTo>
                <a:cubicBezTo>
                  <a:pt x="2107163" y="2193912"/>
                  <a:pt x="1247942" y="2525407"/>
                  <a:pt x="1293147" y="2748767"/>
                </a:cubicBezTo>
                <a:cubicBezTo>
                  <a:pt x="1307056" y="2817494"/>
                  <a:pt x="1406591" y="2875983"/>
                  <a:pt x="1607197" y="2904746"/>
                </a:cubicBezTo>
                <a:lnTo>
                  <a:pt x="1620886" y="2906232"/>
                </a:lnTo>
                <a:lnTo>
                  <a:pt x="1554426" y="2887596"/>
                </a:lnTo>
                <a:cubicBezTo>
                  <a:pt x="1069478" y="2720792"/>
                  <a:pt x="1823384" y="2253974"/>
                  <a:pt x="3099243" y="2391677"/>
                </a:cubicBezTo>
                <a:lnTo>
                  <a:pt x="3359510" y="2427319"/>
                </a:lnTo>
                <a:lnTo>
                  <a:pt x="3306669" y="2498640"/>
                </a:lnTo>
                <a:lnTo>
                  <a:pt x="3118180" y="2529821"/>
                </a:lnTo>
                <a:cubicBezTo>
                  <a:pt x="2199416" y="2703334"/>
                  <a:pt x="1667598" y="3124842"/>
                  <a:pt x="1748034" y="3270162"/>
                </a:cubicBezTo>
                <a:cubicBezTo>
                  <a:pt x="1774432" y="3317857"/>
                  <a:pt x="1866782" y="3335801"/>
                  <a:pt x="2033048" y="3305463"/>
                </a:cubicBezTo>
                <a:lnTo>
                  <a:pt x="2044287" y="3303037"/>
                </a:lnTo>
                <a:lnTo>
                  <a:pt x="1987174" y="3306292"/>
                </a:lnTo>
                <a:cubicBezTo>
                  <a:pt x="1563566" y="3307043"/>
                  <a:pt x="2060297" y="2764005"/>
                  <a:pt x="3107669" y="2537303"/>
                </a:cubicBezTo>
                <a:lnTo>
                  <a:pt x="3305691" y="2499960"/>
                </a:lnTo>
                <a:lnTo>
                  <a:pt x="3254161" y="2569511"/>
                </a:lnTo>
                <a:cubicBezTo>
                  <a:pt x="2111073" y="3998114"/>
                  <a:pt x="800338" y="4008188"/>
                  <a:pt x="1102172" y="3291024"/>
                </a:cubicBezTo>
                <a:lnTo>
                  <a:pt x="1148432" y="3199165"/>
                </a:lnTo>
                <a:lnTo>
                  <a:pt x="1136178" y="3214506"/>
                </a:lnTo>
                <a:cubicBezTo>
                  <a:pt x="964689" y="3449950"/>
                  <a:pt x="930844" y="3634049"/>
                  <a:pt x="996288" y="3751908"/>
                </a:cubicBezTo>
                <a:cubicBezTo>
                  <a:pt x="1115927" y="3967372"/>
                  <a:pt x="1567397" y="3961461"/>
                  <a:pt x="2116356" y="3643178"/>
                </a:cubicBezTo>
                <a:lnTo>
                  <a:pt x="2135414" y="3631126"/>
                </a:lnTo>
                <a:lnTo>
                  <a:pt x="2051630" y="3705305"/>
                </a:lnTo>
                <a:cubicBezTo>
                  <a:pt x="2011841" y="3743577"/>
                  <a:pt x="1975475" y="3781754"/>
                  <a:pt x="1942563" y="3819468"/>
                </a:cubicBezTo>
                <a:cubicBezTo>
                  <a:pt x="1737780" y="4054130"/>
                  <a:pt x="1666795" y="4270811"/>
                  <a:pt x="1738191" y="4380328"/>
                </a:cubicBezTo>
                <a:cubicBezTo>
                  <a:pt x="1782128" y="4447723"/>
                  <a:pt x="1879984" y="4474535"/>
                  <a:pt x="2033761" y="4439980"/>
                </a:cubicBezTo>
                <a:lnTo>
                  <a:pt x="2053737" y="4434613"/>
                </a:lnTo>
                <a:lnTo>
                  <a:pt x="2017339" y="4479927"/>
                </a:lnTo>
                <a:cubicBezTo>
                  <a:pt x="1930332" y="4607968"/>
                  <a:pt x="1922555" y="4771289"/>
                  <a:pt x="2006238" y="4868512"/>
                </a:cubicBezTo>
                <a:cubicBezTo>
                  <a:pt x="2101877" y="4979624"/>
                  <a:pt x="2280757" y="4962328"/>
                  <a:pt x="2405779" y="4829881"/>
                </a:cubicBezTo>
                <a:lnTo>
                  <a:pt x="2405779" y="4829880"/>
                </a:lnTo>
                <a:cubicBezTo>
                  <a:pt x="2289587" y="4872431"/>
                  <a:pt x="2174760" y="4847883"/>
                  <a:pt x="2103671" y="4765292"/>
                </a:cubicBezTo>
                <a:cubicBezTo>
                  <a:pt x="2050355" y="4703350"/>
                  <a:pt x="2027571" y="4615646"/>
                  <a:pt x="2037933" y="4522169"/>
                </a:cubicBezTo>
                <a:lnTo>
                  <a:pt x="2058095" y="4433442"/>
                </a:lnTo>
                <a:lnTo>
                  <a:pt x="2103094" y="4421352"/>
                </a:lnTo>
                <a:lnTo>
                  <a:pt x="2116072" y="4416678"/>
                </a:lnTo>
                <a:lnTo>
                  <a:pt x="2046768" y="4425481"/>
                </a:lnTo>
                <a:cubicBezTo>
                  <a:pt x="1489243" y="4454006"/>
                  <a:pt x="1995839" y="3399706"/>
                  <a:pt x="3398347" y="3010144"/>
                </a:cubicBezTo>
                <a:lnTo>
                  <a:pt x="3408481" y="3007473"/>
                </a:lnTo>
                <a:lnTo>
                  <a:pt x="3377719" y="3014723"/>
                </a:lnTo>
                <a:cubicBezTo>
                  <a:pt x="3119945" y="3079076"/>
                  <a:pt x="2890708" y="3165903"/>
                  <a:pt x="2690970" y="3265210"/>
                </a:cubicBezTo>
                <a:lnTo>
                  <a:pt x="2531783" y="3351647"/>
                </a:lnTo>
                <a:lnTo>
                  <a:pt x="2689130" y="3217401"/>
                </a:lnTo>
                <a:cubicBezTo>
                  <a:pt x="2885101" y="3038521"/>
                  <a:pt x="3083225" y="2821562"/>
                  <a:pt x="3274822" y="2563155"/>
                </a:cubicBezTo>
                <a:lnTo>
                  <a:pt x="3320662" y="2497137"/>
                </a:lnTo>
                <a:lnTo>
                  <a:pt x="3324376" y="2496436"/>
                </a:lnTo>
                <a:lnTo>
                  <a:pt x="3332977" y="2495129"/>
                </a:lnTo>
                <a:lnTo>
                  <a:pt x="3320944" y="2496730"/>
                </a:lnTo>
                <a:lnTo>
                  <a:pt x="3368130" y="2428770"/>
                </a:lnTo>
                <a:lnTo>
                  <a:pt x="3371449" y="2429354"/>
                </a:lnTo>
                <a:lnTo>
                  <a:pt x="3368171" y="2428711"/>
                </a:lnTo>
                <a:lnTo>
                  <a:pt x="3463922" y="2290808"/>
                </a:lnTo>
                <a:close/>
                <a:moveTo>
                  <a:pt x="6967972" y="1958618"/>
                </a:moveTo>
                <a:cubicBezTo>
                  <a:pt x="6892040" y="1958619"/>
                  <a:pt x="6830484" y="2014826"/>
                  <a:pt x="6830484" y="2084163"/>
                </a:cubicBezTo>
                <a:cubicBezTo>
                  <a:pt x="6830485" y="2153500"/>
                  <a:pt x="6892040" y="2209708"/>
                  <a:pt x="6967973" y="2209708"/>
                </a:cubicBezTo>
                <a:cubicBezTo>
                  <a:pt x="7043906" y="2209708"/>
                  <a:pt x="7105461" y="2153500"/>
                  <a:pt x="7105460" y="2084164"/>
                </a:cubicBezTo>
                <a:cubicBezTo>
                  <a:pt x="7105461" y="2014827"/>
                  <a:pt x="7043905" y="1958618"/>
                  <a:pt x="6967972" y="1958618"/>
                </a:cubicBezTo>
                <a:close/>
                <a:moveTo>
                  <a:pt x="713060" y="1958617"/>
                </a:moveTo>
                <a:cubicBezTo>
                  <a:pt x="637127" y="1958617"/>
                  <a:pt x="575571" y="2014826"/>
                  <a:pt x="575572" y="2084163"/>
                </a:cubicBezTo>
                <a:cubicBezTo>
                  <a:pt x="575571" y="2153499"/>
                  <a:pt x="637126" y="2209707"/>
                  <a:pt x="713059" y="2209707"/>
                </a:cubicBezTo>
                <a:cubicBezTo>
                  <a:pt x="788992" y="2209707"/>
                  <a:pt x="850547" y="2153499"/>
                  <a:pt x="850547" y="2084162"/>
                </a:cubicBezTo>
                <a:cubicBezTo>
                  <a:pt x="850548" y="2014825"/>
                  <a:pt x="788992" y="1958618"/>
                  <a:pt x="713060" y="1958617"/>
                </a:cubicBezTo>
                <a:close/>
                <a:moveTo>
                  <a:pt x="6118538" y="1952367"/>
                </a:moveTo>
                <a:cubicBezTo>
                  <a:pt x="5707555" y="1951791"/>
                  <a:pt x="5085875" y="2049631"/>
                  <a:pt x="4383395" y="2320479"/>
                </a:cubicBezTo>
                <a:lnTo>
                  <a:pt x="4352215" y="2332789"/>
                </a:lnTo>
                <a:lnTo>
                  <a:pt x="4362658" y="2328858"/>
                </a:lnTo>
                <a:cubicBezTo>
                  <a:pt x="5819651" y="1793676"/>
                  <a:pt x="6895346" y="2004230"/>
                  <a:pt x="6392139" y="2272824"/>
                </a:cubicBezTo>
                <a:lnTo>
                  <a:pt x="6326424" y="2303888"/>
                </a:lnTo>
                <a:lnTo>
                  <a:pt x="6340550" y="2299408"/>
                </a:lnTo>
                <a:cubicBezTo>
                  <a:pt x="6545816" y="2228064"/>
                  <a:pt x="6636547" y="2156600"/>
                  <a:pt x="6634002" y="2097225"/>
                </a:cubicBezTo>
                <a:cubicBezTo>
                  <a:pt x="6630384" y="2012800"/>
                  <a:pt x="6438191" y="1952815"/>
                  <a:pt x="6118538" y="1952367"/>
                </a:cubicBezTo>
                <a:close/>
                <a:moveTo>
                  <a:pt x="1562494" y="1952366"/>
                </a:moveTo>
                <a:cubicBezTo>
                  <a:pt x="1242841" y="1952814"/>
                  <a:pt x="1050647" y="2012799"/>
                  <a:pt x="1047030" y="2097224"/>
                </a:cubicBezTo>
                <a:cubicBezTo>
                  <a:pt x="1044485" y="2156599"/>
                  <a:pt x="1135216" y="2228063"/>
                  <a:pt x="1340481" y="2299407"/>
                </a:cubicBezTo>
                <a:lnTo>
                  <a:pt x="1354608" y="2303887"/>
                </a:lnTo>
                <a:lnTo>
                  <a:pt x="1288893" y="2272823"/>
                </a:lnTo>
                <a:cubicBezTo>
                  <a:pt x="785686" y="2004229"/>
                  <a:pt x="1861380" y="1793675"/>
                  <a:pt x="3318374" y="2328857"/>
                </a:cubicBezTo>
                <a:lnTo>
                  <a:pt x="3328816" y="2332788"/>
                </a:lnTo>
                <a:lnTo>
                  <a:pt x="3297637" y="2320478"/>
                </a:lnTo>
                <a:cubicBezTo>
                  <a:pt x="2595157" y="2049630"/>
                  <a:pt x="1973477" y="1951790"/>
                  <a:pt x="1562494" y="1952366"/>
                </a:cubicBezTo>
                <a:close/>
                <a:moveTo>
                  <a:pt x="7173631" y="1769047"/>
                </a:moveTo>
                <a:lnTo>
                  <a:pt x="7217164" y="1808378"/>
                </a:lnTo>
                <a:cubicBezTo>
                  <a:pt x="7246764" y="1842544"/>
                  <a:pt x="7268457" y="1884409"/>
                  <a:pt x="7282242" y="1933976"/>
                </a:cubicBezTo>
                <a:cubicBezTo>
                  <a:pt x="7309814" y="2033109"/>
                  <a:pt x="7300474" y="2138641"/>
                  <a:pt x="7254222" y="2250576"/>
                </a:cubicBezTo>
                <a:cubicBezTo>
                  <a:pt x="7222592" y="2327128"/>
                  <a:pt x="7176945" y="2391488"/>
                  <a:pt x="7117281" y="2443655"/>
                </a:cubicBezTo>
                <a:cubicBezTo>
                  <a:pt x="7052076" y="2500311"/>
                  <a:pt x="6986874" y="2526465"/>
                  <a:pt x="6921673" y="2522119"/>
                </a:cubicBezTo>
                <a:cubicBezTo>
                  <a:pt x="7014722" y="2652448"/>
                  <a:pt x="7029614" y="2794165"/>
                  <a:pt x="6966351" y="2947271"/>
                </a:cubicBezTo>
                <a:cubicBezTo>
                  <a:pt x="6923822" y="3050199"/>
                  <a:pt x="6859307" y="3128981"/>
                  <a:pt x="6772810" y="3183616"/>
                </a:cubicBezTo>
                <a:cubicBezTo>
                  <a:pt x="6727450" y="3212321"/>
                  <a:pt x="6683063" y="3229566"/>
                  <a:pt x="6639645" y="3235350"/>
                </a:cubicBezTo>
                <a:lnTo>
                  <a:pt x="6585284" y="3235417"/>
                </a:lnTo>
                <a:lnTo>
                  <a:pt x="6601043" y="3247907"/>
                </a:lnTo>
                <a:cubicBezTo>
                  <a:pt x="6620484" y="3260658"/>
                  <a:pt x="6640706" y="3271373"/>
                  <a:pt x="6661706" y="3280050"/>
                </a:cubicBezTo>
                <a:cubicBezTo>
                  <a:pt x="6744657" y="3314326"/>
                  <a:pt x="6831491" y="3302757"/>
                  <a:pt x="6922208" y="3245347"/>
                </a:cubicBezTo>
                <a:cubicBezTo>
                  <a:pt x="7008707" y="3190712"/>
                  <a:pt x="7073221" y="3111930"/>
                  <a:pt x="7115750" y="3009002"/>
                </a:cubicBezTo>
                <a:cubicBezTo>
                  <a:pt x="7179013" y="2855896"/>
                  <a:pt x="7164120" y="2714179"/>
                  <a:pt x="7071073" y="2583850"/>
                </a:cubicBezTo>
                <a:cubicBezTo>
                  <a:pt x="7136273" y="2588196"/>
                  <a:pt x="7201475" y="2562042"/>
                  <a:pt x="7266682" y="2505388"/>
                </a:cubicBezTo>
                <a:cubicBezTo>
                  <a:pt x="7326344" y="2453220"/>
                  <a:pt x="7371991" y="2388860"/>
                  <a:pt x="7403622" y="2312307"/>
                </a:cubicBezTo>
                <a:cubicBezTo>
                  <a:pt x="7449873" y="2200373"/>
                  <a:pt x="7459213" y="2094839"/>
                  <a:pt x="7431642" y="1995707"/>
                </a:cubicBezTo>
                <a:cubicBezTo>
                  <a:pt x="7404070" y="1896574"/>
                  <a:pt x="7344871" y="1828244"/>
                  <a:pt x="7254046" y="1790716"/>
                </a:cubicBezTo>
                <a:cubicBezTo>
                  <a:pt x="7230946" y="1781170"/>
                  <a:pt x="7207324" y="1774186"/>
                  <a:pt x="7183182" y="1769766"/>
                </a:cubicBezTo>
                <a:close/>
                <a:moveTo>
                  <a:pt x="507400" y="1769046"/>
                </a:moveTo>
                <a:lnTo>
                  <a:pt x="497850" y="1769765"/>
                </a:lnTo>
                <a:cubicBezTo>
                  <a:pt x="473708" y="1774185"/>
                  <a:pt x="450086" y="1781169"/>
                  <a:pt x="426986" y="1790715"/>
                </a:cubicBezTo>
                <a:cubicBezTo>
                  <a:pt x="336161" y="1828243"/>
                  <a:pt x="276962" y="1896573"/>
                  <a:pt x="249389" y="1995706"/>
                </a:cubicBezTo>
                <a:cubicBezTo>
                  <a:pt x="221819" y="2094838"/>
                  <a:pt x="231159" y="2200372"/>
                  <a:pt x="277409" y="2312306"/>
                </a:cubicBezTo>
                <a:cubicBezTo>
                  <a:pt x="309041" y="2388859"/>
                  <a:pt x="354688" y="2453219"/>
                  <a:pt x="414350" y="2505387"/>
                </a:cubicBezTo>
                <a:cubicBezTo>
                  <a:pt x="479557" y="2562041"/>
                  <a:pt x="544759" y="2588195"/>
                  <a:pt x="609959" y="2583849"/>
                </a:cubicBezTo>
                <a:cubicBezTo>
                  <a:pt x="516911" y="2714178"/>
                  <a:pt x="502019" y="2855895"/>
                  <a:pt x="565282" y="3009001"/>
                </a:cubicBezTo>
                <a:cubicBezTo>
                  <a:pt x="607811" y="3111929"/>
                  <a:pt x="672324" y="3190711"/>
                  <a:pt x="758823" y="3245346"/>
                </a:cubicBezTo>
                <a:cubicBezTo>
                  <a:pt x="849541" y="3302756"/>
                  <a:pt x="936374" y="3314325"/>
                  <a:pt x="1019326" y="3280049"/>
                </a:cubicBezTo>
                <a:cubicBezTo>
                  <a:pt x="1040326" y="3271372"/>
                  <a:pt x="1060548" y="3260657"/>
                  <a:pt x="1079988" y="3247906"/>
                </a:cubicBezTo>
                <a:lnTo>
                  <a:pt x="1095748" y="3235416"/>
                </a:lnTo>
                <a:lnTo>
                  <a:pt x="1041387" y="3235349"/>
                </a:lnTo>
                <a:cubicBezTo>
                  <a:pt x="997969" y="3229565"/>
                  <a:pt x="953582" y="3212320"/>
                  <a:pt x="908222" y="3183615"/>
                </a:cubicBezTo>
                <a:cubicBezTo>
                  <a:pt x="821724" y="3128980"/>
                  <a:pt x="757210" y="3050198"/>
                  <a:pt x="714681" y="2947270"/>
                </a:cubicBezTo>
                <a:cubicBezTo>
                  <a:pt x="651418" y="2794164"/>
                  <a:pt x="666310" y="2652447"/>
                  <a:pt x="759359" y="2522118"/>
                </a:cubicBezTo>
                <a:cubicBezTo>
                  <a:pt x="694158" y="2526464"/>
                  <a:pt x="628956" y="2500310"/>
                  <a:pt x="563751" y="2443654"/>
                </a:cubicBezTo>
                <a:cubicBezTo>
                  <a:pt x="504087" y="2391487"/>
                  <a:pt x="458440" y="2327127"/>
                  <a:pt x="426810" y="2250575"/>
                </a:cubicBezTo>
                <a:cubicBezTo>
                  <a:pt x="380558" y="2138640"/>
                  <a:pt x="371217" y="2033108"/>
                  <a:pt x="398790" y="1933975"/>
                </a:cubicBezTo>
                <a:cubicBezTo>
                  <a:pt x="412575" y="1884408"/>
                  <a:pt x="434268" y="1842543"/>
                  <a:pt x="463868" y="1808377"/>
                </a:cubicBezTo>
                <a:close/>
                <a:moveTo>
                  <a:pt x="3886597" y="1459091"/>
                </a:moveTo>
                <a:lnTo>
                  <a:pt x="3940000" y="1634341"/>
                </a:lnTo>
                <a:lnTo>
                  <a:pt x="3969970" y="1783158"/>
                </a:lnTo>
                <a:lnTo>
                  <a:pt x="3936820" y="1816772"/>
                </a:lnTo>
                <a:lnTo>
                  <a:pt x="3930653" y="1776947"/>
                </a:lnTo>
                <a:cubicBezTo>
                  <a:pt x="3912706" y="1682033"/>
                  <a:pt x="3891069" y="1626611"/>
                  <a:pt x="3867779" y="1626611"/>
                </a:cubicBezTo>
                <a:cubicBezTo>
                  <a:pt x="3844489" y="1626611"/>
                  <a:pt x="3822853" y="1682033"/>
                  <a:pt x="3804905" y="1776947"/>
                </a:cubicBezTo>
                <a:lnTo>
                  <a:pt x="3791340" y="1864558"/>
                </a:lnTo>
                <a:lnTo>
                  <a:pt x="3765619" y="1838477"/>
                </a:lnTo>
                <a:lnTo>
                  <a:pt x="3766957" y="1828532"/>
                </a:lnTo>
                <a:cubicBezTo>
                  <a:pt x="3778314" y="1760233"/>
                  <a:pt x="3791389" y="1695234"/>
                  <a:pt x="3806065" y="1634341"/>
                </a:cubicBezTo>
                <a:lnTo>
                  <a:pt x="3859468" y="1459091"/>
                </a:lnTo>
                <a:lnTo>
                  <a:pt x="3873032" y="1462358"/>
                </a:lnTo>
                <a:close/>
                <a:moveTo>
                  <a:pt x="6450068" y="1343917"/>
                </a:moveTo>
                <a:cubicBezTo>
                  <a:pt x="6059343" y="1331105"/>
                  <a:pt x="5219214" y="1580748"/>
                  <a:pt x="4313015" y="2233014"/>
                </a:cubicBezTo>
                <a:lnTo>
                  <a:pt x="4282933" y="2255074"/>
                </a:lnTo>
                <a:lnTo>
                  <a:pt x="4293063" y="2247917"/>
                </a:lnTo>
                <a:cubicBezTo>
                  <a:pt x="5710388" y="1265167"/>
                  <a:pt x="6931892" y="1266348"/>
                  <a:pt x="6466598" y="1706261"/>
                </a:cubicBezTo>
                <a:lnTo>
                  <a:pt x="6404675" y="1758896"/>
                </a:lnTo>
                <a:lnTo>
                  <a:pt x="6418621" y="1750218"/>
                </a:lnTo>
                <a:cubicBezTo>
                  <a:pt x="6619471" y="1616630"/>
                  <a:pt x="6696706" y="1509671"/>
                  <a:pt x="6676796" y="1439022"/>
                </a:cubicBezTo>
                <a:cubicBezTo>
                  <a:pt x="6660618" y="1381620"/>
                  <a:pt x="6580310" y="1348188"/>
                  <a:pt x="6450068" y="1343917"/>
                </a:cubicBezTo>
                <a:close/>
                <a:moveTo>
                  <a:pt x="1230964" y="1343916"/>
                </a:moveTo>
                <a:cubicBezTo>
                  <a:pt x="1100722" y="1348187"/>
                  <a:pt x="1020413" y="1381619"/>
                  <a:pt x="1004236" y="1439021"/>
                </a:cubicBezTo>
                <a:cubicBezTo>
                  <a:pt x="984325" y="1509670"/>
                  <a:pt x="1061561" y="1616629"/>
                  <a:pt x="1262410" y="1750217"/>
                </a:cubicBezTo>
                <a:lnTo>
                  <a:pt x="1276357" y="1758895"/>
                </a:lnTo>
                <a:lnTo>
                  <a:pt x="1214434" y="1706260"/>
                </a:lnTo>
                <a:cubicBezTo>
                  <a:pt x="749139" y="1266347"/>
                  <a:pt x="1970644" y="1265166"/>
                  <a:pt x="3387969" y="2247916"/>
                </a:cubicBezTo>
                <a:lnTo>
                  <a:pt x="3398098" y="2255073"/>
                </a:lnTo>
                <a:lnTo>
                  <a:pt x="3368017" y="2233013"/>
                </a:lnTo>
                <a:cubicBezTo>
                  <a:pt x="2461818" y="1580747"/>
                  <a:pt x="1621689" y="1331104"/>
                  <a:pt x="1230964" y="1343916"/>
                </a:cubicBezTo>
                <a:close/>
                <a:moveTo>
                  <a:pt x="7105460" y="1269504"/>
                </a:moveTo>
                <a:cubicBezTo>
                  <a:pt x="7029527" y="1269504"/>
                  <a:pt x="6967973" y="1325712"/>
                  <a:pt x="6967973" y="1395049"/>
                </a:cubicBezTo>
                <a:cubicBezTo>
                  <a:pt x="6967973" y="1464386"/>
                  <a:pt x="7029528" y="1520594"/>
                  <a:pt x="7105460" y="1520594"/>
                </a:cubicBezTo>
                <a:cubicBezTo>
                  <a:pt x="7181394" y="1520594"/>
                  <a:pt x="7242949" y="1464386"/>
                  <a:pt x="7242949" y="1395049"/>
                </a:cubicBezTo>
                <a:cubicBezTo>
                  <a:pt x="7242948" y="1325712"/>
                  <a:pt x="7181393" y="1269504"/>
                  <a:pt x="7105460" y="1269504"/>
                </a:cubicBezTo>
                <a:close/>
                <a:moveTo>
                  <a:pt x="575572" y="1269503"/>
                </a:moveTo>
                <a:cubicBezTo>
                  <a:pt x="499638" y="1269503"/>
                  <a:pt x="438083" y="1325711"/>
                  <a:pt x="438083" y="1395048"/>
                </a:cubicBezTo>
                <a:cubicBezTo>
                  <a:pt x="438083" y="1464385"/>
                  <a:pt x="499638" y="1520593"/>
                  <a:pt x="575572" y="1520593"/>
                </a:cubicBezTo>
                <a:cubicBezTo>
                  <a:pt x="651504" y="1520593"/>
                  <a:pt x="713059" y="1464385"/>
                  <a:pt x="713059" y="1395048"/>
                </a:cubicBezTo>
                <a:cubicBezTo>
                  <a:pt x="713059" y="1325711"/>
                  <a:pt x="651505" y="1269503"/>
                  <a:pt x="575572" y="1269503"/>
                </a:cubicBezTo>
                <a:close/>
                <a:moveTo>
                  <a:pt x="6445467" y="678269"/>
                </a:moveTo>
                <a:cubicBezTo>
                  <a:pt x="6059439" y="663417"/>
                  <a:pt x="5130333" y="1086559"/>
                  <a:pt x="4235892" y="2076586"/>
                </a:cubicBezTo>
                <a:lnTo>
                  <a:pt x="4208587" y="2107401"/>
                </a:lnTo>
                <a:lnTo>
                  <a:pt x="4217850" y="2097342"/>
                </a:lnTo>
                <a:cubicBezTo>
                  <a:pt x="5518632" y="711897"/>
                  <a:pt x="6854037" y="512515"/>
                  <a:pt x="6456643" y="1104886"/>
                </a:cubicBezTo>
                <a:lnTo>
                  <a:pt x="6402262" y="1176790"/>
                </a:lnTo>
                <a:lnTo>
                  <a:pt x="6415313" y="1164322"/>
                </a:lnTo>
                <a:cubicBezTo>
                  <a:pt x="6601082" y="974648"/>
                  <a:pt x="6658470" y="836521"/>
                  <a:pt x="6618854" y="756942"/>
                </a:cubicBezTo>
                <a:cubicBezTo>
                  <a:pt x="6594713" y="708449"/>
                  <a:pt x="6534551" y="681697"/>
                  <a:pt x="6445467" y="678269"/>
                </a:cubicBezTo>
                <a:close/>
                <a:moveTo>
                  <a:pt x="1235564" y="678268"/>
                </a:moveTo>
                <a:cubicBezTo>
                  <a:pt x="1146481" y="681696"/>
                  <a:pt x="1086319" y="708448"/>
                  <a:pt x="1062178" y="756941"/>
                </a:cubicBezTo>
                <a:cubicBezTo>
                  <a:pt x="1022562" y="836520"/>
                  <a:pt x="1079950" y="974648"/>
                  <a:pt x="1265718" y="1164321"/>
                </a:cubicBezTo>
                <a:lnTo>
                  <a:pt x="1278770" y="1176789"/>
                </a:lnTo>
                <a:lnTo>
                  <a:pt x="1224388" y="1104885"/>
                </a:lnTo>
                <a:cubicBezTo>
                  <a:pt x="826995" y="512514"/>
                  <a:pt x="2162399" y="711896"/>
                  <a:pt x="3463182" y="2097341"/>
                </a:cubicBezTo>
                <a:lnTo>
                  <a:pt x="3472445" y="2107400"/>
                </a:lnTo>
                <a:lnTo>
                  <a:pt x="3445140" y="2076585"/>
                </a:lnTo>
                <a:cubicBezTo>
                  <a:pt x="2550698" y="1086558"/>
                  <a:pt x="1621593" y="663416"/>
                  <a:pt x="1235564" y="678268"/>
                </a:cubicBezTo>
                <a:close/>
                <a:moveTo>
                  <a:pt x="6967973" y="614360"/>
                </a:moveTo>
                <a:cubicBezTo>
                  <a:pt x="6892039" y="614360"/>
                  <a:pt x="6830484" y="670568"/>
                  <a:pt x="6830485" y="739905"/>
                </a:cubicBezTo>
                <a:cubicBezTo>
                  <a:pt x="6830484" y="809242"/>
                  <a:pt x="6892040" y="865450"/>
                  <a:pt x="6967972" y="865450"/>
                </a:cubicBezTo>
                <a:cubicBezTo>
                  <a:pt x="7043906" y="865450"/>
                  <a:pt x="7105460" y="809242"/>
                  <a:pt x="7105461" y="739905"/>
                </a:cubicBezTo>
                <a:cubicBezTo>
                  <a:pt x="7105461" y="670568"/>
                  <a:pt x="7043906" y="614360"/>
                  <a:pt x="6967973" y="614360"/>
                </a:cubicBezTo>
                <a:close/>
                <a:moveTo>
                  <a:pt x="713059" y="614359"/>
                </a:moveTo>
                <a:cubicBezTo>
                  <a:pt x="637126" y="614359"/>
                  <a:pt x="575571" y="670566"/>
                  <a:pt x="575571" y="739904"/>
                </a:cubicBezTo>
                <a:cubicBezTo>
                  <a:pt x="575572" y="809241"/>
                  <a:pt x="637126" y="865449"/>
                  <a:pt x="713060" y="865449"/>
                </a:cubicBezTo>
                <a:cubicBezTo>
                  <a:pt x="788992" y="865449"/>
                  <a:pt x="850548" y="809241"/>
                  <a:pt x="850547" y="739904"/>
                </a:cubicBezTo>
                <a:cubicBezTo>
                  <a:pt x="850547" y="670567"/>
                  <a:pt x="788992" y="614359"/>
                  <a:pt x="713059" y="614359"/>
                </a:cubicBezTo>
                <a:close/>
                <a:moveTo>
                  <a:pt x="4616839" y="350"/>
                </a:moveTo>
                <a:cubicBezTo>
                  <a:pt x="4410005" y="12980"/>
                  <a:pt x="4075066" y="366992"/>
                  <a:pt x="3955186" y="1026199"/>
                </a:cubicBezTo>
                <a:lnTo>
                  <a:pt x="3947333" y="1077654"/>
                </a:lnTo>
                <a:lnTo>
                  <a:pt x="3939433" y="1071300"/>
                </a:lnTo>
                <a:cubicBezTo>
                  <a:pt x="3919024" y="1061001"/>
                  <a:pt x="3896586" y="1055306"/>
                  <a:pt x="3873032" y="1055306"/>
                </a:cubicBezTo>
                <a:lnTo>
                  <a:pt x="3810840" y="1070286"/>
                </a:lnTo>
                <a:lnTo>
                  <a:pt x="3805250" y="1033662"/>
                </a:lnTo>
                <a:cubicBezTo>
                  <a:pt x="3685370" y="374456"/>
                  <a:pt x="3350431" y="20444"/>
                  <a:pt x="3143596" y="7814"/>
                </a:cubicBezTo>
                <a:cubicBezTo>
                  <a:pt x="3109827" y="5752"/>
                  <a:pt x="3079473" y="12790"/>
                  <a:pt x="3054027" y="29085"/>
                </a:cubicBezTo>
                <a:cubicBezTo>
                  <a:pt x="2991391" y="69195"/>
                  <a:pt x="2958494" y="165397"/>
                  <a:pt x="2977609" y="320038"/>
                </a:cubicBezTo>
                <a:lnTo>
                  <a:pt x="2979370" y="330380"/>
                </a:lnTo>
                <a:lnTo>
                  <a:pt x="2981767" y="275137"/>
                </a:lnTo>
                <a:cubicBezTo>
                  <a:pt x="3025655" y="-113753"/>
                  <a:pt x="3571184" y="146021"/>
                  <a:pt x="3777819" y="965826"/>
                </a:cubicBezTo>
                <a:lnTo>
                  <a:pt x="3800983" y="1075844"/>
                </a:lnTo>
                <a:lnTo>
                  <a:pt x="3752407" y="1114917"/>
                </a:lnTo>
                <a:cubicBezTo>
                  <a:pt x="3721537" y="1151748"/>
                  <a:pt x="3702443" y="1202630"/>
                  <a:pt x="3702443" y="1258832"/>
                </a:cubicBezTo>
                <a:cubicBezTo>
                  <a:pt x="3702443" y="1315034"/>
                  <a:pt x="3721537" y="1365915"/>
                  <a:pt x="3752407" y="1402746"/>
                </a:cubicBezTo>
                <a:lnTo>
                  <a:pt x="3802933" y="1443390"/>
                </a:lnTo>
                <a:lnTo>
                  <a:pt x="3749442" y="1500707"/>
                </a:lnTo>
                <a:cubicBezTo>
                  <a:pt x="3720952" y="1542303"/>
                  <a:pt x="3694587" y="1597845"/>
                  <a:pt x="3671065" y="1664853"/>
                </a:cubicBezTo>
                <a:lnTo>
                  <a:pt x="3653005" y="1724288"/>
                </a:lnTo>
                <a:lnTo>
                  <a:pt x="3620645" y="1691475"/>
                </a:lnTo>
                <a:cubicBezTo>
                  <a:pt x="2556859" y="652104"/>
                  <a:pt x="1493997" y="190360"/>
                  <a:pt x="819414" y="121378"/>
                </a:cubicBezTo>
                <a:cubicBezTo>
                  <a:pt x="768017" y="116121"/>
                  <a:pt x="718874" y="113145"/>
                  <a:pt x="672156" y="112368"/>
                </a:cubicBezTo>
                <a:cubicBezTo>
                  <a:pt x="625439" y="111590"/>
                  <a:pt x="581146" y="113011"/>
                  <a:pt x="539450" y="116548"/>
                </a:cubicBezTo>
                <a:cubicBezTo>
                  <a:pt x="317072" y="135412"/>
                  <a:pt x="168555" y="214478"/>
                  <a:pt x="119885" y="341340"/>
                </a:cubicBezTo>
                <a:cubicBezTo>
                  <a:pt x="67472" y="477962"/>
                  <a:pt x="130860" y="670017"/>
                  <a:pt x="342510" y="902014"/>
                </a:cubicBezTo>
                <a:lnTo>
                  <a:pt x="380511" y="940757"/>
                </a:lnTo>
                <a:lnTo>
                  <a:pt x="320978" y="950600"/>
                </a:lnTo>
                <a:cubicBezTo>
                  <a:pt x="125143" y="1002840"/>
                  <a:pt x="-12745" y="1180371"/>
                  <a:pt x="934" y="1380954"/>
                </a:cubicBezTo>
                <a:cubicBezTo>
                  <a:pt x="16567" y="1610193"/>
                  <a:pt x="224243" y="1782729"/>
                  <a:pt x="464794" y="1766325"/>
                </a:cubicBezTo>
                <a:lnTo>
                  <a:pt x="464794" y="1766323"/>
                </a:lnTo>
                <a:cubicBezTo>
                  <a:pt x="305073" y="1689897"/>
                  <a:pt x="200020" y="1538563"/>
                  <a:pt x="188400" y="1368169"/>
                </a:cubicBezTo>
                <a:cubicBezTo>
                  <a:pt x="179685" y="1240374"/>
                  <a:pt x="224496" y="1116068"/>
                  <a:pt x="309826" y="1020810"/>
                </a:cubicBezTo>
                <a:lnTo>
                  <a:pt x="390742" y="951186"/>
                </a:lnTo>
                <a:lnTo>
                  <a:pt x="442388" y="1003840"/>
                </a:lnTo>
                <a:lnTo>
                  <a:pt x="462820" y="1021820"/>
                </a:lnTo>
                <a:lnTo>
                  <a:pt x="401278" y="942122"/>
                </a:lnTo>
                <a:lnTo>
                  <a:pt x="408182" y="936181"/>
                </a:lnTo>
                <a:lnTo>
                  <a:pt x="397993" y="937866"/>
                </a:lnTo>
                <a:lnTo>
                  <a:pt x="377323" y="911100"/>
                </a:lnTo>
                <a:cubicBezTo>
                  <a:pt x="-209543" y="39980"/>
                  <a:pt x="1574197" y="-95157"/>
                  <a:pt x="3479576" y="1579002"/>
                </a:cubicBezTo>
                <a:lnTo>
                  <a:pt x="3650063" y="1733970"/>
                </a:lnTo>
                <a:lnTo>
                  <a:pt x="3638004" y="1773656"/>
                </a:lnTo>
                <a:cubicBezTo>
                  <a:pt x="3586755" y="1968295"/>
                  <a:pt x="3555520" y="2226853"/>
                  <a:pt x="3555520" y="2510593"/>
                </a:cubicBezTo>
                <a:cubicBezTo>
                  <a:pt x="3555520" y="2813250"/>
                  <a:pt x="3591059" y="3087254"/>
                  <a:pt x="3648517" y="3285594"/>
                </a:cubicBezTo>
                <a:lnTo>
                  <a:pt x="3653507" y="3301247"/>
                </a:lnTo>
                <a:lnTo>
                  <a:pt x="3637621" y="3367731"/>
                </a:lnTo>
                <a:cubicBezTo>
                  <a:pt x="3242178" y="4832675"/>
                  <a:pt x="2394756" y="5453386"/>
                  <a:pt x="2416908" y="4845427"/>
                </a:cubicBezTo>
                <a:lnTo>
                  <a:pt x="2424673" y="4763996"/>
                </a:lnTo>
                <a:lnTo>
                  <a:pt x="2420441" y="4779717"/>
                </a:lnTo>
                <a:cubicBezTo>
                  <a:pt x="2366226" y="5013231"/>
                  <a:pt x="2388832" y="5148850"/>
                  <a:pt x="2459788" y="5194856"/>
                </a:cubicBezTo>
                <a:cubicBezTo>
                  <a:pt x="2675977" y="5335030"/>
                  <a:pt x="3341004" y="4643288"/>
                  <a:pt x="3649479" y="3353916"/>
                </a:cubicBezTo>
                <a:lnTo>
                  <a:pt x="3657825" y="3314796"/>
                </a:lnTo>
                <a:lnTo>
                  <a:pt x="3671065" y="3356333"/>
                </a:lnTo>
                <a:cubicBezTo>
                  <a:pt x="3725950" y="3512686"/>
                  <a:pt x="3796313" y="3606610"/>
                  <a:pt x="3873032" y="3606610"/>
                </a:cubicBezTo>
                <a:cubicBezTo>
                  <a:pt x="3773093" y="3347876"/>
                  <a:pt x="3714276" y="2941817"/>
                  <a:pt x="3714276" y="2510593"/>
                </a:cubicBezTo>
                <a:cubicBezTo>
                  <a:pt x="3714276" y="2348884"/>
                  <a:pt x="3722547" y="2190714"/>
                  <a:pt x="3738156" y="2042525"/>
                </a:cubicBezTo>
                <a:lnTo>
                  <a:pt x="3764843" y="1844237"/>
                </a:lnTo>
                <a:lnTo>
                  <a:pt x="3790609" y="1869277"/>
                </a:lnTo>
                <a:lnTo>
                  <a:pt x="3788262" y="1884436"/>
                </a:lnTo>
                <a:cubicBezTo>
                  <a:pt x="3767912" y="2043734"/>
                  <a:pt x="3755325" y="2263801"/>
                  <a:pt x="3755325" y="2506881"/>
                </a:cubicBezTo>
                <a:cubicBezTo>
                  <a:pt x="3755325" y="2993041"/>
                  <a:pt x="3805672" y="3387151"/>
                  <a:pt x="3867779" y="3387151"/>
                </a:cubicBezTo>
                <a:cubicBezTo>
                  <a:pt x="3929886" y="3387151"/>
                  <a:pt x="3980233" y="2993041"/>
                  <a:pt x="3980233" y="2506881"/>
                </a:cubicBezTo>
                <a:cubicBezTo>
                  <a:pt x="3980233" y="2263801"/>
                  <a:pt x="3967646" y="2043734"/>
                  <a:pt x="3947296" y="1884436"/>
                </a:cubicBezTo>
                <a:lnTo>
                  <a:pt x="3937818" y="1823218"/>
                </a:lnTo>
                <a:lnTo>
                  <a:pt x="3971454" y="1790529"/>
                </a:lnTo>
                <a:lnTo>
                  <a:pt x="3979107" y="1828532"/>
                </a:lnTo>
                <a:cubicBezTo>
                  <a:pt x="4013178" y="2033429"/>
                  <a:pt x="4031788" y="2268030"/>
                  <a:pt x="4031788" y="2510593"/>
                </a:cubicBezTo>
                <a:cubicBezTo>
                  <a:pt x="4031788" y="2726205"/>
                  <a:pt x="4017084" y="2935526"/>
                  <a:pt x="3989887" y="3123285"/>
                </a:cubicBezTo>
                <a:lnTo>
                  <a:pt x="3987883" y="3135339"/>
                </a:lnTo>
                <a:lnTo>
                  <a:pt x="3970741" y="3063600"/>
                </a:lnTo>
                <a:lnTo>
                  <a:pt x="3968334" y="3051477"/>
                </a:lnTo>
                <a:lnTo>
                  <a:pt x="3974851" y="3088144"/>
                </a:lnTo>
                <a:lnTo>
                  <a:pt x="3986585" y="3143144"/>
                </a:lnTo>
                <a:lnTo>
                  <a:pt x="3967182" y="3259824"/>
                </a:lnTo>
                <a:cubicBezTo>
                  <a:pt x="3942204" y="3391842"/>
                  <a:pt x="3910509" y="3509585"/>
                  <a:pt x="3873032" y="3606610"/>
                </a:cubicBezTo>
                <a:cubicBezTo>
                  <a:pt x="3927831" y="3606610"/>
                  <a:pt x="3979388" y="3558690"/>
                  <a:pt x="4024377" y="3474327"/>
                </a:cubicBezTo>
                <a:lnTo>
                  <a:pt x="4049501" y="3421641"/>
                </a:lnTo>
                <a:lnTo>
                  <a:pt x="4097763" y="3603754"/>
                </a:lnTo>
                <a:cubicBezTo>
                  <a:pt x="4426703" y="4731824"/>
                  <a:pt x="5019467" y="5325686"/>
                  <a:pt x="5221244" y="5194857"/>
                </a:cubicBezTo>
                <a:cubicBezTo>
                  <a:pt x="5292200" y="5148851"/>
                  <a:pt x="5314806" y="5013232"/>
                  <a:pt x="5260591" y="4779718"/>
                </a:cubicBezTo>
                <a:lnTo>
                  <a:pt x="5256359" y="4763997"/>
                </a:lnTo>
                <a:lnTo>
                  <a:pt x="5264124" y="4845428"/>
                </a:lnTo>
                <a:cubicBezTo>
                  <a:pt x="5284799" y="5412856"/>
                  <a:pt x="4547978" y="4909976"/>
                  <a:pt x="4128135" y="3649350"/>
                </a:cubicBezTo>
                <a:lnTo>
                  <a:pt x="4055289" y="3407211"/>
                </a:lnTo>
                <a:lnTo>
                  <a:pt x="4074999" y="3356333"/>
                </a:lnTo>
                <a:cubicBezTo>
                  <a:pt x="4145565" y="3155307"/>
                  <a:pt x="4190544" y="2851082"/>
                  <a:pt x="4190544" y="2510593"/>
                </a:cubicBezTo>
                <a:cubicBezTo>
                  <a:pt x="4190544" y="2226853"/>
                  <a:pt x="4159309" y="1968295"/>
                  <a:pt x="4108060" y="1773656"/>
                </a:cubicBezTo>
                <a:lnTo>
                  <a:pt x="4081927" y="1687652"/>
                </a:lnTo>
                <a:lnTo>
                  <a:pt x="4201456" y="1579003"/>
                </a:lnTo>
                <a:cubicBezTo>
                  <a:pt x="6106835" y="-95156"/>
                  <a:pt x="7890574" y="39981"/>
                  <a:pt x="7303708" y="911101"/>
                </a:cubicBezTo>
                <a:lnTo>
                  <a:pt x="7283039" y="937867"/>
                </a:lnTo>
                <a:lnTo>
                  <a:pt x="7272849" y="936182"/>
                </a:lnTo>
                <a:lnTo>
                  <a:pt x="7279754" y="942123"/>
                </a:lnTo>
                <a:lnTo>
                  <a:pt x="7218212" y="1021821"/>
                </a:lnTo>
                <a:lnTo>
                  <a:pt x="7238644" y="1003841"/>
                </a:lnTo>
                <a:lnTo>
                  <a:pt x="7290290" y="951187"/>
                </a:lnTo>
                <a:lnTo>
                  <a:pt x="7371205" y="1020811"/>
                </a:lnTo>
                <a:cubicBezTo>
                  <a:pt x="7456536" y="1116069"/>
                  <a:pt x="7501347" y="1240375"/>
                  <a:pt x="7492632" y="1368170"/>
                </a:cubicBezTo>
                <a:cubicBezTo>
                  <a:pt x="7481012" y="1538564"/>
                  <a:pt x="7375958" y="1689898"/>
                  <a:pt x="7216238" y="1766324"/>
                </a:cubicBezTo>
                <a:lnTo>
                  <a:pt x="7216238" y="1766326"/>
                </a:lnTo>
                <a:cubicBezTo>
                  <a:pt x="7456789" y="1782730"/>
                  <a:pt x="7664465" y="1610194"/>
                  <a:pt x="7680098" y="1380955"/>
                </a:cubicBezTo>
                <a:cubicBezTo>
                  <a:pt x="7693777" y="1180372"/>
                  <a:pt x="7555889" y="1002841"/>
                  <a:pt x="7360054" y="950601"/>
                </a:cubicBezTo>
                <a:lnTo>
                  <a:pt x="7300521" y="940758"/>
                </a:lnTo>
                <a:lnTo>
                  <a:pt x="7338522" y="902015"/>
                </a:lnTo>
                <a:cubicBezTo>
                  <a:pt x="7550172" y="670018"/>
                  <a:pt x="7613560" y="477962"/>
                  <a:pt x="7561147" y="341341"/>
                </a:cubicBezTo>
                <a:cubicBezTo>
                  <a:pt x="7512477" y="214479"/>
                  <a:pt x="7363959" y="135413"/>
                  <a:pt x="7141582" y="116549"/>
                </a:cubicBezTo>
                <a:cubicBezTo>
                  <a:pt x="7099886" y="113011"/>
                  <a:pt x="7055593" y="111591"/>
                  <a:pt x="7008876" y="112369"/>
                </a:cubicBezTo>
                <a:cubicBezTo>
                  <a:pt x="6962158" y="113146"/>
                  <a:pt x="6913015" y="116122"/>
                  <a:pt x="6861618" y="121379"/>
                </a:cubicBezTo>
                <a:cubicBezTo>
                  <a:pt x="6232007" y="185762"/>
                  <a:pt x="5264162" y="592285"/>
                  <a:pt x="4273017" y="1491248"/>
                </a:cubicBezTo>
                <a:lnTo>
                  <a:pt x="4078038" y="1674854"/>
                </a:lnTo>
                <a:lnTo>
                  <a:pt x="4074999" y="1664853"/>
                </a:lnTo>
                <a:cubicBezTo>
                  <a:pt x="4051477" y="1597845"/>
                  <a:pt x="4025112" y="1542303"/>
                  <a:pt x="3996622" y="1500707"/>
                </a:cubicBezTo>
                <a:lnTo>
                  <a:pt x="3943131" y="1443390"/>
                </a:lnTo>
                <a:lnTo>
                  <a:pt x="3993657" y="1402746"/>
                </a:lnTo>
                <a:cubicBezTo>
                  <a:pt x="4024527" y="1365915"/>
                  <a:pt x="4043621" y="1315034"/>
                  <a:pt x="4043621" y="1258832"/>
                </a:cubicBezTo>
                <a:cubicBezTo>
                  <a:pt x="4043621" y="1202630"/>
                  <a:pt x="4024527" y="1151748"/>
                  <a:pt x="3993657" y="1114917"/>
                </a:cubicBezTo>
                <a:lnTo>
                  <a:pt x="3956028" y="1084649"/>
                </a:lnTo>
                <a:lnTo>
                  <a:pt x="3982618" y="958362"/>
                </a:lnTo>
                <a:cubicBezTo>
                  <a:pt x="4189252" y="138557"/>
                  <a:pt x="4734781" y="-121217"/>
                  <a:pt x="4778669" y="267673"/>
                </a:cubicBezTo>
                <a:lnTo>
                  <a:pt x="4781065" y="322916"/>
                </a:lnTo>
                <a:lnTo>
                  <a:pt x="4782826" y="312574"/>
                </a:lnTo>
                <a:cubicBezTo>
                  <a:pt x="4801942" y="157933"/>
                  <a:pt x="4769045" y="61731"/>
                  <a:pt x="4706408" y="21621"/>
                </a:cubicBezTo>
                <a:cubicBezTo>
                  <a:pt x="4680963" y="5326"/>
                  <a:pt x="4650608" y="-1712"/>
                  <a:pt x="4616839" y="350"/>
                </a:cubicBezTo>
                <a:close/>
              </a:path>
            </a:pathLst>
          </a:custGeom>
          <a:gradFill>
            <a:gsLst>
              <a:gs pos="32000">
                <a:srgbClr val="FFC000"/>
              </a:gs>
              <a:gs pos="2000">
                <a:schemeClr val="accent5">
                  <a:lumMod val="75000"/>
                </a:schemeClr>
              </a:gs>
              <a:gs pos="0">
                <a:srgbClr val="66FFFF"/>
              </a:gs>
              <a:gs pos="61000">
                <a:srgbClr val="FFFF00"/>
              </a:gs>
              <a:gs pos="96000">
                <a:srgbClr val="FF66FF"/>
              </a:gs>
              <a:gs pos="43000">
                <a:srgbClr val="CC00CC"/>
              </a:gs>
            </a:gsLst>
            <a:path path="circle">
              <a:fillToRect l="50000" t="50000" r="50000" b="50000"/>
            </a:path>
          </a:gradFill>
          <a:ln>
            <a:noFill/>
          </a:ln>
          <a:effectLst>
            <a:reflection blurRad="6350" stA="50000" endA="300" endPos="90000" dir="5400000" sy="-100000" algn="bl" rotWithShape="0"/>
          </a:effectLst>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6" name="Forma libre 16"/>
          <p:cNvSpPr/>
          <p:nvPr/>
        </p:nvSpPr>
        <p:spPr>
          <a:xfrm flipH="1">
            <a:off x="271326" y="5301208"/>
            <a:ext cx="2304256" cy="1290260"/>
          </a:xfrm>
          <a:custGeom>
            <a:avLst/>
            <a:gdLst>
              <a:gd name="connsiteX0" fmla="*/ 5043628 w 7681032"/>
              <a:gd name="connsiteY0" fmla="*/ 4747498 h 5212713"/>
              <a:gd name="connsiteX1" fmla="*/ 4936426 w 7681032"/>
              <a:gd name="connsiteY1" fmla="*/ 4853934 h 5212713"/>
              <a:gd name="connsiteX2" fmla="*/ 5043627 w 7681032"/>
              <a:gd name="connsiteY2" fmla="*/ 4960371 h 5212713"/>
              <a:gd name="connsiteX3" fmla="*/ 5150828 w 7681032"/>
              <a:gd name="connsiteY3" fmla="*/ 4853934 h 5212713"/>
              <a:gd name="connsiteX4" fmla="*/ 5043628 w 7681032"/>
              <a:gd name="connsiteY4" fmla="*/ 4747498 h 5212713"/>
              <a:gd name="connsiteX5" fmla="*/ 2637404 w 7681032"/>
              <a:gd name="connsiteY5" fmla="*/ 4747497 h 5212713"/>
              <a:gd name="connsiteX6" fmla="*/ 2530204 w 7681032"/>
              <a:gd name="connsiteY6" fmla="*/ 4853933 h 5212713"/>
              <a:gd name="connsiteX7" fmla="*/ 2637405 w 7681032"/>
              <a:gd name="connsiteY7" fmla="*/ 4960370 h 5212713"/>
              <a:gd name="connsiteX8" fmla="*/ 2744606 w 7681032"/>
              <a:gd name="connsiteY8" fmla="*/ 4853933 h 5212713"/>
              <a:gd name="connsiteX9" fmla="*/ 2637404 w 7681032"/>
              <a:gd name="connsiteY9" fmla="*/ 4747497 h 5212713"/>
              <a:gd name="connsiteX10" fmla="*/ 5386669 w 7681032"/>
              <a:gd name="connsiteY10" fmla="*/ 4429445 h 5212713"/>
              <a:gd name="connsiteX11" fmla="*/ 5279468 w 7681032"/>
              <a:gd name="connsiteY11" fmla="*/ 4535882 h 5212713"/>
              <a:gd name="connsiteX12" fmla="*/ 5386669 w 7681032"/>
              <a:gd name="connsiteY12" fmla="*/ 4642318 h 5212713"/>
              <a:gd name="connsiteX13" fmla="*/ 5493870 w 7681032"/>
              <a:gd name="connsiteY13" fmla="*/ 4535882 h 5212713"/>
              <a:gd name="connsiteX14" fmla="*/ 5386669 w 7681032"/>
              <a:gd name="connsiteY14" fmla="*/ 4429445 h 5212713"/>
              <a:gd name="connsiteX15" fmla="*/ 2294363 w 7681032"/>
              <a:gd name="connsiteY15" fmla="*/ 4429444 h 5212713"/>
              <a:gd name="connsiteX16" fmla="*/ 2187162 w 7681032"/>
              <a:gd name="connsiteY16" fmla="*/ 4535881 h 5212713"/>
              <a:gd name="connsiteX17" fmla="*/ 2294363 w 7681032"/>
              <a:gd name="connsiteY17" fmla="*/ 4642317 h 5212713"/>
              <a:gd name="connsiteX18" fmla="*/ 2401564 w 7681032"/>
              <a:gd name="connsiteY18" fmla="*/ 4535881 h 5212713"/>
              <a:gd name="connsiteX19" fmla="*/ 2294363 w 7681032"/>
              <a:gd name="connsiteY19" fmla="*/ 4429444 h 5212713"/>
              <a:gd name="connsiteX20" fmla="*/ 5579036 w 7681032"/>
              <a:gd name="connsiteY20" fmla="*/ 4012003 h 5212713"/>
              <a:gd name="connsiteX21" fmla="*/ 5471836 w 7681032"/>
              <a:gd name="connsiteY21" fmla="*/ 4118438 h 5212713"/>
              <a:gd name="connsiteX22" fmla="*/ 5579036 w 7681032"/>
              <a:gd name="connsiteY22" fmla="*/ 4224874 h 5212713"/>
              <a:gd name="connsiteX23" fmla="*/ 5686237 w 7681032"/>
              <a:gd name="connsiteY23" fmla="*/ 4118438 h 5212713"/>
              <a:gd name="connsiteX24" fmla="*/ 5579036 w 7681032"/>
              <a:gd name="connsiteY24" fmla="*/ 4012003 h 5212713"/>
              <a:gd name="connsiteX25" fmla="*/ 2101995 w 7681032"/>
              <a:gd name="connsiteY25" fmla="*/ 4012002 h 5212713"/>
              <a:gd name="connsiteX26" fmla="*/ 1994795 w 7681032"/>
              <a:gd name="connsiteY26" fmla="*/ 4118437 h 5212713"/>
              <a:gd name="connsiteX27" fmla="*/ 2101996 w 7681032"/>
              <a:gd name="connsiteY27" fmla="*/ 4224873 h 5212713"/>
              <a:gd name="connsiteX28" fmla="*/ 2209196 w 7681032"/>
              <a:gd name="connsiteY28" fmla="*/ 4118437 h 5212713"/>
              <a:gd name="connsiteX29" fmla="*/ 2101995 w 7681032"/>
              <a:gd name="connsiteY29" fmla="*/ 4012002 h 5212713"/>
              <a:gd name="connsiteX30" fmla="*/ 3863419 w 7681032"/>
              <a:gd name="connsiteY30" fmla="*/ 3606610 h 5212713"/>
              <a:gd name="connsiteX31" fmla="*/ 3746605 w 7681032"/>
              <a:gd name="connsiteY31" fmla="*/ 4124045 h 5212713"/>
              <a:gd name="connsiteX32" fmla="*/ 3863419 w 7681032"/>
              <a:gd name="connsiteY32" fmla="*/ 4641480 h 5212713"/>
              <a:gd name="connsiteX33" fmla="*/ 3980233 w 7681032"/>
              <a:gd name="connsiteY33" fmla="*/ 4124045 h 5212713"/>
              <a:gd name="connsiteX34" fmla="*/ 3863419 w 7681032"/>
              <a:gd name="connsiteY34" fmla="*/ 3606610 h 5212713"/>
              <a:gd name="connsiteX35" fmla="*/ 4294190 w 7681032"/>
              <a:gd name="connsiteY35" fmla="*/ 3536407 h 5212713"/>
              <a:gd name="connsiteX36" fmla="*/ 4298599 w 7681032"/>
              <a:gd name="connsiteY36" fmla="*/ 3540368 h 5212713"/>
              <a:gd name="connsiteX37" fmla="*/ 4722456 w 7681032"/>
              <a:gd name="connsiteY37" fmla="*/ 4508929 h 5212713"/>
              <a:gd name="connsiteX38" fmla="*/ 4690841 w 7681032"/>
              <a:gd name="connsiteY38" fmla="*/ 4485774 h 5212713"/>
              <a:gd name="connsiteX39" fmla="*/ 4696292 w 7681032"/>
              <a:gd name="connsiteY39" fmla="*/ 4491367 h 5212713"/>
              <a:gd name="connsiteX40" fmla="*/ 4876292 w 7681032"/>
              <a:gd name="connsiteY40" fmla="*/ 4576962 h 5212713"/>
              <a:gd name="connsiteX41" fmla="*/ 4307705 w 7681032"/>
              <a:gd name="connsiteY41" fmla="*/ 3548074 h 5212713"/>
              <a:gd name="connsiteX42" fmla="*/ 3386842 w 7681032"/>
              <a:gd name="connsiteY42" fmla="*/ 3536406 h 5212713"/>
              <a:gd name="connsiteX43" fmla="*/ 3373327 w 7681032"/>
              <a:gd name="connsiteY43" fmla="*/ 3548073 h 5212713"/>
              <a:gd name="connsiteX44" fmla="*/ 2804739 w 7681032"/>
              <a:gd name="connsiteY44" fmla="*/ 4576961 h 5212713"/>
              <a:gd name="connsiteX45" fmla="*/ 2984739 w 7681032"/>
              <a:gd name="connsiteY45" fmla="*/ 4491366 h 5212713"/>
              <a:gd name="connsiteX46" fmla="*/ 2990191 w 7681032"/>
              <a:gd name="connsiteY46" fmla="*/ 4485773 h 5212713"/>
              <a:gd name="connsiteX47" fmla="*/ 2958575 w 7681032"/>
              <a:gd name="connsiteY47" fmla="*/ 4508928 h 5212713"/>
              <a:gd name="connsiteX48" fmla="*/ 3382433 w 7681032"/>
              <a:gd name="connsiteY48" fmla="*/ 3540367 h 5212713"/>
              <a:gd name="connsiteX49" fmla="*/ 6171110 w 7681032"/>
              <a:gd name="connsiteY49" fmla="*/ 3244914 h 5212713"/>
              <a:gd name="connsiteX50" fmla="*/ 6033621 w 7681032"/>
              <a:gd name="connsiteY50" fmla="*/ 3370459 h 5212713"/>
              <a:gd name="connsiteX51" fmla="*/ 6171109 w 7681032"/>
              <a:gd name="connsiteY51" fmla="*/ 3496004 h 5212713"/>
              <a:gd name="connsiteX52" fmla="*/ 6308596 w 7681032"/>
              <a:gd name="connsiteY52" fmla="*/ 3370460 h 5212713"/>
              <a:gd name="connsiteX53" fmla="*/ 6171110 w 7681032"/>
              <a:gd name="connsiteY53" fmla="*/ 3244914 h 5212713"/>
              <a:gd name="connsiteX54" fmla="*/ 1509922 w 7681032"/>
              <a:gd name="connsiteY54" fmla="*/ 3244913 h 5212713"/>
              <a:gd name="connsiteX55" fmla="*/ 1372435 w 7681032"/>
              <a:gd name="connsiteY55" fmla="*/ 3370459 h 5212713"/>
              <a:gd name="connsiteX56" fmla="*/ 1509923 w 7681032"/>
              <a:gd name="connsiteY56" fmla="*/ 3496003 h 5212713"/>
              <a:gd name="connsiteX57" fmla="*/ 1647411 w 7681032"/>
              <a:gd name="connsiteY57" fmla="*/ 3370458 h 5212713"/>
              <a:gd name="connsiteX58" fmla="*/ 1509922 w 7681032"/>
              <a:gd name="connsiteY58" fmla="*/ 3244913 h 5212713"/>
              <a:gd name="connsiteX59" fmla="*/ 4169144 w 7681032"/>
              <a:gd name="connsiteY59" fmla="*/ 3225492 h 5212713"/>
              <a:gd name="connsiteX60" fmla="*/ 4175281 w 7681032"/>
              <a:gd name="connsiteY60" fmla="*/ 3229526 h 5212713"/>
              <a:gd name="connsiteX61" fmla="*/ 4982098 w 7681032"/>
              <a:gd name="connsiteY61" fmla="*/ 4292609 h 5212713"/>
              <a:gd name="connsiteX62" fmla="*/ 4940022 w 7681032"/>
              <a:gd name="connsiteY62" fmla="*/ 4269713 h 5212713"/>
              <a:gd name="connsiteX63" fmla="*/ 4947868 w 7681032"/>
              <a:gd name="connsiteY63" fmla="*/ 4275501 h 5212713"/>
              <a:gd name="connsiteX64" fmla="*/ 5170375 w 7681032"/>
              <a:gd name="connsiteY64" fmla="*/ 4352732 h 5212713"/>
              <a:gd name="connsiteX65" fmla="*/ 4187784 w 7681032"/>
              <a:gd name="connsiteY65" fmla="*/ 3237311 h 5212713"/>
              <a:gd name="connsiteX66" fmla="*/ 3511888 w 7681032"/>
              <a:gd name="connsiteY66" fmla="*/ 3225491 h 5212713"/>
              <a:gd name="connsiteX67" fmla="*/ 3493248 w 7681032"/>
              <a:gd name="connsiteY67" fmla="*/ 3237310 h 5212713"/>
              <a:gd name="connsiteX68" fmla="*/ 2510656 w 7681032"/>
              <a:gd name="connsiteY68" fmla="*/ 4352731 h 5212713"/>
              <a:gd name="connsiteX69" fmla="*/ 2733164 w 7681032"/>
              <a:gd name="connsiteY69" fmla="*/ 4275500 h 5212713"/>
              <a:gd name="connsiteX70" fmla="*/ 2741010 w 7681032"/>
              <a:gd name="connsiteY70" fmla="*/ 4269712 h 5212713"/>
              <a:gd name="connsiteX71" fmla="*/ 2698934 w 7681032"/>
              <a:gd name="connsiteY71" fmla="*/ 4292608 h 5212713"/>
              <a:gd name="connsiteX72" fmla="*/ 3505751 w 7681032"/>
              <a:gd name="connsiteY72" fmla="*/ 3229525 h 5212713"/>
              <a:gd name="connsiteX73" fmla="*/ 4209491 w 7681032"/>
              <a:gd name="connsiteY73" fmla="*/ 3152563 h 5212713"/>
              <a:gd name="connsiteX74" fmla="*/ 4216324 w 7681032"/>
              <a:gd name="connsiteY74" fmla="*/ 3154491 h 5212713"/>
              <a:gd name="connsiteX75" fmla="*/ 5164371 w 7681032"/>
              <a:gd name="connsiteY75" fmla="*/ 3985771 h 5212713"/>
              <a:gd name="connsiteX76" fmla="*/ 5117971 w 7681032"/>
              <a:gd name="connsiteY76" fmla="*/ 3977708 h 5212713"/>
              <a:gd name="connsiteX77" fmla="*/ 5126765 w 7681032"/>
              <a:gd name="connsiteY77" fmla="*/ 3980858 h 5212713"/>
              <a:gd name="connsiteX78" fmla="*/ 5368040 w 7681032"/>
              <a:gd name="connsiteY78" fmla="*/ 3975957 h 5212713"/>
              <a:gd name="connsiteX79" fmla="*/ 4230203 w 7681032"/>
              <a:gd name="connsiteY79" fmla="*/ 3157954 h 5212713"/>
              <a:gd name="connsiteX80" fmla="*/ 3471541 w 7681032"/>
              <a:gd name="connsiteY80" fmla="*/ 3152562 h 5212713"/>
              <a:gd name="connsiteX81" fmla="*/ 3450829 w 7681032"/>
              <a:gd name="connsiteY81" fmla="*/ 3157953 h 5212713"/>
              <a:gd name="connsiteX82" fmla="*/ 2312992 w 7681032"/>
              <a:gd name="connsiteY82" fmla="*/ 3975956 h 5212713"/>
              <a:gd name="connsiteX83" fmla="*/ 2554267 w 7681032"/>
              <a:gd name="connsiteY83" fmla="*/ 3980857 h 5212713"/>
              <a:gd name="connsiteX84" fmla="*/ 2563061 w 7681032"/>
              <a:gd name="connsiteY84" fmla="*/ 3977707 h 5212713"/>
              <a:gd name="connsiteX85" fmla="*/ 2516661 w 7681032"/>
              <a:gd name="connsiteY85" fmla="*/ 3985770 h 5212713"/>
              <a:gd name="connsiteX86" fmla="*/ 3464708 w 7681032"/>
              <a:gd name="connsiteY86" fmla="*/ 3154490 h 5212713"/>
              <a:gd name="connsiteX87" fmla="*/ 6692996 w 7681032"/>
              <a:gd name="connsiteY87" fmla="*/ 2647733 h 5212713"/>
              <a:gd name="connsiteX88" fmla="*/ 6555508 w 7681032"/>
              <a:gd name="connsiteY88" fmla="*/ 2773277 h 5212713"/>
              <a:gd name="connsiteX89" fmla="*/ 6692997 w 7681032"/>
              <a:gd name="connsiteY89" fmla="*/ 2898822 h 5212713"/>
              <a:gd name="connsiteX90" fmla="*/ 6830484 w 7681032"/>
              <a:gd name="connsiteY90" fmla="*/ 2773278 h 5212713"/>
              <a:gd name="connsiteX91" fmla="*/ 6692996 w 7681032"/>
              <a:gd name="connsiteY91" fmla="*/ 2647733 h 5212713"/>
              <a:gd name="connsiteX92" fmla="*/ 988036 w 7681032"/>
              <a:gd name="connsiteY92" fmla="*/ 2647732 h 5212713"/>
              <a:gd name="connsiteX93" fmla="*/ 850547 w 7681032"/>
              <a:gd name="connsiteY93" fmla="*/ 2773277 h 5212713"/>
              <a:gd name="connsiteX94" fmla="*/ 988035 w 7681032"/>
              <a:gd name="connsiteY94" fmla="*/ 2898821 h 5212713"/>
              <a:gd name="connsiteX95" fmla="*/ 1125523 w 7681032"/>
              <a:gd name="connsiteY95" fmla="*/ 2773276 h 5212713"/>
              <a:gd name="connsiteX96" fmla="*/ 988036 w 7681032"/>
              <a:gd name="connsiteY96" fmla="*/ 2647732 h 5212713"/>
              <a:gd name="connsiteX97" fmla="*/ 4192610 w 7681032"/>
              <a:gd name="connsiteY97" fmla="*/ 2252092 h 5212713"/>
              <a:gd name="connsiteX98" fmla="*/ 4217110 w 7681032"/>
              <a:gd name="connsiteY98" fmla="*/ 2290809 h 5212713"/>
              <a:gd name="connsiteX99" fmla="*/ 4312860 w 7681032"/>
              <a:gd name="connsiteY99" fmla="*/ 2428712 h 5212713"/>
              <a:gd name="connsiteX100" fmla="*/ 4309583 w 7681032"/>
              <a:gd name="connsiteY100" fmla="*/ 2429355 h 5212713"/>
              <a:gd name="connsiteX101" fmla="*/ 4312902 w 7681032"/>
              <a:gd name="connsiteY101" fmla="*/ 2428771 h 5212713"/>
              <a:gd name="connsiteX102" fmla="*/ 4360087 w 7681032"/>
              <a:gd name="connsiteY102" fmla="*/ 2496731 h 5212713"/>
              <a:gd name="connsiteX103" fmla="*/ 4348055 w 7681032"/>
              <a:gd name="connsiteY103" fmla="*/ 2495130 h 5212713"/>
              <a:gd name="connsiteX104" fmla="*/ 4356655 w 7681032"/>
              <a:gd name="connsiteY104" fmla="*/ 2496437 h 5212713"/>
              <a:gd name="connsiteX105" fmla="*/ 4360370 w 7681032"/>
              <a:gd name="connsiteY105" fmla="*/ 2497138 h 5212713"/>
              <a:gd name="connsiteX106" fmla="*/ 4406210 w 7681032"/>
              <a:gd name="connsiteY106" fmla="*/ 2563156 h 5212713"/>
              <a:gd name="connsiteX107" fmla="*/ 4991902 w 7681032"/>
              <a:gd name="connsiteY107" fmla="*/ 3217402 h 5212713"/>
              <a:gd name="connsiteX108" fmla="*/ 5149249 w 7681032"/>
              <a:gd name="connsiteY108" fmla="*/ 3351648 h 5212713"/>
              <a:gd name="connsiteX109" fmla="*/ 4990062 w 7681032"/>
              <a:gd name="connsiteY109" fmla="*/ 3265211 h 5212713"/>
              <a:gd name="connsiteX110" fmla="*/ 4303313 w 7681032"/>
              <a:gd name="connsiteY110" fmla="*/ 3014724 h 5212713"/>
              <a:gd name="connsiteX111" fmla="*/ 4272550 w 7681032"/>
              <a:gd name="connsiteY111" fmla="*/ 3007474 h 5212713"/>
              <a:gd name="connsiteX112" fmla="*/ 4282685 w 7681032"/>
              <a:gd name="connsiteY112" fmla="*/ 3010145 h 5212713"/>
              <a:gd name="connsiteX113" fmla="*/ 5634264 w 7681032"/>
              <a:gd name="connsiteY113" fmla="*/ 4425482 h 5212713"/>
              <a:gd name="connsiteX114" fmla="*/ 5564960 w 7681032"/>
              <a:gd name="connsiteY114" fmla="*/ 4416679 h 5212713"/>
              <a:gd name="connsiteX115" fmla="*/ 5577938 w 7681032"/>
              <a:gd name="connsiteY115" fmla="*/ 4421353 h 5212713"/>
              <a:gd name="connsiteX116" fmla="*/ 5622937 w 7681032"/>
              <a:gd name="connsiteY116" fmla="*/ 4433443 h 5212713"/>
              <a:gd name="connsiteX117" fmla="*/ 5643099 w 7681032"/>
              <a:gd name="connsiteY117" fmla="*/ 4522170 h 5212713"/>
              <a:gd name="connsiteX118" fmla="*/ 5577360 w 7681032"/>
              <a:gd name="connsiteY118" fmla="*/ 4765293 h 5212713"/>
              <a:gd name="connsiteX119" fmla="*/ 5275253 w 7681032"/>
              <a:gd name="connsiteY119" fmla="*/ 4829881 h 5212713"/>
              <a:gd name="connsiteX120" fmla="*/ 5275252 w 7681032"/>
              <a:gd name="connsiteY120" fmla="*/ 4829882 h 5212713"/>
              <a:gd name="connsiteX121" fmla="*/ 5674793 w 7681032"/>
              <a:gd name="connsiteY121" fmla="*/ 4868513 h 5212713"/>
              <a:gd name="connsiteX122" fmla="*/ 5663692 w 7681032"/>
              <a:gd name="connsiteY122" fmla="*/ 4479928 h 5212713"/>
              <a:gd name="connsiteX123" fmla="*/ 5627295 w 7681032"/>
              <a:gd name="connsiteY123" fmla="*/ 4434614 h 5212713"/>
              <a:gd name="connsiteX124" fmla="*/ 5647271 w 7681032"/>
              <a:gd name="connsiteY124" fmla="*/ 4439981 h 5212713"/>
              <a:gd name="connsiteX125" fmla="*/ 5942841 w 7681032"/>
              <a:gd name="connsiteY125" fmla="*/ 4380329 h 5212713"/>
              <a:gd name="connsiteX126" fmla="*/ 5738469 w 7681032"/>
              <a:gd name="connsiteY126" fmla="*/ 3819469 h 5212713"/>
              <a:gd name="connsiteX127" fmla="*/ 5629402 w 7681032"/>
              <a:gd name="connsiteY127" fmla="*/ 3705306 h 5212713"/>
              <a:gd name="connsiteX128" fmla="*/ 5545617 w 7681032"/>
              <a:gd name="connsiteY128" fmla="*/ 3631127 h 5212713"/>
              <a:gd name="connsiteX129" fmla="*/ 5564676 w 7681032"/>
              <a:gd name="connsiteY129" fmla="*/ 3643179 h 5212713"/>
              <a:gd name="connsiteX130" fmla="*/ 6684744 w 7681032"/>
              <a:gd name="connsiteY130" fmla="*/ 3751909 h 5212713"/>
              <a:gd name="connsiteX131" fmla="*/ 6544854 w 7681032"/>
              <a:gd name="connsiteY131" fmla="*/ 3214507 h 5212713"/>
              <a:gd name="connsiteX132" fmla="*/ 6532600 w 7681032"/>
              <a:gd name="connsiteY132" fmla="*/ 3199166 h 5212713"/>
              <a:gd name="connsiteX133" fmla="*/ 6578859 w 7681032"/>
              <a:gd name="connsiteY133" fmla="*/ 3291025 h 5212713"/>
              <a:gd name="connsiteX134" fmla="*/ 4426871 w 7681032"/>
              <a:gd name="connsiteY134" fmla="*/ 2569512 h 5212713"/>
              <a:gd name="connsiteX135" fmla="*/ 4375341 w 7681032"/>
              <a:gd name="connsiteY135" fmla="*/ 2499961 h 5212713"/>
              <a:gd name="connsiteX136" fmla="*/ 4573362 w 7681032"/>
              <a:gd name="connsiteY136" fmla="*/ 2537304 h 5212713"/>
              <a:gd name="connsiteX137" fmla="*/ 5693857 w 7681032"/>
              <a:gd name="connsiteY137" fmla="*/ 3306293 h 5212713"/>
              <a:gd name="connsiteX138" fmla="*/ 5636745 w 7681032"/>
              <a:gd name="connsiteY138" fmla="*/ 3303038 h 5212713"/>
              <a:gd name="connsiteX139" fmla="*/ 5647983 w 7681032"/>
              <a:gd name="connsiteY139" fmla="*/ 3305464 h 5212713"/>
              <a:gd name="connsiteX140" fmla="*/ 5932998 w 7681032"/>
              <a:gd name="connsiteY140" fmla="*/ 3270163 h 5212713"/>
              <a:gd name="connsiteX141" fmla="*/ 4562852 w 7681032"/>
              <a:gd name="connsiteY141" fmla="*/ 2529822 h 5212713"/>
              <a:gd name="connsiteX142" fmla="*/ 4374362 w 7681032"/>
              <a:gd name="connsiteY142" fmla="*/ 2498641 h 5212713"/>
              <a:gd name="connsiteX143" fmla="*/ 4321522 w 7681032"/>
              <a:gd name="connsiteY143" fmla="*/ 2427320 h 5212713"/>
              <a:gd name="connsiteX144" fmla="*/ 4581789 w 7681032"/>
              <a:gd name="connsiteY144" fmla="*/ 2391678 h 5212713"/>
              <a:gd name="connsiteX145" fmla="*/ 6126606 w 7681032"/>
              <a:gd name="connsiteY145" fmla="*/ 2887597 h 5212713"/>
              <a:gd name="connsiteX146" fmla="*/ 6060146 w 7681032"/>
              <a:gd name="connsiteY146" fmla="*/ 2906233 h 5212713"/>
              <a:gd name="connsiteX147" fmla="*/ 6073834 w 7681032"/>
              <a:gd name="connsiteY147" fmla="*/ 2904747 h 5212713"/>
              <a:gd name="connsiteX148" fmla="*/ 6387885 w 7681032"/>
              <a:gd name="connsiteY148" fmla="*/ 2748768 h 5212713"/>
              <a:gd name="connsiteX149" fmla="*/ 4340455 w 7681032"/>
              <a:gd name="connsiteY149" fmla="*/ 2423296 h 5212713"/>
              <a:gd name="connsiteX150" fmla="*/ 4321322 w 7681032"/>
              <a:gd name="connsiteY150" fmla="*/ 2427051 h 5212713"/>
              <a:gd name="connsiteX151" fmla="*/ 4201017 w 7681032"/>
              <a:gd name="connsiteY151" fmla="*/ 2264672 h 5212713"/>
              <a:gd name="connsiteX152" fmla="*/ 3488422 w 7681032"/>
              <a:gd name="connsiteY152" fmla="*/ 2252091 h 5212713"/>
              <a:gd name="connsiteX153" fmla="*/ 3480015 w 7681032"/>
              <a:gd name="connsiteY153" fmla="*/ 2264671 h 5212713"/>
              <a:gd name="connsiteX154" fmla="*/ 3359709 w 7681032"/>
              <a:gd name="connsiteY154" fmla="*/ 2427050 h 5212713"/>
              <a:gd name="connsiteX155" fmla="*/ 3340576 w 7681032"/>
              <a:gd name="connsiteY155" fmla="*/ 2423295 h 5212713"/>
              <a:gd name="connsiteX156" fmla="*/ 1293147 w 7681032"/>
              <a:gd name="connsiteY156" fmla="*/ 2748767 h 5212713"/>
              <a:gd name="connsiteX157" fmla="*/ 1607197 w 7681032"/>
              <a:gd name="connsiteY157" fmla="*/ 2904746 h 5212713"/>
              <a:gd name="connsiteX158" fmla="*/ 1620886 w 7681032"/>
              <a:gd name="connsiteY158" fmla="*/ 2906232 h 5212713"/>
              <a:gd name="connsiteX159" fmla="*/ 1554426 w 7681032"/>
              <a:gd name="connsiteY159" fmla="*/ 2887596 h 5212713"/>
              <a:gd name="connsiteX160" fmla="*/ 3099243 w 7681032"/>
              <a:gd name="connsiteY160" fmla="*/ 2391677 h 5212713"/>
              <a:gd name="connsiteX161" fmla="*/ 3359510 w 7681032"/>
              <a:gd name="connsiteY161" fmla="*/ 2427319 h 5212713"/>
              <a:gd name="connsiteX162" fmla="*/ 3306669 w 7681032"/>
              <a:gd name="connsiteY162" fmla="*/ 2498640 h 5212713"/>
              <a:gd name="connsiteX163" fmla="*/ 3118180 w 7681032"/>
              <a:gd name="connsiteY163" fmla="*/ 2529821 h 5212713"/>
              <a:gd name="connsiteX164" fmla="*/ 1748034 w 7681032"/>
              <a:gd name="connsiteY164" fmla="*/ 3270162 h 5212713"/>
              <a:gd name="connsiteX165" fmla="*/ 2033048 w 7681032"/>
              <a:gd name="connsiteY165" fmla="*/ 3305463 h 5212713"/>
              <a:gd name="connsiteX166" fmla="*/ 2044287 w 7681032"/>
              <a:gd name="connsiteY166" fmla="*/ 3303037 h 5212713"/>
              <a:gd name="connsiteX167" fmla="*/ 1987174 w 7681032"/>
              <a:gd name="connsiteY167" fmla="*/ 3306292 h 5212713"/>
              <a:gd name="connsiteX168" fmla="*/ 3107669 w 7681032"/>
              <a:gd name="connsiteY168" fmla="*/ 2537303 h 5212713"/>
              <a:gd name="connsiteX169" fmla="*/ 3305691 w 7681032"/>
              <a:gd name="connsiteY169" fmla="*/ 2499960 h 5212713"/>
              <a:gd name="connsiteX170" fmla="*/ 3254161 w 7681032"/>
              <a:gd name="connsiteY170" fmla="*/ 2569511 h 5212713"/>
              <a:gd name="connsiteX171" fmla="*/ 1102172 w 7681032"/>
              <a:gd name="connsiteY171" fmla="*/ 3291024 h 5212713"/>
              <a:gd name="connsiteX172" fmla="*/ 1148432 w 7681032"/>
              <a:gd name="connsiteY172" fmla="*/ 3199165 h 5212713"/>
              <a:gd name="connsiteX173" fmla="*/ 1136178 w 7681032"/>
              <a:gd name="connsiteY173" fmla="*/ 3214506 h 5212713"/>
              <a:gd name="connsiteX174" fmla="*/ 996288 w 7681032"/>
              <a:gd name="connsiteY174" fmla="*/ 3751908 h 5212713"/>
              <a:gd name="connsiteX175" fmla="*/ 2116356 w 7681032"/>
              <a:gd name="connsiteY175" fmla="*/ 3643178 h 5212713"/>
              <a:gd name="connsiteX176" fmla="*/ 2135414 w 7681032"/>
              <a:gd name="connsiteY176" fmla="*/ 3631126 h 5212713"/>
              <a:gd name="connsiteX177" fmla="*/ 2051630 w 7681032"/>
              <a:gd name="connsiteY177" fmla="*/ 3705305 h 5212713"/>
              <a:gd name="connsiteX178" fmla="*/ 1942563 w 7681032"/>
              <a:gd name="connsiteY178" fmla="*/ 3819468 h 5212713"/>
              <a:gd name="connsiteX179" fmla="*/ 1738191 w 7681032"/>
              <a:gd name="connsiteY179" fmla="*/ 4380328 h 5212713"/>
              <a:gd name="connsiteX180" fmla="*/ 2033761 w 7681032"/>
              <a:gd name="connsiteY180" fmla="*/ 4439980 h 5212713"/>
              <a:gd name="connsiteX181" fmla="*/ 2053737 w 7681032"/>
              <a:gd name="connsiteY181" fmla="*/ 4434613 h 5212713"/>
              <a:gd name="connsiteX182" fmla="*/ 2017339 w 7681032"/>
              <a:gd name="connsiteY182" fmla="*/ 4479927 h 5212713"/>
              <a:gd name="connsiteX183" fmla="*/ 2006238 w 7681032"/>
              <a:gd name="connsiteY183" fmla="*/ 4868512 h 5212713"/>
              <a:gd name="connsiteX184" fmla="*/ 2405779 w 7681032"/>
              <a:gd name="connsiteY184" fmla="*/ 4829881 h 5212713"/>
              <a:gd name="connsiteX185" fmla="*/ 2405779 w 7681032"/>
              <a:gd name="connsiteY185" fmla="*/ 4829880 h 5212713"/>
              <a:gd name="connsiteX186" fmla="*/ 2103671 w 7681032"/>
              <a:gd name="connsiteY186" fmla="*/ 4765292 h 5212713"/>
              <a:gd name="connsiteX187" fmla="*/ 2037933 w 7681032"/>
              <a:gd name="connsiteY187" fmla="*/ 4522169 h 5212713"/>
              <a:gd name="connsiteX188" fmla="*/ 2058095 w 7681032"/>
              <a:gd name="connsiteY188" fmla="*/ 4433442 h 5212713"/>
              <a:gd name="connsiteX189" fmla="*/ 2103094 w 7681032"/>
              <a:gd name="connsiteY189" fmla="*/ 4421352 h 5212713"/>
              <a:gd name="connsiteX190" fmla="*/ 2116072 w 7681032"/>
              <a:gd name="connsiteY190" fmla="*/ 4416678 h 5212713"/>
              <a:gd name="connsiteX191" fmla="*/ 2046768 w 7681032"/>
              <a:gd name="connsiteY191" fmla="*/ 4425481 h 5212713"/>
              <a:gd name="connsiteX192" fmla="*/ 3398347 w 7681032"/>
              <a:gd name="connsiteY192" fmla="*/ 3010144 h 5212713"/>
              <a:gd name="connsiteX193" fmla="*/ 3408481 w 7681032"/>
              <a:gd name="connsiteY193" fmla="*/ 3007473 h 5212713"/>
              <a:gd name="connsiteX194" fmla="*/ 3377719 w 7681032"/>
              <a:gd name="connsiteY194" fmla="*/ 3014723 h 5212713"/>
              <a:gd name="connsiteX195" fmla="*/ 2690970 w 7681032"/>
              <a:gd name="connsiteY195" fmla="*/ 3265210 h 5212713"/>
              <a:gd name="connsiteX196" fmla="*/ 2531783 w 7681032"/>
              <a:gd name="connsiteY196" fmla="*/ 3351647 h 5212713"/>
              <a:gd name="connsiteX197" fmla="*/ 2689130 w 7681032"/>
              <a:gd name="connsiteY197" fmla="*/ 3217401 h 5212713"/>
              <a:gd name="connsiteX198" fmla="*/ 3274822 w 7681032"/>
              <a:gd name="connsiteY198" fmla="*/ 2563155 h 5212713"/>
              <a:gd name="connsiteX199" fmla="*/ 3320662 w 7681032"/>
              <a:gd name="connsiteY199" fmla="*/ 2497137 h 5212713"/>
              <a:gd name="connsiteX200" fmla="*/ 3324376 w 7681032"/>
              <a:gd name="connsiteY200" fmla="*/ 2496436 h 5212713"/>
              <a:gd name="connsiteX201" fmla="*/ 3332977 w 7681032"/>
              <a:gd name="connsiteY201" fmla="*/ 2495129 h 5212713"/>
              <a:gd name="connsiteX202" fmla="*/ 3320944 w 7681032"/>
              <a:gd name="connsiteY202" fmla="*/ 2496730 h 5212713"/>
              <a:gd name="connsiteX203" fmla="*/ 3368130 w 7681032"/>
              <a:gd name="connsiteY203" fmla="*/ 2428770 h 5212713"/>
              <a:gd name="connsiteX204" fmla="*/ 3371449 w 7681032"/>
              <a:gd name="connsiteY204" fmla="*/ 2429354 h 5212713"/>
              <a:gd name="connsiteX205" fmla="*/ 3368171 w 7681032"/>
              <a:gd name="connsiteY205" fmla="*/ 2428711 h 5212713"/>
              <a:gd name="connsiteX206" fmla="*/ 3463922 w 7681032"/>
              <a:gd name="connsiteY206" fmla="*/ 2290808 h 5212713"/>
              <a:gd name="connsiteX207" fmla="*/ 6967972 w 7681032"/>
              <a:gd name="connsiteY207" fmla="*/ 1958618 h 5212713"/>
              <a:gd name="connsiteX208" fmla="*/ 6830484 w 7681032"/>
              <a:gd name="connsiteY208" fmla="*/ 2084163 h 5212713"/>
              <a:gd name="connsiteX209" fmla="*/ 6967973 w 7681032"/>
              <a:gd name="connsiteY209" fmla="*/ 2209708 h 5212713"/>
              <a:gd name="connsiteX210" fmla="*/ 7105460 w 7681032"/>
              <a:gd name="connsiteY210" fmla="*/ 2084164 h 5212713"/>
              <a:gd name="connsiteX211" fmla="*/ 6967972 w 7681032"/>
              <a:gd name="connsiteY211" fmla="*/ 1958618 h 5212713"/>
              <a:gd name="connsiteX212" fmla="*/ 713060 w 7681032"/>
              <a:gd name="connsiteY212" fmla="*/ 1958617 h 5212713"/>
              <a:gd name="connsiteX213" fmla="*/ 575572 w 7681032"/>
              <a:gd name="connsiteY213" fmla="*/ 2084163 h 5212713"/>
              <a:gd name="connsiteX214" fmla="*/ 713059 w 7681032"/>
              <a:gd name="connsiteY214" fmla="*/ 2209707 h 5212713"/>
              <a:gd name="connsiteX215" fmla="*/ 850547 w 7681032"/>
              <a:gd name="connsiteY215" fmla="*/ 2084162 h 5212713"/>
              <a:gd name="connsiteX216" fmla="*/ 713060 w 7681032"/>
              <a:gd name="connsiteY216" fmla="*/ 1958617 h 5212713"/>
              <a:gd name="connsiteX217" fmla="*/ 6118538 w 7681032"/>
              <a:gd name="connsiteY217" fmla="*/ 1952367 h 5212713"/>
              <a:gd name="connsiteX218" fmla="*/ 4383395 w 7681032"/>
              <a:gd name="connsiteY218" fmla="*/ 2320479 h 5212713"/>
              <a:gd name="connsiteX219" fmla="*/ 4352215 w 7681032"/>
              <a:gd name="connsiteY219" fmla="*/ 2332789 h 5212713"/>
              <a:gd name="connsiteX220" fmla="*/ 4362658 w 7681032"/>
              <a:gd name="connsiteY220" fmla="*/ 2328858 h 5212713"/>
              <a:gd name="connsiteX221" fmla="*/ 6392139 w 7681032"/>
              <a:gd name="connsiteY221" fmla="*/ 2272824 h 5212713"/>
              <a:gd name="connsiteX222" fmla="*/ 6326424 w 7681032"/>
              <a:gd name="connsiteY222" fmla="*/ 2303888 h 5212713"/>
              <a:gd name="connsiteX223" fmla="*/ 6340550 w 7681032"/>
              <a:gd name="connsiteY223" fmla="*/ 2299408 h 5212713"/>
              <a:gd name="connsiteX224" fmla="*/ 6634002 w 7681032"/>
              <a:gd name="connsiteY224" fmla="*/ 2097225 h 5212713"/>
              <a:gd name="connsiteX225" fmla="*/ 6118538 w 7681032"/>
              <a:gd name="connsiteY225" fmla="*/ 1952367 h 5212713"/>
              <a:gd name="connsiteX226" fmla="*/ 1562494 w 7681032"/>
              <a:gd name="connsiteY226" fmla="*/ 1952366 h 5212713"/>
              <a:gd name="connsiteX227" fmla="*/ 1047030 w 7681032"/>
              <a:gd name="connsiteY227" fmla="*/ 2097224 h 5212713"/>
              <a:gd name="connsiteX228" fmla="*/ 1340481 w 7681032"/>
              <a:gd name="connsiteY228" fmla="*/ 2299407 h 5212713"/>
              <a:gd name="connsiteX229" fmla="*/ 1354608 w 7681032"/>
              <a:gd name="connsiteY229" fmla="*/ 2303887 h 5212713"/>
              <a:gd name="connsiteX230" fmla="*/ 1288893 w 7681032"/>
              <a:gd name="connsiteY230" fmla="*/ 2272823 h 5212713"/>
              <a:gd name="connsiteX231" fmla="*/ 3318374 w 7681032"/>
              <a:gd name="connsiteY231" fmla="*/ 2328857 h 5212713"/>
              <a:gd name="connsiteX232" fmla="*/ 3328816 w 7681032"/>
              <a:gd name="connsiteY232" fmla="*/ 2332788 h 5212713"/>
              <a:gd name="connsiteX233" fmla="*/ 3297637 w 7681032"/>
              <a:gd name="connsiteY233" fmla="*/ 2320478 h 5212713"/>
              <a:gd name="connsiteX234" fmla="*/ 1562494 w 7681032"/>
              <a:gd name="connsiteY234" fmla="*/ 1952366 h 5212713"/>
              <a:gd name="connsiteX235" fmla="*/ 7173631 w 7681032"/>
              <a:gd name="connsiteY235" fmla="*/ 1769047 h 5212713"/>
              <a:gd name="connsiteX236" fmla="*/ 7217164 w 7681032"/>
              <a:gd name="connsiteY236" fmla="*/ 1808378 h 5212713"/>
              <a:gd name="connsiteX237" fmla="*/ 7282242 w 7681032"/>
              <a:gd name="connsiteY237" fmla="*/ 1933976 h 5212713"/>
              <a:gd name="connsiteX238" fmla="*/ 7254222 w 7681032"/>
              <a:gd name="connsiteY238" fmla="*/ 2250576 h 5212713"/>
              <a:gd name="connsiteX239" fmla="*/ 7117281 w 7681032"/>
              <a:gd name="connsiteY239" fmla="*/ 2443655 h 5212713"/>
              <a:gd name="connsiteX240" fmla="*/ 6921673 w 7681032"/>
              <a:gd name="connsiteY240" fmla="*/ 2522119 h 5212713"/>
              <a:gd name="connsiteX241" fmla="*/ 6966351 w 7681032"/>
              <a:gd name="connsiteY241" fmla="*/ 2947271 h 5212713"/>
              <a:gd name="connsiteX242" fmla="*/ 6772810 w 7681032"/>
              <a:gd name="connsiteY242" fmla="*/ 3183616 h 5212713"/>
              <a:gd name="connsiteX243" fmla="*/ 6639645 w 7681032"/>
              <a:gd name="connsiteY243" fmla="*/ 3235350 h 5212713"/>
              <a:gd name="connsiteX244" fmla="*/ 6585284 w 7681032"/>
              <a:gd name="connsiteY244" fmla="*/ 3235417 h 5212713"/>
              <a:gd name="connsiteX245" fmla="*/ 6601043 w 7681032"/>
              <a:gd name="connsiteY245" fmla="*/ 3247907 h 5212713"/>
              <a:gd name="connsiteX246" fmla="*/ 6661706 w 7681032"/>
              <a:gd name="connsiteY246" fmla="*/ 3280050 h 5212713"/>
              <a:gd name="connsiteX247" fmla="*/ 6922208 w 7681032"/>
              <a:gd name="connsiteY247" fmla="*/ 3245347 h 5212713"/>
              <a:gd name="connsiteX248" fmla="*/ 7115750 w 7681032"/>
              <a:gd name="connsiteY248" fmla="*/ 3009002 h 5212713"/>
              <a:gd name="connsiteX249" fmla="*/ 7071073 w 7681032"/>
              <a:gd name="connsiteY249" fmla="*/ 2583850 h 5212713"/>
              <a:gd name="connsiteX250" fmla="*/ 7266682 w 7681032"/>
              <a:gd name="connsiteY250" fmla="*/ 2505388 h 5212713"/>
              <a:gd name="connsiteX251" fmla="*/ 7403622 w 7681032"/>
              <a:gd name="connsiteY251" fmla="*/ 2312307 h 5212713"/>
              <a:gd name="connsiteX252" fmla="*/ 7431642 w 7681032"/>
              <a:gd name="connsiteY252" fmla="*/ 1995707 h 5212713"/>
              <a:gd name="connsiteX253" fmla="*/ 7254046 w 7681032"/>
              <a:gd name="connsiteY253" fmla="*/ 1790716 h 5212713"/>
              <a:gd name="connsiteX254" fmla="*/ 7183182 w 7681032"/>
              <a:gd name="connsiteY254" fmla="*/ 1769766 h 5212713"/>
              <a:gd name="connsiteX255" fmla="*/ 507400 w 7681032"/>
              <a:gd name="connsiteY255" fmla="*/ 1769046 h 5212713"/>
              <a:gd name="connsiteX256" fmla="*/ 497850 w 7681032"/>
              <a:gd name="connsiteY256" fmla="*/ 1769765 h 5212713"/>
              <a:gd name="connsiteX257" fmla="*/ 426986 w 7681032"/>
              <a:gd name="connsiteY257" fmla="*/ 1790715 h 5212713"/>
              <a:gd name="connsiteX258" fmla="*/ 249389 w 7681032"/>
              <a:gd name="connsiteY258" fmla="*/ 1995706 h 5212713"/>
              <a:gd name="connsiteX259" fmla="*/ 277409 w 7681032"/>
              <a:gd name="connsiteY259" fmla="*/ 2312306 h 5212713"/>
              <a:gd name="connsiteX260" fmla="*/ 414350 w 7681032"/>
              <a:gd name="connsiteY260" fmla="*/ 2505387 h 5212713"/>
              <a:gd name="connsiteX261" fmla="*/ 609959 w 7681032"/>
              <a:gd name="connsiteY261" fmla="*/ 2583849 h 5212713"/>
              <a:gd name="connsiteX262" fmla="*/ 565282 w 7681032"/>
              <a:gd name="connsiteY262" fmla="*/ 3009001 h 5212713"/>
              <a:gd name="connsiteX263" fmla="*/ 758823 w 7681032"/>
              <a:gd name="connsiteY263" fmla="*/ 3245346 h 5212713"/>
              <a:gd name="connsiteX264" fmla="*/ 1019326 w 7681032"/>
              <a:gd name="connsiteY264" fmla="*/ 3280049 h 5212713"/>
              <a:gd name="connsiteX265" fmla="*/ 1079988 w 7681032"/>
              <a:gd name="connsiteY265" fmla="*/ 3247906 h 5212713"/>
              <a:gd name="connsiteX266" fmla="*/ 1095748 w 7681032"/>
              <a:gd name="connsiteY266" fmla="*/ 3235416 h 5212713"/>
              <a:gd name="connsiteX267" fmla="*/ 1041387 w 7681032"/>
              <a:gd name="connsiteY267" fmla="*/ 3235349 h 5212713"/>
              <a:gd name="connsiteX268" fmla="*/ 908222 w 7681032"/>
              <a:gd name="connsiteY268" fmla="*/ 3183615 h 5212713"/>
              <a:gd name="connsiteX269" fmla="*/ 714681 w 7681032"/>
              <a:gd name="connsiteY269" fmla="*/ 2947270 h 5212713"/>
              <a:gd name="connsiteX270" fmla="*/ 759359 w 7681032"/>
              <a:gd name="connsiteY270" fmla="*/ 2522118 h 5212713"/>
              <a:gd name="connsiteX271" fmla="*/ 563751 w 7681032"/>
              <a:gd name="connsiteY271" fmla="*/ 2443654 h 5212713"/>
              <a:gd name="connsiteX272" fmla="*/ 426810 w 7681032"/>
              <a:gd name="connsiteY272" fmla="*/ 2250575 h 5212713"/>
              <a:gd name="connsiteX273" fmla="*/ 398790 w 7681032"/>
              <a:gd name="connsiteY273" fmla="*/ 1933975 h 5212713"/>
              <a:gd name="connsiteX274" fmla="*/ 463868 w 7681032"/>
              <a:gd name="connsiteY274" fmla="*/ 1808377 h 5212713"/>
              <a:gd name="connsiteX275" fmla="*/ 3886597 w 7681032"/>
              <a:gd name="connsiteY275" fmla="*/ 1459091 h 5212713"/>
              <a:gd name="connsiteX276" fmla="*/ 3940000 w 7681032"/>
              <a:gd name="connsiteY276" fmla="*/ 1634341 h 5212713"/>
              <a:gd name="connsiteX277" fmla="*/ 3969970 w 7681032"/>
              <a:gd name="connsiteY277" fmla="*/ 1783158 h 5212713"/>
              <a:gd name="connsiteX278" fmla="*/ 3936820 w 7681032"/>
              <a:gd name="connsiteY278" fmla="*/ 1816772 h 5212713"/>
              <a:gd name="connsiteX279" fmla="*/ 3930653 w 7681032"/>
              <a:gd name="connsiteY279" fmla="*/ 1776947 h 5212713"/>
              <a:gd name="connsiteX280" fmla="*/ 3867779 w 7681032"/>
              <a:gd name="connsiteY280" fmla="*/ 1626611 h 5212713"/>
              <a:gd name="connsiteX281" fmla="*/ 3804905 w 7681032"/>
              <a:gd name="connsiteY281" fmla="*/ 1776947 h 5212713"/>
              <a:gd name="connsiteX282" fmla="*/ 3791340 w 7681032"/>
              <a:gd name="connsiteY282" fmla="*/ 1864558 h 5212713"/>
              <a:gd name="connsiteX283" fmla="*/ 3765619 w 7681032"/>
              <a:gd name="connsiteY283" fmla="*/ 1838477 h 5212713"/>
              <a:gd name="connsiteX284" fmla="*/ 3766957 w 7681032"/>
              <a:gd name="connsiteY284" fmla="*/ 1828532 h 5212713"/>
              <a:gd name="connsiteX285" fmla="*/ 3806065 w 7681032"/>
              <a:gd name="connsiteY285" fmla="*/ 1634341 h 5212713"/>
              <a:gd name="connsiteX286" fmla="*/ 3859468 w 7681032"/>
              <a:gd name="connsiteY286" fmla="*/ 1459091 h 5212713"/>
              <a:gd name="connsiteX287" fmla="*/ 3873032 w 7681032"/>
              <a:gd name="connsiteY287" fmla="*/ 1462358 h 5212713"/>
              <a:gd name="connsiteX288" fmla="*/ 6450068 w 7681032"/>
              <a:gd name="connsiteY288" fmla="*/ 1343917 h 5212713"/>
              <a:gd name="connsiteX289" fmla="*/ 4313015 w 7681032"/>
              <a:gd name="connsiteY289" fmla="*/ 2233014 h 5212713"/>
              <a:gd name="connsiteX290" fmla="*/ 4282933 w 7681032"/>
              <a:gd name="connsiteY290" fmla="*/ 2255074 h 5212713"/>
              <a:gd name="connsiteX291" fmla="*/ 4293063 w 7681032"/>
              <a:gd name="connsiteY291" fmla="*/ 2247917 h 5212713"/>
              <a:gd name="connsiteX292" fmla="*/ 6466598 w 7681032"/>
              <a:gd name="connsiteY292" fmla="*/ 1706261 h 5212713"/>
              <a:gd name="connsiteX293" fmla="*/ 6404675 w 7681032"/>
              <a:gd name="connsiteY293" fmla="*/ 1758896 h 5212713"/>
              <a:gd name="connsiteX294" fmla="*/ 6418621 w 7681032"/>
              <a:gd name="connsiteY294" fmla="*/ 1750218 h 5212713"/>
              <a:gd name="connsiteX295" fmla="*/ 6676796 w 7681032"/>
              <a:gd name="connsiteY295" fmla="*/ 1439022 h 5212713"/>
              <a:gd name="connsiteX296" fmla="*/ 6450068 w 7681032"/>
              <a:gd name="connsiteY296" fmla="*/ 1343917 h 5212713"/>
              <a:gd name="connsiteX297" fmla="*/ 1230964 w 7681032"/>
              <a:gd name="connsiteY297" fmla="*/ 1343916 h 5212713"/>
              <a:gd name="connsiteX298" fmla="*/ 1004236 w 7681032"/>
              <a:gd name="connsiteY298" fmla="*/ 1439021 h 5212713"/>
              <a:gd name="connsiteX299" fmla="*/ 1262410 w 7681032"/>
              <a:gd name="connsiteY299" fmla="*/ 1750217 h 5212713"/>
              <a:gd name="connsiteX300" fmla="*/ 1276357 w 7681032"/>
              <a:gd name="connsiteY300" fmla="*/ 1758895 h 5212713"/>
              <a:gd name="connsiteX301" fmla="*/ 1214434 w 7681032"/>
              <a:gd name="connsiteY301" fmla="*/ 1706260 h 5212713"/>
              <a:gd name="connsiteX302" fmla="*/ 3387969 w 7681032"/>
              <a:gd name="connsiteY302" fmla="*/ 2247916 h 5212713"/>
              <a:gd name="connsiteX303" fmla="*/ 3398098 w 7681032"/>
              <a:gd name="connsiteY303" fmla="*/ 2255073 h 5212713"/>
              <a:gd name="connsiteX304" fmla="*/ 3368017 w 7681032"/>
              <a:gd name="connsiteY304" fmla="*/ 2233013 h 5212713"/>
              <a:gd name="connsiteX305" fmla="*/ 1230964 w 7681032"/>
              <a:gd name="connsiteY305" fmla="*/ 1343916 h 5212713"/>
              <a:gd name="connsiteX306" fmla="*/ 7105460 w 7681032"/>
              <a:gd name="connsiteY306" fmla="*/ 1269504 h 5212713"/>
              <a:gd name="connsiteX307" fmla="*/ 6967973 w 7681032"/>
              <a:gd name="connsiteY307" fmla="*/ 1395049 h 5212713"/>
              <a:gd name="connsiteX308" fmla="*/ 7105460 w 7681032"/>
              <a:gd name="connsiteY308" fmla="*/ 1520594 h 5212713"/>
              <a:gd name="connsiteX309" fmla="*/ 7242949 w 7681032"/>
              <a:gd name="connsiteY309" fmla="*/ 1395049 h 5212713"/>
              <a:gd name="connsiteX310" fmla="*/ 7105460 w 7681032"/>
              <a:gd name="connsiteY310" fmla="*/ 1269504 h 5212713"/>
              <a:gd name="connsiteX311" fmla="*/ 575572 w 7681032"/>
              <a:gd name="connsiteY311" fmla="*/ 1269503 h 5212713"/>
              <a:gd name="connsiteX312" fmla="*/ 438083 w 7681032"/>
              <a:gd name="connsiteY312" fmla="*/ 1395048 h 5212713"/>
              <a:gd name="connsiteX313" fmla="*/ 575572 w 7681032"/>
              <a:gd name="connsiteY313" fmla="*/ 1520593 h 5212713"/>
              <a:gd name="connsiteX314" fmla="*/ 713059 w 7681032"/>
              <a:gd name="connsiteY314" fmla="*/ 1395048 h 5212713"/>
              <a:gd name="connsiteX315" fmla="*/ 575572 w 7681032"/>
              <a:gd name="connsiteY315" fmla="*/ 1269503 h 5212713"/>
              <a:gd name="connsiteX316" fmla="*/ 6445467 w 7681032"/>
              <a:gd name="connsiteY316" fmla="*/ 678269 h 5212713"/>
              <a:gd name="connsiteX317" fmla="*/ 4235892 w 7681032"/>
              <a:gd name="connsiteY317" fmla="*/ 2076586 h 5212713"/>
              <a:gd name="connsiteX318" fmla="*/ 4208587 w 7681032"/>
              <a:gd name="connsiteY318" fmla="*/ 2107401 h 5212713"/>
              <a:gd name="connsiteX319" fmla="*/ 4217850 w 7681032"/>
              <a:gd name="connsiteY319" fmla="*/ 2097342 h 5212713"/>
              <a:gd name="connsiteX320" fmla="*/ 6456643 w 7681032"/>
              <a:gd name="connsiteY320" fmla="*/ 1104886 h 5212713"/>
              <a:gd name="connsiteX321" fmla="*/ 6402262 w 7681032"/>
              <a:gd name="connsiteY321" fmla="*/ 1176790 h 5212713"/>
              <a:gd name="connsiteX322" fmla="*/ 6415313 w 7681032"/>
              <a:gd name="connsiteY322" fmla="*/ 1164322 h 5212713"/>
              <a:gd name="connsiteX323" fmla="*/ 6618854 w 7681032"/>
              <a:gd name="connsiteY323" fmla="*/ 756942 h 5212713"/>
              <a:gd name="connsiteX324" fmla="*/ 6445467 w 7681032"/>
              <a:gd name="connsiteY324" fmla="*/ 678269 h 5212713"/>
              <a:gd name="connsiteX325" fmla="*/ 1235564 w 7681032"/>
              <a:gd name="connsiteY325" fmla="*/ 678268 h 5212713"/>
              <a:gd name="connsiteX326" fmla="*/ 1062178 w 7681032"/>
              <a:gd name="connsiteY326" fmla="*/ 756941 h 5212713"/>
              <a:gd name="connsiteX327" fmla="*/ 1265718 w 7681032"/>
              <a:gd name="connsiteY327" fmla="*/ 1164321 h 5212713"/>
              <a:gd name="connsiteX328" fmla="*/ 1278770 w 7681032"/>
              <a:gd name="connsiteY328" fmla="*/ 1176789 h 5212713"/>
              <a:gd name="connsiteX329" fmla="*/ 1224388 w 7681032"/>
              <a:gd name="connsiteY329" fmla="*/ 1104885 h 5212713"/>
              <a:gd name="connsiteX330" fmla="*/ 3463182 w 7681032"/>
              <a:gd name="connsiteY330" fmla="*/ 2097341 h 5212713"/>
              <a:gd name="connsiteX331" fmla="*/ 3472445 w 7681032"/>
              <a:gd name="connsiteY331" fmla="*/ 2107400 h 5212713"/>
              <a:gd name="connsiteX332" fmla="*/ 3445140 w 7681032"/>
              <a:gd name="connsiteY332" fmla="*/ 2076585 h 5212713"/>
              <a:gd name="connsiteX333" fmla="*/ 1235564 w 7681032"/>
              <a:gd name="connsiteY333" fmla="*/ 678268 h 5212713"/>
              <a:gd name="connsiteX334" fmla="*/ 6967973 w 7681032"/>
              <a:gd name="connsiteY334" fmla="*/ 614360 h 5212713"/>
              <a:gd name="connsiteX335" fmla="*/ 6830485 w 7681032"/>
              <a:gd name="connsiteY335" fmla="*/ 739905 h 5212713"/>
              <a:gd name="connsiteX336" fmla="*/ 6967972 w 7681032"/>
              <a:gd name="connsiteY336" fmla="*/ 865450 h 5212713"/>
              <a:gd name="connsiteX337" fmla="*/ 7105461 w 7681032"/>
              <a:gd name="connsiteY337" fmla="*/ 739905 h 5212713"/>
              <a:gd name="connsiteX338" fmla="*/ 6967973 w 7681032"/>
              <a:gd name="connsiteY338" fmla="*/ 614360 h 5212713"/>
              <a:gd name="connsiteX339" fmla="*/ 713059 w 7681032"/>
              <a:gd name="connsiteY339" fmla="*/ 614359 h 5212713"/>
              <a:gd name="connsiteX340" fmla="*/ 575571 w 7681032"/>
              <a:gd name="connsiteY340" fmla="*/ 739904 h 5212713"/>
              <a:gd name="connsiteX341" fmla="*/ 713060 w 7681032"/>
              <a:gd name="connsiteY341" fmla="*/ 865449 h 5212713"/>
              <a:gd name="connsiteX342" fmla="*/ 850547 w 7681032"/>
              <a:gd name="connsiteY342" fmla="*/ 739904 h 5212713"/>
              <a:gd name="connsiteX343" fmla="*/ 713059 w 7681032"/>
              <a:gd name="connsiteY343" fmla="*/ 614359 h 5212713"/>
              <a:gd name="connsiteX344" fmla="*/ 4616839 w 7681032"/>
              <a:gd name="connsiteY344" fmla="*/ 350 h 5212713"/>
              <a:gd name="connsiteX345" fmla="*/ 3955186 w 7681032"/>
              <a:gd name="connsiteY345" fmla="*/ 1026199 h 5212713"/>
              <a:gd name="connsiteX346" fmla="*/ 3947333 w 7681032"/>
              <a:gd name="connsiteY346" fmla="*/ 1077654 h 5212713"/>
              <a:gd name="connsiteX347" fmla="*/ 3939433 w 7681032"/>
              <a:gd name="connsiteY347" fmla="*/ 1071300 h 5212713"/>
              <a:gd name="connsiteX348" fmla="*/ 3873032 w 7681032"/>
              <a:gd name="connsiteY348" fmla="*/ 1055306 h 5212713"/>
              <a:gd name="connsiteX349" fmla="*/ 3810840 w 7681032"/>
              <a:gd name="connsiteY349" fmla="*/ 1070286 h 5212713"/>
              <a:gd name="connsiteX350" fmla="*/ 3805250 w 7681032"/>
              <a:gd name="connsiteY350" fmla="*/ 1033662 h 5212713"/>
              <a:gd name="connsiteX351" fmla="*/ 3143596 w 7681032"/>
              <a:gd name="connsiteY351" fmla="*/ 7814 h 5212713"/>
              <a:gd name="connsiteX352" fmla="*/ 3054027 w 7681032"/>
              <a:gd name="connsiteY352" fmla="*/ 29085 h 5212713"/>
              <a:gd name="connsiteX353" fmla="*/ 2977609 w 7681032"/>
              <a:gd name="connsiteY353" fmla="*/ 320038 h 5212713"/>
              <a:gd name="connsiteX354" fmla="*/ 2979370 w 7681032"/>
              <a:gd name="connsiteY354" fmla="*/ 330380 h 5212713"/>
              <a:gd name="connsiteX355" fmla="*/ 2981767 w 7681032"/>
              <a:gd name="connsiteY355" fmla="*/ 275137 h 5212713"/>
              <a:gd name="connsiteX356" fmla="*/ 3777819 w 7681032"/>
              <a:gd name="connsiteY356" fmla="*/ 965826 h 5212713"/>
              <a:gd name="connsiteX357" fmla="*/ 3800983 w 7681032"/>
              <a:gd name="connsiteY357" fmla="*/ 1075844 h 5212713"/>
              <a:gd name="connsiteX358" fmla="*/ 3752407 w 7681032"/>
              <a:gd name="connsiteY358" fmla="*/ 1114917 h 5212713"/>
              <a:gd name="connsiteX359" fmla="*/ 3702443 w 7681032"/>
              <a:gd name="connsiteY359" fmla="*/ 1258832 h 5212713"/>
              <a:gd name="connsiteX360" fmla="*/ 3752407 w 7681032"/>
              <a:gd name="connsiteY360" fmla="*/ 1402746 h 5212713"/>
              <a:gd name="connsiteX361" fmla="*/ 3802933 w 7681032"/>
              <a:gd name="connsiteY361" fmla="*/ 1443390 h 5212713"/>
              <a:gd name="connsiteX362" fmla="*/ 3749442 w 7681032"/>
              <a:gd name="connsiteY362" fmla="*/ 1500707 h 5212713"/>
              <a:gd name="connsiteX363" fmla="*/ 3671065 w 7681032"/>
              <a:gd name="connsiteY363" fmla="*/ 1664853 h 5212713"/>
              <a:gd name="connsiteX364" fmla="*/ 3653005 w 7681032"/>
              <a:gd name="connsiteY364" fmla="*/ 1724288 h 5212713"/>
              <a:gd name="connsiteX365" fmla="*/ 3620645 w 7681032"/>
              <a:gd name="connsiteY365" fmla="*/ 1691475 h 5212713"/>
              <a:gd name="connsiteX366" fmla="*/ 819414 w 7681032"/>
              <a:gd name="connsiteY366" fmla="*/ 121378 h 5212713"/>
              <a:gd name="connsiteX367" fmla="*/ 672156 w 7681032"/>
              <a:gd name="connsiteY367" fmla="*/ 112368 h 5212713"/>
              <a:gd name="connsiteX368" fmla="*/ 539450 w 7681032"/>
              <a:gd name="connsiteY368" fmla="*/ 116548 h 5212713"/>
              <a:gd name="connsiteX369" fmla="*/ 119885 w 7681032"/>
              <a:gd name="connsiteY369" fmla="*/ 341340 h 5212713"/>
              <a:gd name="connsiteX370" fmla="*/ 342510 w 7681032"/>
              <a:gd name="connsiteY370" fmla="*/ 902014 h 5212713"/>
              <a:gd name="connsiteX371" fmla="*/ 380511 w 7681032"/>
              <a:gd name="connsiteY371" fmla="*/ 940757 h 5212713"/>
              <a:gd name="connsiteX372" fmla="*/ 320978 w 7681032"/>
              <a:gd name="connsiteY372" fmla="*/ 950600 h 5212713"/>
              <a:gd name="connsiteX373" fmla="*/ 934 w 7681032"/>
              <a:gd name="connsiteY373" fmla="*/ 1380954 h 5212713"/>
              <a:gd name="connsiteX374" fmla="*/ 464794 w 7681032"/>
              <a:gd name="connsiteY374" fmla="*/ 1766325 h 5212713"/>
              <a:gd name="connsiteX375" fmla="*/ 464794 w 7681032"/>
              <a:gd name="connsiteY375" fmla="*/ 1766323 h 5212713"/>
              <a:gd name="connsiteX376" fmla="*/ 188400 w 7681032"/>
              <a:gd name="connsiteY376" fmla="*/ 1368169 h 5212713"/>
              <a:gd name="connsiteX377" fmla="*/ 309826 w 7681032"/>
              <a:gd name="connsiteY377" fmla="*/ 1020810 h 5212713"/>
              <a:gd name="connsiteX378" fmla="*/ 390742 w 7681032"/>
              <a:gd name="connsiteY378" fmla="*/ 951186 h 5212713"/>
              <a:gd name="connsiteX379" fmla="*/ 442388 w 7681032"/>
              <a:gd name="connsiteY379" fmla="*/ 1003840 h 5212713"/>
              <a:gd name="connsiteX380" fmla="*/ 462820 w 7681032"/>
              <a:gd name="connsiteY380" fmla="*/ 1021820 h 5212713"/>
              <a:gd name="connsiteX381" fmla="*/ 401278 w 7681032"/>
              <a:gd name="connsiteY381" fmla="*/ 942122 h 5212713"/>
              <a:gd name="connsiteX382" fmla="*/ 408182 w 7681032"/>
              <a:gd name="connsiteY382" fmla="*/ 936181 h 5212713"/>
              <a:gd name="connsiteX383" fmla="*/ 397993 w 7681032"/>
              <a:gd name="connsiteY383" fmla="*/ 937866 h 5212713"/>
              <a:gd name="connsiteX384" fmla="*/ 377323 w 7681032"/>
              <a:gd name="connsiteY384" fmla="*/ 911100 h 5212713"/>
              <a:gd name="connsiteX385" fmla="*/ 3479576 w 7681032"/>
              <a:gd name="connsiteY385" fmla="*/ 1579002 h 5212713"/>
              <a:gd name="connsiteX386" fmla="*/ 3650063 w 7681032"/>
              <a:gd name="connsiteY386" fmla="*/ 1733970 h 5212713"/>
              <a:gd name="connsiteX387" fmla="*/ 3638004 w 7681032"/>
              <a:gd name="connsiteY387" fmla="*/ 1773656 h 5212713"/>
              <a:gd name="connsiteX388" fmla="*/ 3555520 w 7681032"/>
              <a:gd name="connsiteY388" fmla="*/ 2510593 h 5212713"/>
              <a:gd name="connsiteX389" fmla="*/ 3648517 w 7681032"/>
              <a:gd name="connsiteY389" fmla="*/ 3285594 h 5212713"/>
              <a:gd name="connsiteX390" fmla="*/ 3653507 w 7681032"/>
              <a:gd name="connsiteY390" fmla="*/ 3301247 h 5212713"/>
              <a:gd name="connsiteX391" fmla="*/ 3637621 w 7681032"/>
              <a:gd name="connsiteY391" fmla="*/ 3367731 h 5212713"/>
              <a:gd name="connsiteX392" fmla="*/ 2416908 w 7681032"/>
              <a:gd name="connsiteY392" fmla="*/ 4845427 h 5212713"/>
              <a:gd name="connsiteX393" fmla="*/ 2424673 w 7681032"/>
              <a:gd name="connsiteY393" fmla="*/ 4763996 h 5212713"/>
              <a:gd name="connsiteX394" fmla="*/ 2420441 w 7681032"/>
              <a:gd name="connsiteY394" fmla="*/ 4779717 h 5212713"/>
              <a:gd name="connsiteX395" fmla="*/ 2459788 w 7681032"/>
              <a:gd name="connsiteY395" fmla="*/ 5194856 h 5212713"/>
              <a:gd name="connsiteX396" fmla="*/ 3649479 w 7681032"/>
              <a:gd name="connsiteY396" fmla="*/ 3353916 h 5212713"/>
              <a:gd name="connsiteX397" fmla="*/ 3657825 w 7681032"/>
              <a:gd name="connsiteY397" fmla="*/ 3314796 h 5212713"/>
              <a:gd name="connsiteX398" fmla="*/ 3671065 w 7681032"/>
              <a:gd name="connsiteY398" fmla="*/ 3356333 h 5212713"/>
              <a:gd name="connsiteX399" fmla="*/ 3873032 w 7681032"/>
              <a:gd name="connsiteY399" fmla="*/ 3606610 h 5212713"/>
              <a:gd name="connsiteX400" fmla="*/ 3714276 w 7681032"/>
              <a:gd name="connsiteY400" fmla="*/ 2510593 h 5212713"/>
              <a:gd name="connsiteX401" fmla="*/ 3738156 w 7681032"/>
              <a:gd name="connsiteY401" fmla="*/ 2042525 h 5212713"/>
              <a:gd name="connsiteX402" fmla="*/ 3764843 w 7681032"/>
              <a:gd name="connsiteY402" fmla="*/ 1844237 h 5212713"/>
              <a:gd name="connsiteX403" fmla="*/ 3790609 w 7681032"/>
              <a:gd name="connsiteY403" fmla="*/ 1869277 h 5212713"/>
              <a:gd name="connsiteX404" fmla="*/ 3788262 w 7681032"/>
              <a:gd name="connsiteY404" fmla="*/ 1884436 h 5212713"/>
              <a:gd name="connsiteX405" fmla="*/ 3755325 w 7681032"/>
              <a:gd name="connsiteY405" fmla="*/ 2506881 h 5212713"/>
              <a:gd name="connsiteX406" fmla="*/ 3867779 w 7681032"/>
              <a:gd name="connsiteY406" fmla="*/ 3387151 h 5212713"/>
              <a:gd name="connsiteX407" fmla="*/ 3980233 w 7681032"/>
              <a:gd name="connsiteY407" fmla="*/ 2506881 h 5212713"/>
              <a:gd name="connsiteX408" fmla="*/ 3947296 w 7681032"/>
              <a:gd name="connsiteY408" fmla="*/ 1884436 h 5212713"/>
              <a:gd name="connsiteX409" fmla="*/ 3937818 w 7681032"/>
              <a:gd name="connsiteY409" fmla="*/ 1823218 h 5212713"/>
              <a:gd name="connsiteX410" fmla="*/ 3971454 w 7681032"/>
              <a:gd name="connsiteY410" fmla="*/ 1790529 h 5212713"/>
              <a:gd name="connsiteX411" fmla="*/ 3979107 w 7681032"/>
              <a:gd name="connsiteY411" fmla="*/ 1828532 h 5212713"/>
              <a:gd name="connsiteX412" fmla="*/ 4031788 w 7681032"/>
              <a:gd name="connsiteY412" fmla="*/ 2510593 h 5212713"/>
              <a:gd name="connsiteX413" fmla="*/ 3989887 w 7681032"/>
              <a:gd name="connsiteY413" fmla="*/ 3123285 h 5212713"/>
              <a:gd name="connsiteX414" fmla="*/ 3987883 w 7681032"/>
              <a:gd name="connsiteY414" fmla="*/ 3135339 h 5212713"/>
              <a:gd name="connsiteX415" fmla="*/ 3970741 w 7681032"/>
              <a:gd name="connsiteY415" fmla="*/ 3063600 h 5212713"/>
              <a:gd name="connsiteX416" fmla="*/ 3968334 w 7681032"/>
              <a:gd name="connsiteY416" fmla="*/ 3051477 h 5212713"/>
              <a:gd name="connsiteX417" fmla="*/ 3974851 w 7681032"/>
              <a:gd name="connsiteY417" fmla="*/ 3088144 h 5212713"/>
              <a:gd name="connsiteX418" fmla="*/ 3986585 w 7681032"/>
              <a:gd name="connsiteY418" fmla="*/ 3143144 h 5212713"/>
              <a:gd name="connsiteX419" fmla="*/ 3967182 w 7681032"/>
              <a:gd name="connsiteY419" fmla="*/ 3259824 h 5212713"/>
              <a:gd name="connsiteX420" fmla="*/ 3873032 w 7681032"/>
              <a:gd name="connsiteY420" fmla="*/ 3606610 h 5212713"/>
              <a:gd name="connsiteX421" fmla="*/ 4024377 w 7681032"/>
              <a:gd name="connsiteY421" fmla="*/ 3474327 h 5212713"/>
              <a:gd name="connsiteX422" fmla="*/ 4049501 w 7681032"/>
              <a:gd name="connsiteY422" fmla="*/ 3421641 h 5212713"/>
              <a:gd name="connsiteX423" fmla="*/ 4097763 w 7681032"/>
              <a:gd name="connsiteY423" fmla="*/ 3603754 h 5212713"/>
              <a:gd name="connsiteX424" fmla="*/ 5221244 w 7681032"/>
              <a:gd name="connsiteY424" fmla="*/ 5194857 h 5212713"/>
              <a:gd name="connsiteX425" fmla="*/ 5260591 w 7681032"/>
              <a:gd name="connsiteY425" fmla="*/ 4779718 h 5212713"/>
              <a:gd name="connsiteX426" fmla="*/ 5256359 w 7681032"/>
              <a:gd name="connsiteY426" fmla="*/ 4763997 h 5212713"/>
              <a:gd name="connsiteX427" fmla="*/ 5264124 w 7681032"/>
              <a:gd name="connsiteY427" fmla="*/ 4845428 h 5212713"/>
              <a:gd name="connsiteX428" fmla="*/ 4128135 w 7681032"/>
              <a:gd name="connsiteY428" fmla="*/ 3649350 h 5212713"/>
              <a:gd name="connsiteX429" fmla="*/ 4055289 w 7681032"/>
              <a:gd name="connsiteY429" fmla="*/ 3407211 h 5212713"/>
              <a:gd name="connsiteX430" fmla="*/ 4074999 w 7681032"/>
              <a:gd name="connsiteY430" fmla="*/ 3356333 h 5212713"/>
              <a:gd name="connsiteX431" fmla="*/ 4190544 w 7681032"/>
              <a:gd name="connsiteY431" fmla="*/ 2510593 h 5212713"/>
              <a:gd name="connsiteX432" fmla="*/ 4108060 w 7681032"/>
              <a:gd name="connsiteY432" fmla="*/ 1773656 h 5212713"/>
              <a:gd name="connsiteX433" fmla="*/ 4081927 w 7681032"/>
              <a:gd name="connsiteY433" fmla="*/ 1687652 h 5212713"/>
              <a:gd name="connsiteX434" fmla="*/ 4201456 w 7681032"/>
              <a:gd name="connsiteY434" fmla="*/ 1579003 h 5212713"/>
              <a:gd name="connsiteX435" fmla="*/ 7303708 w 7681032"/>
              <a:gd name="connsiteY435" fmla="*/ 911101 h 5212713"/>
              <a:gd name="connsiteX436" fmla="*/ 7283039 w 7681032"/>
              <a:gd name="connsiteY436" fmla="*/ 937867 h 5212713"/>
              <a:gd name="connsiteX437" fmla="*/ 7272849 w 7681032"/>
              <a:gd name="connsiteY437" fmla="*/ 936182 h 5212713"/>
              <a:gd name="connsiteX438" fmla="*/ 7279754 w 7681032"/>
              <a:gd name="connsiteY438" fmla="*/ 942123 h 5212713"/>
              <a:gd name="connsiteX439" fmla="*/ 7218212 w 7681032"/>
              <a:gd name="connsiteY439" fmla="*/ 1021821 h 5212713"/>
              <a:gd name="connsiteX440" fmla="*/ 7238644 w 7681032"/>
              <a:gd name="connsiteY440" fmla="*/ 1003841 h 5212713"/>
              <a:gd name="connsiteX441" fmla="*/ 7290290 w 7681032"/>
              <a:gd name="connsiteY441" fmla="*/ 951187 h 5212713"/>
              <a:gd name="connsiteX442" fmla="*/ 7371205 w 7681032"/>
              <a:gd name="connsiteY442" fmla="*/ 1020811 h 5212713"/>
              <a:gd name="connsiteX443" fmla="*/ 7492632 w 7681032"/>
              <a:gd name="connsiteY443" fmla="*/ 1368170 h 5212713"/>
              <a:gd name="connsiteX444" fmla="*/ 7216238 w 7681032"/>
              <a:gd name="connsiteY444" fmla="*/ 1766324 h 5212713"/>
              <a:gd name="connsiteX445" fmla="*/ 7216238 w 7681032"/>
              <a:gd name="connsiteY445" fmla="*/ 1766326 h 5212713"/>
              <a:gd name="connsiteX446" fmla="*/ 7680098 w 7681032"/>
              <a:gd name="connsiteY446" fmla="*/ 1380955 h 5212713"/>
              <a:gd name="connsiteX447" fmla="*/ 7360054 w 7681032"/>
              <a:gd name="connsiteY447" fmla="*/ 950601 h 5212713"/>
              <a:gd name="connsiteX448" fmla="*/ 7300521 w 7681032"/>
              <a:gd name="connsiteY448" fmla="*/ 940758 h 5212713"/>
              <a:gd name="connsiteX449" fmla="*/ 7338522 w 7681032"/>
              <a:gd name="connsiteY449" fmla="*/ 902015 h 5212713"/>
              <a:gd name="connsiteX450" fmla="*/ 7561147 w 7681032"/>
              <a:gd name="connsiteY450" fmla="*/ 341341 h 5212713"/>
              <a:gd name="connsiteX451" fmla="*/ 7141582 w 7681032"/>
              <a:gd name="connsiteY451" fmla="*/ 116549 h 5212713"/>
              <a:gd name="connsiteX452" fmla="*/ 7008876 w 7681032"/>
              <a:gd name="connsiteY452" fmla="*/ 112369 h 5212713"/>
              <a:gd name="connsiteX453" fmla="*/ 6861618 w 7681032"/>
              <a:gd name="connsiteY453" fmla="*/ 121379 h 5212713"/>
              <a:gd name="connsiteX454" fmla="*/ 4273017 w 7681032"/>
              <a:gd name="connsiteY454" fmla="*/ 1491248 h 5212713"/>
              <a:gd name="connsiteX455" fmla="*/ 4078038 w 7681032"/>
              <a:gd name="connsiteY455" fmla="*/ 1674854 h 5212713"/>
              <a:gd name="connsiteX456" fmla="*/ 4074999 w 7681032"/>
              <a:gd name="connsiteY456" fmla="*/ 1664853 h 5212713"/>
              <a:gd name="connsiteX457" fmla="*/ 3996622 w 7681032"/>
              <a:gd name="connsiteY457" fmla="*/ 1500707 h 5212713"/>
              <a:gd name="connsiteX458" fmla="*/ 3943131 w 7681032"/>
              <a:gd name="connsiteY458" fmla="*/ 1443390 h 5212713"/>
              <a:gd name="connsiteX459" fmla="*/ 3993657 w 7681032"/>
              <a:gd name="connsiteY459" fmla="*/ 1402746 h 5212713"/>
              <a:gd name="connsiteX460" fmla="*/ 4043621 w 7681032"/>
              <a:gd name="connsiteY460" fmla="*/ 1258832 h 5212713"/>
              <a:gd name="connsiteX461" fmla="*/ 3993657 w 7681032"/>
              <a:gd name="connsiteY461" fmla="*/ 1114917 h 5212713"/>
              <a:gd name="connsiteX462" fmla="*/ 3956028 w 7681032"/>
              <a:gd name="connsiteY462" fmla="*/ 1084649 h 5212713"/>
              <a:gd name="connsiteX463" fmla="*/ 3982618 w 7681032"/>
              <a:gd name="connsiteY463" fmla="*/ 958362 h 5212713"/>
              <a:gd name="connsiteX464" fmla="*/ 4778669 w 7681032"/>
              <a:gd name="connsiteY464" fmla="*/ 267673 h 5212713"/>
              <a:gd name="connsiteX465" fmla="*/ 4781065 w 7681032"/>
              <a:gd name="connsiteY465" fmla="*/ 322916 h 5212713"/>
              <a:gd name="connsiteX466" fmla="*/ 4782826 w 7681032"/>
              <a:gd name="connsiteY466" fmla="*/ 312574 h 5212713"/>
              <a:gd name="connsiteX467" fmla="*/ 4706408 w 7681032"/>
              <a:gd name="connsiteY467" fmla="*/ 21621 h 5212713"/>
              <a:gd name="connsiteX468" fmla="*/ 4616839 w 7681032"/>
              <a:gd name="connsiteY468" fmla="*/ 350 h 521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Lst>
            <a:rect l="l" t="t" r="r" b="b"/>
            <a:pathLst>
              <a:path w="7681032" h="5212713">
                <a:moveTo>
                  <a:pt x="5043628" y="4747498"/>
                </a:moveTo>
                <a:cubicBezTo>
                  <a:pt x="4984422" y="4747498"/>
                  <a:pt x="4936426" y="4795151"/>
                  <a:pt x="4936426" y="4853934"/>
                </a:cubicBezTo>
                <a:cubicBezTo>
                  <a:pt x="4936426" y="4912718"/>
                  <a:pt x="4984422" y="4960371"/>
                  <a:pt x="5043627" y="4960371"/>
                </a:cubicBezTo>
                <a:cubicBezTo>
                  <a:pt x="5102832" y="4960371"/>
                  <a:pt x="5150828" y="4912718"/>
                  <a:pt x="5150828" y="4853934"/>
                </a:cubicBezTo>
                <a:cubicBezTo>
                  <a:pt x="5150828" y="4795151"/>
                  <a:pt x="5102832" y="4747498"/>
                  <a:pt x="5043628" y="4747498"/>
                </a:cubicBezTo>
                <a:close/>
                <a:moveTo>
                  <a:pt x="2637404" y="4747497"/>
                </a:moveTo>
                <a:cubicBezTo>
                  <a:pt x="2578200" y="4747497"/>
                  <a:pt x="2530204" y="4795150"/>
                  <a:pt x="2530204" y="4853933"/>
                </a:cubicBezTo>
                <a:cubicBezTo>
                  <a:pt x="2530204" y="4912717"/>
                  <a:pt x="2578200" y="4960370"/>
                  <a:pt x="2637405" y="4960370"/>
                </a:cubicBezTo>
                <a:cubicBezTo>
                  <a:pt x="2696609" y="4960370"/>
                  <a:pt x="2744605" y="4912717"/>
                  <a:pt x="2744606" y="4853933"/>
                </a:cubicBezTo>
                <a:cubicBezTo>
                  <a:pt x="2744606" y="4795150"/>
                  <a:pt x="2696609" y="4747497"/>
                  <a:pt x="2637404" y="4747497"/>
                </a:cubicBezTo>
                <a:close/>
                <a:moveTo>
                  <a:pt x="5386669" y="4429445"/>
                </a:moveTo>
                <a:cubicBezTo>
                  <a:pt x="5327464" y="4429445"/>
                  <a:pt x="5279468" y="4477098"/>
                  <a:pt x="5279468" y="4535882"/>
                </a:cubicBezTo>
                <a:cubicBezTo>
                  <a:pt x="5279468" y="4594665"/>
                  <a:pt x="5327464" y="4642318"/>
                  <a:pt x="5386669" y="4642318"/>
                </a:cubicBezTo>
                <a:cubicBezTo>
                  <a:pt x="5445873" y="4642318"/>
                  <a:pt x="5493870" y="4594665"/>
                  <a:pt x="5493870" y="4535882"/>
                </a:cubicBezTo>
                <a:cubicBezTo>
                  <a:pt x="5493871" y="4477099"/>
                  <a:pt x="5445875" y="4429446"/>
                  <a:pt x="5386669" y="4429445"/>
                </a:cubicBezTo>
                <a:close/>
                <a:moveTo>
                  <a:pt x="2294363" y="4429444"/>
                </a:moveTo>
                <a:cubicBezTo>
                  <a:pt x="2235157" y="4429445"/>
                  <a:pt x="2187161" y="4477098"/>
                  <a:pt x="2187162" y="4535881"/>
                </a:cubicBezTo>
                <a:cubicBezTo>
                  <a:pt x="2187162" y="4594664"/>
                  <a:pt x="2235158" y="4642317"/>
                  <a:pt x="2294363" y="4642317"/>
                </a:cubicBezTo>
                <a:cubicBezTo>
                  <a:pt x="2353568" y="4642317"/>
                  <a:pt x="2401564" y="4594664"/>
                  <a:pt x="2401564" y="4535881"/>
                </a:cubicBezTo>
                <a:cubicBezTo>
                  <a:pt x="2401563" y="4477097"/>
                  <a:pt x="2353568" y="4429444"/>
                  <a:pt x="2294363" y="4429444"/>
                </a:cubicBezTo>
                <a:close/>
                <a:moveTo>
                  <a:pt x="5579036" y="4012003"/>
                </a:moveTo>
                <a:cubicBezTo>
                  <a:pt x="5519831" y="4012003"/>
                  <a:pt x="5471834" y="4059656"/>
                  <a:pt x="5471836" y="4118438"/>
                </a:cubicBezTo>
                <a:cubicBezTo>
                  <a:pt x="5471836" y="4177222"/>
                  <a:pt x="5519832" y="4224875"/>
                  <a:pt x="5579036" y="4224874"/>
                </a:cubicBezTo>
                <a:cubicBezTo>
                  <a:pt x="5638241" y="4224874"/>
                  <a:pt x="5686237" y="4177221"/>
                  <a:pt x="5686237" y="4118438"/>
                </a:cubicBezTo>
                <a:cubicBezTo>
                  <a:pt x="5686237" y="4059655"/>
                  <a:pt x="5638241" y="4012003"/>
                  <a:pt x="5579036" y="4012003"/>
                </a:cubicBezTo>
                <a:close/>
                <a:moveTo>
                  <a:pt x="2101995" y="4012002"/>
                </a:moveTo>
                <a:cubicBezTo>
                  <a:pt x="2042791" y="4012002"/>
                  <a:pt x="1994795" y="4059654"/>
                  <a:pt x="1994795" y="4118437"/>
                </a:cubicBezTo>
                <a:cubicBezTo>
                  <a:pt x="1994795" y="4177220"/>
                  <a:pt x="2042791" y="4224873"/>
                  <a:pt x="2101996" y="4224873"/>
                </a:cubicBezTo>
                <a:cubicBezTo>
                  <a:pt x="2161200" y="4224874"/>
                  <a:pt x="2209196" y="4177221"/>
                  <a:pt x="2209196" y="4118437"/>
                </a:cubicBezTo>
                <a:cubicBezTo>
                  <a:pt x="2209197" y="4059655"/>
                  <a:pt x="2161201" y="4012002"/>
                  <a:pt x="2101995" y="4012002"/>
                </a:cubicBezTo>
                <a:close/>
                <a:moveTo>
                  <a:pt x="3863419" y="3606610"/>
                </a:moveTo>
                <a:cubicBezTo>
                  <a:pt x="3798904" y="3606610"/>
                  <a:pt x="3746605" y="3838274"/>
                  <a:pt x="3746605" y="4124045"/>
                </a:cubicBezTo>
                <a:cubicBezTo>
                  <a:pt x="3746605" y="4409816"/>
                  <a:pt x="3798904" y="4641480"/>
                  <a:pt x="3863419" y="4641480"/>
                </a:cubicBezTo>
                <a:cubicBezTo>
                  <a:pt x="3927934" y="4641480"/>
                  <a:pt x="3980233" y="4409816"/>
                  <a:pt x="3980233" y="4124045"/>
                </a:cubicBezTo>
                <a:cubicBezTo>
                  <a:pt x="3980233" y="3838274"/>
                  <a:pt x="3927934" y="3606610"/>
                  <a:pt x="3863419" y="3606610"/>
                </a:cubicBezTo>
                <a:close/>
                <a:moveTo>
                  <a:pt x="4294190" y="3536407"/>
                </a:moveTo>
                <a:lnTo>
                  <a:pt x="4298599" y="3540368"/>
                </a:lnTo>
                <a:cubicBezTo>
                  <a:pt x="4905634" y="4096840"/>
                  <a:pt x="4983341" y="4677620"/>
                  <a:pt x="4722456" y="4508929"/>
                </a:cubicBezTo>
                <a:lnTo>
                  <a:pt x="4690841" y="4485774"/>
                </a:lnTo>
                <a:lnTo>
                  <a:pt x="4696292" y="4491367"/>
                </a:lnTo>
                <a:cubicBezTo>
                  <a:pt x="4779335" y="4570903"/>
                  <a:pt x="4840463" y="4594856"/>
                  <a:pt x="4876292" y="4576962"/>
                </a:cubicBezTo>
                <a:cubicBezTo>
                  <a:pt x="4992735" y="4518809"/>
                  <a:pt x="4841954" y="4018659"/>
                  <a:pt x="4307705" y="3548074"/>
                </a:cubicBezTo>
                <a:close/>
                <a:moveTo>
                  <a:pt x="3386842" y="3536406"/>
                </a:moveTo>
                <a:lnTo>
                  <a:pt x="3373327" y="3548073"/>
                </a:lnTo>
                <a:cubicBezTo>
                  <a:pt x="2839078" y="4018658"/>
                  <a:pt x="2688296" y="4518808"/>
                  <a:pt x="2804739" y="4576961"/>
                </a:cubicBezTo>
                <a:cubicBezTo>
                  <a:pt x="2840569" y="4594855"/>
                  <a:pt x="2901697" y="4570902"/>
                  <a:pt x="2984739" y="4491366"/>
                </a:cubicBezTo>
                <a:lnTo>
                  <a:pt x="2990191" y="4485773"/>
                </a:lnTo>
                <a:lnTo>
                  <a:pt x="2958575" y="4508928"/>
                </a:lnTo>
                <a:cubicBezTo>
                  <a:pt x="2697691" y="4677619"/>
                  <a:pt x="2775398" y="4096839"/>
                  <a:pt x="3382433" y="3540367"/>
                </a:cubicBezTo>
                <a:close/>
                <a:moveTo>
                  <a:pt x="6171110" y="3244914"/>
                </a:moveTo>
                <a:cubicBezTo>
                  <a:pt x="6095177" y="3244914"/>
                  <a:pt x="6033621" y="3301122"/>
                  <a:pt x="6033621" y="3370459"/>
                </a:cubicBezTo>
                <a:cubicBezTo>
                  <a:pt x="6033621" y="3439796"/>
                  <a:pt x="6095176" y="3496004"/>
                  <a:pt x="6171109" y="3496004"/>
                </a:cubicBezTo>
                <a:cubicBezTo>
                  <a:pt x="6247042" y="3496004"/>
                  <a:pt x="6308596" y="3439797"/>
                  <a:pt x="6308596" y="3370460"/>
                </a:cubicBezTo>
                <a:cubicBezTo>
                  <a:pt x="6308596" y="3301123"/>
                  <a:pt x="6247043" y="3244914"/>
                  <a:pt x="6171110" y="3244914"/>
                </a:cubicBezTo>
                <a:close/>
                <a:moveTo>
                  <a:pt x="1509922" y="3244913"/>
                </a:moveTo>
                <a:cubicBezTo>
                  <a:pt x="1433989" y="3244913"/>
                  <a:pt x="1372435" y="3301122"/>
                  <a:pt x="1372435" y="3370459"/>
                </a:cubicBezTo>
                <a:cubicBezTo>
                  <a:pt x="1372436" y="3439796"/>
                  <a:pt x="1433990" y="3496003"/>
                  <a:pt x="1509923" y="3496003"/>
                </a:cubicBezTo>
                <a:cubicBezTo>
                  <a:pt x="1585856" y="3496003"/>
                  <a:pt x="1647411" y="3439795"/>
                  <a:pt x="1647411" y="3370458"/>
                </a:cubicBezTo>
                <a:cubicBezTo>
                  <a:pt x="1647410" y="3301121"/>
                  <a:pt x="1585855" y="3244913"/>
                  <a:pt x="1509922" y="3244913"/>
                </a:cubicBezTo>
                <a:close/>
                <a:moveTo>
                  <a:pt x="4169144" y="3225492"/>
                </a:moveTo>
                <a:lnTo>
                  <a:pt x="4175281" y="3229526"/>
                </a:lnTo>
                <a:cubicBezTo>
                  <a:pt x="5024440" y="3797674"/>
                  <a:pt x="5321053" y="4455826"/>
                  <a:pt x="4982098" y="4292609"/>
                </a:cubicBezTo>
                <a:lnTo>
                  <a:pt x="4940022" y="4269713"/>
                </a:lnTo>
                <a:lnTo>
                  <a:pt x="4947868" y="4275501"/>
                </a:lnTo>
                <a:cubicBezTo>
                  <a:pt x="5065289" y="4357141"/>
                  <a:pt x="5138968" y="4377491"/>
                  <a:pt x="5170375" y="4352732"/>
                </a:cubicBezTo>
                <a:cubicBezTo>
                  <a:pt x="5272453" y="4272264"/>
                  <a:pt x="4928057" y="3715319"/>
                  <a:pt x="4187784" y="3237311"/>
                </a:cubicBezTo>
                <a:close/>
                <a:moveTo>
                  <a:pt x="3511888" y="3225491"/>
                </a:moveTo>
                <a:lnTo>
                  <a:pt x="3493248" y="3237310"/>
                </a:lnTo>
                <a:cubicBezTo>
                  <a:pt x="2752975" y="3715318"/>
                  <a:pt x="2408579" y="4272263"/>
                  <a:pt x="2510656" y="4352731"/>
                </a:cubicBezTo>
                <a:cubicBezTo>
                  <a:pt x="2542064" y="4377490"/>
                  <a:pt x="2615743" y="4357140"/>
                  <a:pt x="2733164" y="4275500"/>
                </a:cubicBezTo>
                <a:lnTo>
                  <a:pt x="2741010" y="4269712"/>
                </a:lnTo>
                <a:lnTo>
                  <a:pt x="2698934" y="4292608"/>
                </a:lnTo>
                <a:cubicBezTo>
                  <a:pt x="2359979" y="4455825"/>
                  <a:pt x="2656591" y="3797673"/>
                  <a:pt x="3505751" y="3229525"/>
                </a:cubicBezTo>
                <a:close/>
                <a:moveTo>
                  <a:pt x="4209491" y="3152563"/>
                </a:moveTo>
                <a:lnTo>
                  <a:pt x="4216324" y="3154491"/>
                </a:lnTo>
                <a:cubicBezTo>
                  <a:pt x="5162657" y="3432245"/>
                  <a:pt x="5536174" y="4027713"/>
                  <a:pt x="5164371" y="3985771"/>
                </a:cubicBezTo>
                <a:lnTo>
                  <a:pt x="5117971" y="3977708"/>
                </a:lnTo>
                <a:lnTo>
                  <a:pt x="5126765" y="3980858"/>
                </a:lnTo>
                <a:cubicBezTo>
                  <a:pt x="5257911" y="4022601"/>
                  <a:pt x="5337316" y="4015315"/>
                  <a:pt x="5368040" y="3975957"/>
                </a:cubicBezTo>
                <a:cubicBezTo>
                  <a:pt x="5467897" y="3848040"/>
                  <a:pt x="5053574" y="3381346"/>
                  <a:pt x="4230203" y="3157954"/>
                </a:cubicBezTo>
                <a:close/>
                <a:moveTo>
                  <a:pt x="3471541" y="3152562"/>
                </a:moveTo>
                <a:lnTo>
                  <a:pt x="3450829" y="3157953"/>
                </a:lnTo>
                <a:cubicBezTo>
                  <a:pt x="2627458" y="3381345"/>
                  <a:pt x="2213135" y="3848039"/>
                  <a:pt x="2312992" y="3975956"/>
                </a:cubicBezTo>
                <a:cubicBezTo>
                  <a:pt x="2343716" y="4015314"/>
                  <a:pt x="2423121" y="4022600"/>
                  <a:pt x="2554267" y="3980857"/>
                </a:cubicBezTo>
                <a:lnTo>
                  <a:pt x="2563061" y="3977707"/>
                </a:lnTo>
                <a:lnTo>
                  <a:pt x="2516661" y="3985770"/>
                </a:lnTo>
                <a:cubicBezTo>
                  <a:pt x="2144858" y="4027712"/>
                  <a:pt x="2518375" y="3432244"/>
                  <a:pt x="3464708" y="3154490"/>
                </a:cubicBezTo>
                <a:close/>
                <a:moveTo>
                  <a:pt x="6692996" y="2647733"/>
                </a:moveTo>
                <a:cubicBezTo>
                  <a:pt x="6617063" y="2647732"/>
                  <a:pt x="6555508" y="2703940"/>
                  <a:pt x="6555508" y="2773277"/>
                </a:cubicBezTo>
                <a:cubicBezTo>
                  <a:pt x="6555509" y="2842614"/>
                  <a:pt x="6617064" y="2898822"/>
                  <a:pt x="6692997" y="2898822"/>
                </a:cubicBezTo>
                <a:cubicBezTo>
                  <a:pt x="6768930" y="2898822"/>
                  <a:pt x="6830485" y="2842614"/>
                  <a:pt x="6830484" y="2773278"/>
                </a:cubicBezTo>
                <a:cubicBezTo>
                  <a:pt x="6830484" y="2703941"/>
                  <a:pt x="6768929" y="2647733"/>
                  <a:pt x="6692996" y="2647733"/>
                </a:cubicBezTo>
                <a:close/>
                <a:moveTo>
                  <a:pt x="988036" y="2647732"/>
                </a:moveTo>
                <a:cubicBezTo>
                  <a:pt x="912103" y="2647732"/>
                  <a:pt x="850548" y="2703940"/>
                  <a:pt x="850547" y="2773277"/>
                </a:cubicBezTo>
                <a:cubicBezTo>
                  <a:pt x="850547" y="2842613"/>
                  <a:pt x="912102" y="2898821"/>
                  <a:pt x="988035" y="2898821"/>
                </a:cubicBezTo>
                <a:cubicBezTo>
                  <a:pt x="1063968" y="2898821"/>
                  <a:pt x="1125523" y="2842613"/>
                  <a:pt x="1125523" y="2773276"/>
                </a:cubicBezTo>
                <a:cubicBezTo>
                  <a:pt x="1125523" y="2703939"/>
                  <a:pt x="1063969" y="2647731"/>
                  <a:pt x="988036" y="2647732"/>
                </a:cubicBezTo>
                <a:close/>
                <a:moveTo>
                  <a:pt x="4192610" y="2252092"/>
                </a:moveTo>
                <a:lnTo>
                  <a:pt x="4217110" y="2290809"/>
                </a:lnTo>
                <a:lnTo>
                  <a:pt x="4312860" y="2428712"/>
                </a:lnTo>
                <a:lnTo>
                  <a:pt x="4309583" y="2429355"/>
                </a:lnTo>
                <a:lnTo>
                  <a:pt x="4312902" y="2428771"/>
                </a:lnTo>
                <a:lnTo>
                  <a:pt x="4360087" y="2496731"/>
                </a:lnTo>
                <a:lnTo>
                  <a:pt x="4348055" y="2495130"/>
                </a:lnTo>
                <a:lnTo>
                  <a:pt x="4356655" y="2496437"/>
                </a:lnTo>
                <a:lnTo>
                  <a:pt x="4360370" y="2497138"/>
                </a:lnTo>
                <a:lnTo>
                  <a:pt x="4406210" y="2563156"/>
                </a:lnTo>
                <a:cubicBezTo>
                  <a:pt x="4597807" y="2821563"/>
                  <a:pt x="4795931" y="3038522"/>
                  <a:pt x="4991902" y="3217402"/>
                </a:cubicBezTo>
                <a:lnTo>
                  <a:pt x="5149249" y="3351648"/>
                </a:lnTo>
                <a:lnTo>
                  <a:pt x="4990062" y="3265211"/>
                </a:lnTo>
                <a:cubicBezTo>
                  <a:pt x="4790324" y="3165904"/>
                  <a:pt x="4561087" y="3079077"/>
                  <a:pt x="4303313" y="3014724"/>
                </a:cubicBezTo>
                <a:lnTo>
                  <a:pt x="4272550" y="3007474"/>
                </a:lnTo>
                <a:lnTo>
                  <a:pt x="4282685" y="3010145"/>
                </a:lnTo>
                <a:cubicBezTo>
                  <a:pt x="5685193" y="3399707"/>
                  <a:pt x="6191788" y="4454007"/>
                  <a:pt x="5634264" y="4425482"/>
                </a:cubicBezTo>
                <a:lnTo>
                  <a:pt x="5564960" y="4416679"/>
                </a:lnTo>
                <a:lnTo>
                  <a:pt x="5577938" y="4421353"/>
                </a:lnTo>
                <a:lnTo>
                  <a:pt x="5622937" y="4433443"/>
                </a:lnTo>
                <a:lnTo>
                  <a:pt x="5643099" y="4522170"/>
                </a:lnTo>
                <a:cubicBezTo>
                  <a:pt x="5653461" y="4615647"/>
                  <a:pt x="5630677" y="4703351"/>
                  <a:pt x="5577360" y="4765293"/>
                </a:cubicBezTo>
                <a:cubicBezTo>
                  <a:pt x="5506272" y="4847884"/>
                  <a:pt x="5391445" y="4872432"/>
                  <a:pt x="5275253" y="4829881"/>
                </a:cubicBezTo>
                <a:lnTo>
                  <a:pt x="5275252" y="4829882"/>
                </a:lnTo>
                <a:cubicBezTo>
                  <a:pt x="5400274" y="4962329"/>
                  <a:pt x="5579154" y="4979625"/>
                  <a:pt x="5674793" y="4868513"/>
                </a:cubicBezTo>
                <a:cubicBezTo>
                  <a:pt x="5758476" y="4771290"/>
                  <a:pt x="5750700" y="4607969"/>
                  <a:pt x="5663692" y="4479928"/>
                </a:cubicBezTo>
                <a:lnTo>
                  <a:pt x="5627295" y="4434614"/>
                </a:lnTo>
                <a:lnTo>
                  <a:pt x="5647271" y="4439981"/>
                </a:lnTo>
                <a:cubicBezTo>
                  <a:pt x="5801048" y="4474536"/>
                  <a:pt x="5898904" y="4447724"/>
                  <a:pt x="5942841" y="4380329"/>
                </a:cubicBezTo>
                <a:cubicBezTo>
                  <a:pt x="6014236" y="4270812"/>
                  <a:pt x="5943251" y="4054131"/>
                  <a:pt x="5738469" y="3819469"/>
                </a:cubicBezTo>
                <a:cubicBezTo>
                  <a:pt x="5705557" y="3781755"/>
                  <a:pt x="5669190" y="3743578"/>
                  <a:pt x="5629402" y="3705306"/>
                </a:cubicBezTo>
                <a:lnTo>
                  <a:pt x="5545617" y="3631127"/>
                </a:lnTo>
                <a:lnTo>
                  <a:pt x="5564676" y="3643179"/>
                </a:lnTo>
                <a:cubicBezTo>
                  <a:pt x="6113635" y="3961462"/>
                  <a:pt x="6565104" y="3967373"/>
                  <a:pt x="6684744" y="3751909"/>
                </a:cubicBezTo>
                <a:cubicBezTo>
                  <a:pt x="6750188" y="3634050"/>
                  <a:pt x="6716343" y="3449951"/>
                  <a:pt x="6544854" y="3214507"/>
                </a:cubicBezTo>
                <a:lnTo>
                  <a:pt x="6532600" y="3199166"/>
                </a:lnTo>
                <a:lnTo>
                  <a:pt x="6578859" y="3291025"/>
                </a:lnTo>
                <a:cubicBezTo>
                  <a:pt x="6880693" y="4008189"/>
                  <a:pt x="5569959" y="3998115"/>
                  <a:pt x="4426871" y="2569512"/>
                </a:cubicBezTo>
                <a:lnTo>
                  <a:pt x="4375341" y="2499961"/>
                </a:lnTo>
                <a:lnTo>
                  <a:pt x="4573362" y="2537304"/>
                </a:lnTo>
                <a:cubicBezTo>
                  <a:pt x="5620734" y="2764006"/>
                  <a:pt x="6117466" y="3307044"/>
                  <a:pt x="5693857" y="3306293"/>
                </a:cubicBezTo>
                <a:lnTo>
                  <a:pt x="5636745" y="3303038"/>
                </a:lnTo>
                <a:lnTo>
                  <a:pt x="5647983" y="3305464"/>
                </a:lnTo>
                <a:cubicBezTo>
                  <a:pt x="5814250" y="3335802"/>
                  <a:pt x="5906599" y="3317858"/>
                  <a:pt x="5932998" y="3270163"/>
                </a:cubicBezTo>
                <a:cubicBezTo>
                  <a:pt x="6013434" y="3124843"/>
                  <a:pt x="5481616" y="2703335"/>
                  <a:pt x="4562852" y="2529822"/>
                </a:cubicBezTo>
                <a:lnTo>
                  <a:pt x="4374362" y="2498641"/>
                </a:lnTo>
                <a:lnTo>
                  <a:pt x="4321522" y="2427320"/>
                </a:lnTo>
                <a:lnTo>
                  <a:pt x="4581789" y="2391678"/>
                </a:lnTo>
                <a:cubicBezTo>
                  <a:pt x="5857647" y="2253975"/>
                  <a:pt x="6611554" y="2720793"/>
                  <a:pt x="6126606" y="2887597"/>
                </a:cubicBezTo>
                <a:lnTo>
                  <a:pt x="6060146" y="2906233"/>
                </a:lnTo>
                <a:lnTo>
                  <a:pt x="6073834" y="2904747"/>
                </a:lnTo>
                <a:cubicBezTo>
                  <a:pt x="6274441" y="2875984"/>
                  <a:pt x="6373976" y="2817495"/>
                  <a:pt x="6387885" y="2748768"/>
                </a:cubicBezTo>
                <a:cubicBezTo>
                  <a:pt x="6433090" y="2525408"/>
                  <a:pt x="5573869" y="2193913"/>
                  <a:pt x="4340455" y="2423296"/>
                </a:cubicBezTo>
                <a:lnTo>
                  <a:pt x="4321322" y="2427051"/>
                </a:lnTo>
                <a:lnTo>
                  <a:pt x="4201017" y="2264672"/>
                </a:lnTo>
                <a:close/>
                <a:moveTo>
                  <a:pt x="3488422" y="2252091"/>
                </a:moveTo>
                <a:lnTo>
                  <a:pt x="3480015" y="2264671"/>
                </a:lnTo>
                <a:lnTo>
                  <a:pt x="3359709" y="2427050"/>
                </a:lnTo>
                <a:lnTo>
                  <a:pt x="3340576" y="2423295"/>
                </a:lnTo>
                <a:cubicBezTo>
                  <a:pt x="2107163" y="2193912"/>
                  <a:pt x="1247942" y="2525407"/>
                  <a:pt x="1293147" y="2748767"/>
                </a:cubicBezTo>
                <a:cubicBezTo>
                  <a:pt x="1307056" y="2817494"/>
                  <a:pt x="1406591" y="2875983"/>
                  <a:pt x="1607197" y="2904746"/>
                </a:cubicBezTo>
                <a:lnTo>
                  <a:pt x="1620886" y="2906232"/>
                </a:lnTo>
                <a:lnTo>
                  <a:pt x="1554426" y="2887596"/>
                </a:lnTo>
                <a:cubicBezTo>
                  <a:pt x="1069478" y="2720792"/>
                  <a:pt x="1823384" y="2253974"/>
                  <a:pt x="3099243" y="2391677"/>
                </a:cubicBezTo>
                <a:lnTo>
                  <a:pt x="3359510" y="2427319"/>
                </a:lnTo>
                <a:lnTo>
                  <a:pt x="3306669" y="2498640"/>
                </a:lnTo>
                <a:lnTo>
                  <a:pt x="3118180" y="2529821"/>
                </a:lnTo>
                <a:cubicBezTo>
                  <a:pt x="2199416" y="2703334"/>
                  <a:pt x="1667598" y="3124842"/>
                  <a:pt x="1748034" y="3270162"/>
                </a:cubicBezTo>
                <a:cubicBezTo>
                  <a:pt x="1774432" y="3317857"/>
                  <a:pt x="1866782" y="3335801"/>
                  <a:pt x="2033048" y="3305463"/>
                </a:cubicBezTo>
                <a:lnTo>
                  <a:pt x="2044287" y="3303037"/>
                </a:lnTo>
                <a:lnTo>
                  <a:pt x="1987174" y="3306292"/>
                </a:lnTo>
                <a:cubicBezTo>
                  <a:pt x="1563566" y="3307043"/>
                  <a:pt x="2060297" y="2764005"/>
                  <a:pt x="3107669" y="2537303"/>
                </a:cubicBezTo>
                <a:lnTo>
                  <a:pt x="3305691" y="2499960"/>
                </a:lnTo>
                <a:lnTo>
                  <a:pt x="3254161" y="2569511"/>
                </a:lnTo>
                <a:cubicBezTo>
                  <a:pt x="2111073" y="3998114"/>
                  <a:pt x="800338" y="4008188"/>
                  <a:pt x="1102172" y="3291024"/>
                </a:cubicBezTo>
                <a:lnTo>
                  <a:pt x="1148432" y="3199165"/>
                </a:lnTo>
                <a:lnTo>
                  <a:pt x="1136178" y="3214506"/>
                </a:lnTo>
                <a:cubicBezTo>
                  <a:pt x="964689" y="3449950"/>
                  <a:pt x="930844" y="3634049"/>
                  <a:pt x="996288" y="3751908"/>
                </a:cubicBezTo>
                <a:cubicBezTo>
                  <a:pt x="1115927" y="3967372"/>
                  <a:pt x="1567397" y="3961461"/>
                  <a:pt x="2116356" y="3643178"/>
                </a:cubicBezTo>
                <a:lnTo>
                  <a:pt x="2135414" y="3631126"/>
                </a:lnTo>
                <a:lnTo>
                  <a:pt x="2051630" y="3705305"/>
                </a:lnTo>
                <a:cubicBezTo>
                  <a:pt x="2011841" y="3743577"/>
                  <a:pt x="1975475" y="3781754"/>
                  <a:pt x="1942563" y="3819468"/>
                </a:cubicBezTo>
                <a:cubicBezTo>
                  <a:pt x="1737780" y="4054130"/>
                  <a:pt x="1666795" y="4270811"/>
                  <a:pt x="1738191" y="4380328"/>
                </a:cubicBezTo>
                <a:cubicBezTo>
                  <a:pt x="1782128" y="4447723"/>
                  <a:pt x="1879984" y="4474535"/>
                  <a:pt x="2033761" y="4439980"/>
                </a:cubicBezTo>
                <a:lnTo>
                  <a:pt x="2053737" y="4434613"/>
                </a:lnTo>
                <a:lnTo>
                  <a:pt x="2017339" y="4479927"/>
                </a:lnTo>
                <a:cubicBezTo>
                  <a:pt x="1930332" y="4607968"/>
                  <a:pt x="1922555" y="4771289"/>
                  <a:pt x="2006238" y="4868512"/>
                </a:cubicBezTo>
                <a:cubicBezTo>
                  <a:pt x="2101877" y="4979624"/>
                  <a:pt x="2280757" y="4962328"/>
                  <a:pt x="2405779" y="4829881"/>
                </a:cubicBezTo>
                <a:lnTo>
                  <a:pt x="2405779" y="4829880"/>
                </a:lnTo>
                <a:cubicBezTo>
                  <a:pt x="2289587" y="4872431"/>
                  <a:pt x="2174760" y="4847883"/>
                  <a:pt x="2103671" y="4765292"/>
                </a:cubicBezTo>
                <a:cubicBezTo>
                  <a:pt x="2050355" y="4703350"/>
                  <a:pt x="2027571" y="4615646"/>
                  <a:pt x="2037933" y="4522169"/>
                </a:cubicBezTo>
                <a:lnTo>
                  <a:pt x="2058095" y="4433442"/>
                </a:lnTo>
                <a:lnTo>
                  <a:pt x="2103094" y="4421352"/>
                </a:lnTo>
                <a:lnTo>
                  <a:pt x="2116072" y="4416678"/>
                </a:lnTo>
                <a:lnTo>
                  <a:pt x="2046768" y="4425481"/>
                </a:lnTo>
                <a:cubicBezTo>
                  <a:pt x="1489243" y="4454006"/>
                  <a:pt x="1995839" y="3399706"/>
                  <a:pt x="3398347" y="3010144"/>
                </a:cubicBezTo>
                <a:lnTo>
                  <a:pt x="3408481" y="3007473"/>
                </a:lnTo>
                <a:lnTo>
                  <a:pt x="3377719" y="3014723"/>
                </a:lnTo>
                <a:cubicBezTo>
                  <a:pt x="3119945" y="3079076"/>
                  <a:pt x="2890708" y="3165903"/>
                  <a:pt x="2690970" y="3265210"/>
                </a:cubicBezTo>
                <a:lnTo>
                  <a:pt x="2531783" y="3351647"/>
                </a:lnTo>
                <a:lnTo>
                  <a:pt x="2689130" y="3217401"/>
                </a:lnTo>
                <a:cubicBezTo>
                  <a:pt x="2885101" y="3038521"/>
                  <a:pt x="3083225" y="2821562"/>
                  <a:pt x="3274822" y="2563155"/>
                </a:cubicBezTo>
                <a:lnTo>
                  <a:pt x="3320662" y="2497137"/>
                </a:lnTo>
                <a:lnTo>
                  <a:pt x="3324376" y="2496436"/>
                </a:lnTo>
                <a:lnTo>
                  <a:pt x="3332977" y="2495129"/>
                </a:lnTo>
                <a:lnTo>
                  <a:pt x="3320944" y="2496730"/>
                </a:lnTo>
                <a:lnTo>
                  <a:pt x="3368130" y="2428770"/>
                </a:lnTo>
                <a:lnTo>
                  <a:pt x="3371449" y="2429354"/>
                </a:lnTo>
                <a:lnTo>
                  <a:pt x="3368171" y="2428711"/>
                </a:lnTo>
                <a:lnTo>
                  <a:pt x="3463922" y="2290808"/>
                </a:lnTo>
                <a:close/>
                <a:moveTo>
                  <a:pt x="6967972" y="1958618"/>
                </a:moveTo>
                <a:cubicBezTo>
                  <a:pt x="6892040" y="1958619"/>
                  <a:pt x="6830484" y="2014826"/>
                  <a:pt x="6830484" y="2084163"/>
                </a:cubicBezTo>
                <a:cubicBezTo>
                  <a:pt x="6830485" y="2153500"/>
                  <a:pt x="6892040" y="2209708"/>
                  <a:pt x="6967973" y="2209708"/>
                </a:cubicBezTo>
                <a:cubicBezTo>
                  <a:pt x="7043906" y="2209708"/>
                  <a:pt x="7105461" y="2153500"/>
                  <a:pt x="7105460" y="2084164"/>
                </a:cubicBezTo>
                <a:cubicBezTo>
                  <a:pt x="7105461" y="2014827"/>
                  <a:pt x="7043905" y="1958618"/>
                  <a:pt x="6967972" y="1958618"/>
                </a:cubicBezTo>
                <a:close/>
                <a:moveTo>
                  <a:pt x="713060" y="1958617"/>
                </a:moveTo>
                <a:cubicBezTo>
                  <a:pt x="637127" y="1958617"/>
                  <a:pt x="575571" y="2014826"/>
                  <a:pt x="575572" y="2084163"/>
                </a:cubicBezTo>
                <a:cubicBezTo>
                  <a:pt x="575571" y="2153499"/>
                  <a:pt x="637126" y="2209707"/>
                  <a:pt x="713059" y="2209707"/>
                </a:cubicBezTo>
                <a:cubicBezTo>
                  <a:pt x="788992" y="2209707"/>
                  <a:pt x="850547" y="2153499"/>
                  <a:pt x="850547" y="2084162"/>
                </a:cubicBezTo>
                <a:cubicBezTo>
                  <a:pt x="850548" y="2014825"/>
                  <a:pt x="788992" y="1958618"/>
                  <a:pt x="713060" y="1958617"/>
                </a:cubicBezTo>
                <a:close/>
                <a:moveTo>
                  <a:pt x="6118538" y="1952367"/>
                </a:moveTo>
                <a:cubicBezTo>
                  <a:pt x="5707555" y="1951791"/>
                  <a:pt x="5085875" y="2049631"/>
                  <a:pt x="4383395" y="2320479"/>
                </a:cubicBezTo>
                <a:lnTo>
                  <a:pt x="4352215" y="2332789"/>
                </a:lnTo>
                <a:lnTo>
                  <a:pt x="4362658" y="2328858"/>
                </a:lnTo>
                <a:cubicBezTo>
                  <a:pt x="5819651" y="1793676"/>
                  <a:pt x="6895346" y="2004230"/>
                  <a:pt x="6392139" y="2272824"/>
                </a:cubicBezTo>
                <a:lnTo>
                  <a:pt x="6326424" y="2303888"/>
                </a:lnTo>
                <a:lnTo>
                  <a:pt x="6340550" y="2299408"/>
                </a:lnTo>
                <a:cubicBezTo>
                  <a:pt x="6545816" y="2228064"/>
                  <a:pt x="6636547" y="2156600"/>
                  <a:pt x="6634002" y="2097225"/>
                </a:cubicBezTo>
                <a:cubicBezTo>
                  <a:pt x="6630384" y="2012800"/>
                  <a:pt x="6438191" y="1952815"/>
                  <a:pt x="6118538" y="1952367"/>
                </a:cubicBezTo>
                <a:close/>
                <a:moveTo>
                  <a:pt x="1562494" y="1952366"/>
                </a:moveTo>
                <a:cubicBezTo>
                  <a:pt x="1242841" y="1952814"/>
                  <a:pt x="1050647" y="2012799"/>
                  <a:pt x="1047030" y="2097224"/>
                </a:cubicBezTo>
                <a:cubicBezTo>
                  <a:pt x="1044485" y="2156599"/>
                  <a:pt x="1135216" y="2228063"/>
                  <a:pt x="1340481" y="2299407"/>
                </a:cubicBezTo>
                <a:lnTo>
                  <a:pt x="1354608" y="2303887"/>
                </a:lnTo>
                <a:lnTo>
                  <a:pt x="1288893" y="2272823"/>
                </a:lnTo>
                <a:cubicBezTo>
                  <a:pt x="785686" y="2004229"/>
                  <a:pt x="1861380" y="1793675"/>
                  <a:pt x="3318374" y="2328857"/>
                </a:cubicBezTo>
                <a:lnTo>
                  <a:pt x="3328816" y="2332788"/>
                </a:lnTo>
                <a:lnTo>
                  <a:pt x="3297637" y="2320478"/>
                </a:lnTo>
                <a:cubicBezTo>
                  <a:pt x="2595157" y="2049630"/>
                  <a:pt x="1973477" y="1951790"/>
                  <a:pt x="1562494" y="1952366"/>
                </a:cubicBezTo>
                <a:close/>
                <a:moveTo>
                  <a:pt x="7173631" y="1769047"/>
                </a:moveTo>
                <a:lnTo>
                  <a:pt x="7217164" y="1808378"/>
                </a:lnTo>
                <a:cubicBezTo>
                  <a:pt x="7246764" y="1842544"/>
                  <a:pt x="7268457" y="1884409"/>
                  <a:pt x="7282242" y="1933976"/>
                </a:cubicBezTo>
                <a:cubicBezTo>
                  <a:pt x="7309814" y="2033109"/>
                  <a:pt x="7300474" y="2138641"/>
                  <a:pt x="7254222" y="2250576"/>
                </a:cubicBezTo>
                <a:cubicBezTo>
                  <a:pt x="7222592" y="2327128"/>
                  <a:pt x="7176945" y="2391488"/>
                  <a:pt x="7117281" y="2443655"/>
                </a:cubicBezTo>
                <a:cubicBezTo>
                  <a:pt x="7052076" y="2500311"/>
                  <a:pt x="6986874" y="2526465"/>
                  <a:pt x="6921673" y="2522119"/>
                </a:cubicBezTo>
                <a:cubicBezTo>
                  <a:pt x="7014722" y="2652448"/>
                  <a:pt x="7029614" y="2794165"/>
                  <a:pt x="6966351" y="2947271"/>
                </a:cubicBezTo>
                <a:cubicBezTo>
                  <a:pt x="6923822" y="3050199"/>
                  <a:pt x="6859307" y="3128981"/>
                  <a:pt x="6772810" y="3183616"/>
                </a:cubicBezTo>
                <a:cubicBezTo>
                  <a:pt x="6727450" y="3212321"/>
                  <a:pt x="6683063" y="3229566"/>
                  <a:pt x="6639645" y="3235350"/>
                </a:cubicBezTo>
                <a:lnTo>
                  <a:pt x="6585284" y="3235417"/>
                </a:lnTo>
                <a:lnTo>
                  <a:pt x="6601043" y="3247907"/>
                </a:lnTo>
                <a:cubicBezTo>
                  <a:pt x="6620484" y="3260658"/>
                  <a:pt x="6640706" y="3271373"/>
                  <a:pt x="6661706" y="3280050"/>
                </a:cubicBezTo>
                <a:cubicBezTo>
                  <a:pt x="6744657" y="3314326"/>
                  <a:pt x="6831491" y="3302757"/>
                  <a:pt x="6922208" y="3245347"/>
                </a:cubicBezTo>
                <a:cubicBezTo>
                  <a:pt x="7008707" y="3190712"/>
                  <a:pt x="7073221" y="3111930"/>
                  <a:pt x="7115750" y="3009002"/>
                </a:cubicBezTo>
                <a:cubicBezTo>
                  <a:pt x="7179013" y="2855896"/>
                  <a:pt x="7164120" y="2714179"/>
                  <a:pt x="7071073" y="2583850"/>
                </a:cubicBezTo>
                <a:cubicBezTo>
                  <a:pt x="7136273" y="2588196"/>
                  <a:pt x="7201475" y="2562042"/>
                  <a:pt x="7266682" y="2505388"/>
                </a:cubicBezTo>
                <a:cubicBezTo>
                  <a:pt x="7326344" y="2453220"/>
                  <a:pt x="7371991" y="2388860"/>
                  <a:pt x="7403622" y="2312307"/>
                </a:cubicBezTo>
                <a:cubicBezTo>
                  <a:pt x="7449873" y="2200373"/>
                  <a:pt x="7459213" y="2094839"/>
                  <a:pt x="7431642" y="1995707"/>
                </a:cubicBezTo>
                <a:cubicBezTo>
                  <a:pt x="7404070" y="1896574"/>
                  <a:pt x="7344871" y="1828244"/>
                  <a:pt x="7254046" y="1790716"/>
                </a:cubicBezTo>
                <a:cubicBezTo>
                  <a:pt x="7230946" y="1781170"/>
                  <a:pt x="7207324" y="1774186"/>
                  <a:pt x="7183182" y="1769766"/>
                </a:cubicBezTo>
                <a:close/>
                <a:moveTo>
                  <a:pt x="507400" y="1769046"/>
                </a:moveTo>
                <a:lnTo>
                  <a:pt x="497850" y="1769765"/>
                </a:lnTo>
                <a:cubicBezTo>
                  <a:pt x="473708" y="1774185"/>
                  <a:pt x="450086" y="1781169"/>
                  <a:pt x="426986" y="1790715"/>
                </a:cubicBezTo>
                <a:cubicBezTo>
                  <a:pt x="336161" y="1828243"/>
                  <a:pt x="276962" y="1896573"/>
                  <a:pt x="249389" y="1995706"/>
                </a:cubicBezTo>
                <a:cubicBezTo>
                  <a:pt x="221819" y="2094838"/>
                  <a:pt x="231159" y="2200372"/>
                  <a:pt x="277409" y="2312306"/>
                </a:cubicBezTo>
                <a:cubicBezTo>
                  <a:pt x="309041" y="2388859"/>
                  <a:pt x="354688" y="2453219"/>
                  <a:pt x="414350" y="2505387"/>
                </a:cubicBezTo>
                <a:cubicBezTo>
                  <a:pt x="479557" y="2562041"/>
                  <a:pt x="544759" y="2588195"/>
                  <a:pt x="609959" y="2583849"/>
                </a:cubicBezTo>
                <a:cubicBezTo>
                  <a:pt x="516911" y="2714178"/>
                  <a:pt x="502019" y="2855895"/>
                  <a:pt x="565282" y="3009001"/>
                </a:cubicBezTo>
                <a:cubicBezTo>
                  <a:pt x="607811" y="3111929"/>
                  <a:pt x="672324" y="3190711"/>
                  <a:pt x="758823" y="3245346"/>
                </a:cubicBezTo>
                <a:cubicBezTo>
                  <a:pt x="849541" y="3302756"/>
                  <a:pt x="936374" y="3314325"/>
                  <a:pt x="1019326" y="3280049"/>
                </a:cubicBezTo>
                <a:cubicBezTo>
                  <a:pt x="1040326" y="3271372"/>
                  <a:pt x="1060548" y="3260657"/>
                  <a:pt x="1079988" y="3247906"/>
                </a:cubicBezTo>
                <a:lnTo>
                  <a:pt x="1095748" y="3235416"/>
                </a:lnTo>
                <a:lnTo>
                  <a:pt x="1041387" y="3235349"/>
                </a:lnTo>
                <a:cubicBezTo>
                  <a:pt x="997969" y="3229565"/>
                  <a:pt x="953582" y="3212320"/>
                  <a:pt x="908222" y="3183615"/>
                </a:cubicBezTo>
                <a:cubicBezTo>
                  <a:pt x="821724" y="3128980"/>
                  <a:pt x="757210" y="3050198"/>
                  <a:pt x="714681" y="2947270"/>
                </a:cubicBezTo>
                <a:cubicBezTo>
                  <a:pt x="651418" y="2794164"/>
                  <a:pt x="666310" y="2652447"/>
                  <a:pt x="759359" y="2522118"/>
                </a:cubicBezTo>
                <a:cubicBezTo>
                  <a:pt x="694158" y="2526464"/>
                  <a:pt x="628956" y="2500310"/>
                  <a:pt x="563751" y="2443654"/>
                </a:cubicBezTo>
                <a:cubicBezTo>
                  <a:pt x="504087" y="2391487"/>
                  <a:pt x="458440" y="2327127"/>
                  <a:pt x="426810" y="2250575"/>
                </a:cubicBezTo>
                <a:cubicBezTo>
                  <a:pt x="380558" y="2138640"/>
                  <a:pt x="371217" y="2033108"/>
                  <a:pt x="398790" y="1933975"/>
                </a:cubicBezTo>
                <a:cubicBezTo>
                  <a:pt x="412575" y="1884408"/>
                  <a:pt x="434268" y="1842543"/>
                  <a:pt x="463868" y="1808377"/>
                </a:cubicBezTo>
                <a:close/>
                <a:moveTo>
                  <a:pt x="3886597" y="1459091"/>
                </a:moveTo>
                <a:lnTo>
                  <a:pt x="3940000" y="1634341"/>
                </a:lnTo>
                <a:lnTo>
                  <a:pt x="3969970" y="1783158"/>
                </a:lnTo>
                <a:lnTo>
                  <a:pt x="3936820" y="1816772"/>
                </a:lnTo>
                <a:lnTo>
                  <a:pt x="3930653" y="1776947"/>
                </a:lnTo>
                <a:cubicBezTo>
                  <a:pt x="3912706" y="1682033"/>
                  <a:pt x="3891069" y="1626611"/>
                  <a:pt x="3867779" y="1626611"/>
                </a:cubicBezTo>
                <a:cubicBezTo>
                  <a:pt x="3844489" y="1626611"/>
                  <a:pt x="3822853" y="1682033"/>
                  <a:pt x="3804905" y="1776947"/>
                </a:cubicBezTo>
                <a:lnTo>
                  <a:pt x="3791340" y="1864558"/>
                </a:lnTo>
                <a:lnTo>
                  <a:pt x="3765619" y="1838477"/>
                </a:lnTo>
                <a:lnTo>
                  <a:pt x="3766957" y="1828532"/>
                </a:lnTo>
                <a:cubicBezTo>
                  <a:pt x="3778314" y="1760233"/>
                  <a:pt x="3791389" y="1695234"/>
                  <a:pt x="3806065" y="1634341"/>
                </a:cubicBezTo>
                <a:lnTo>
                  <a:pt x="3859468" y="1459091"/>
                </a:lnTo>
                <a:lnTo>
                  <a:pt x="3873032" y="1462358"/>
                </a:lnTo>
                <a:close/>
                <a:moveTo>
                  <a:pt x="6450068" y="1343917"/>
                </a:moveTo>
                <a:cubicBezTo>
                  <a:pt x="6059343" y="1331105"/>
                  <a:pt x="5219214" y="1580748"/>
                  <a:pt x="4313015" y="2233014"/>
                </a:cubicBezTo>
                <a:lnTo>
                  <a:pt x="4282933" y="2255074"/>
                </a:lnTo>
                <a:lnTo>
                  <a:pt x="4293063" y="2247917"/>
                </a:lnTo>
                <a:cubicBezTo>
                  <a:pt x="5710388" y="1265167"/>
                  <a:pt x="6931892" y="1266348"/>
                  <a:pt x="6466598" y="1706261"/>
                </a:cubicBezTo>
                <a:lnTo>
                  <a:pt x="6404675" y="1758896"/>
                </a:lnTo>
                <a:lnTo>
                  <a:pt x="6418621" y="1750218"/>
                </a:lnTo>
                <a:cubicBezTo>
                  <a:pt x="6619471" y="1616630"/>
                  <a:pt x="6696706" y="1509671"/>
                  <a:pt x="6676796" y="1439022"/>
                </a:cubicBezTo>
                <a:cubicBezTo>
                  <a:pt x="6660618" y="1381620"/>
                  <a:pt x="6580310" y="1348188"/>
                  <a:pt x="6450068" y="1343917"/>
                </a:cubicBezTo>
                <a:close/>
                <a:moveTo>
                  <a:pt x="1230964" y="1343916"/>
                </a:moveTo>
                <a:cubicBezTo>
                  <a:pt x="1100722" y="1348187"/>
                  <a:pt x="1020413" y="1381619"/>
                  <a:pt x="1004236" y="1439021"/>
                </a:cubicBezTo>
                <a:cubicBezTo>
                  <a:pt x="984325" y="1509670"/>
                  <a:pt x="1061561" y="1616629"/>
                  <a:pt x="1262410" y="1750217"/>
                </a:cubicBezTo>
                <a:lnTo>
                  <a:pt x="1276357" y="1758895"/>
                </a:lnTo>
                <a:lnTo>
                  <a:pt x="1214434" y="1706260"/>
                </a:lnTo>
                <a:cubicBezTo>
                  <a:pt x="749139" y="1266347"/>
                  <a:pt x="1970644" y="1265166"/>
                  <a:pt x="3387969" y="2247916"/>
                </a:cubicBezTo>
                <a:lnTo>
                  <a:pt x="3398098" y="2255073"/>
                </a:lnTo>
                <a:lnTo>
                  <a:pt x="3368017" y="2233013"/>
                </a:lnTo>
                <a:cubicBezTo>
                  <a:pt x="2461818" y="1580747"/>
                  <a:pt x="1621689" y="1331104"/>
                  <a:pt x="1230964" y="1343916"/>
                </a:cubicBezTo>
                <a:close/>
                <a:moveTo>
                  <a:pt x="7105460" y="1269504"/>
                </a:moveTo>
                <a:cubicBezTo>
                  <a:pt x="7029527" y="1269504"/>
                  <a:pt x="6967973" y="1325712"/>
                  <a:pt x="6967973" y="1395049"/>
                </a:cubicBezTo>
                <a:cubicBezTo>
                  <a:pt x="6967973" y="1464386"/>
                  <a:pt x="7029528" y="1520594"/>
                  <a:pt x="7105460" y="1520594"/>
                </a:cubicBezTo>
                <a:cubicBezTo>
                  <a:pt x="7181394" y="1520594"/>
                  <a:pt x="7242949" y="1464386"/>
                  <a:pt x="7242949" y="1395049"/>
                </a:cubicBezTo>
                <a:cubicBezTo>
                  <a:pt x="7242948" y="1325712"/>
                  <a:pt x="7181393" y="1269504"/>
                  <a:pt x="7105460" y="1269504"/>
                </a:cubicBezTo>
                <a:close/>
                <a:moveTo>
                  <a:pt x="575572" y="1269503"/>
                </a:moveTo>
                <a:cubicBezTo>
                  <a:pt x="499638" y="1269503"/>
                  <a:pt x="438083" y="1325711"/>
                  <a:pt x="438083" y="1395048"/>
                </a:cubicBezTo>
                <a:cubicBezTo>
                  <a:pt x="438083" y="1464385"/>
                  <a:pt x="499638" y="1520593"/>
                  <a:pt x="575572" y="1520593"/>
                </a:cubicBezTo>
                <a:cubicBezTo>
                  <a:pt x="651504" y="1520593"/>
                  <a:pt x="713059" y="1464385"/>
                  <a:pt x="713059" y="1395048"/>
                </a:cubicBezTo>
                <a:cubicBezTo>
                  <a:pt x="713059" y="1325711"/>
                  <a:pt x="651505" y="1269503"/>
                  <a:pt x="575572" y="1269503"/>
                </a:cubicBezTo>
                <a:close/>
                <a:moveTo>
                  <a:pt x="6445467" y="678269"/>
                </a:moveTo>
                <a:cubicBezTo>
                  <a:pt x="6059439" y="663417"/>
                  <a:pt x="5130333" y="1086559"/>
                  <a:pt x="4235892" y="2076586"/>
                </a:cubicBezTo>
                <a:lnTo>
                  <a:pt x="4208587" y="2107401"/>
                </a:lnTo>
                <a:lnTo>
                  <a:pt x="4217850" y="2097342"/>
                </a:lnTo>
                <a:cubicBezTo>
                  <a:pt x="5518632" y="711897"/>
                  <a:pt x="6854037" y="512515"/>
                  <a:pt x="6456643" y="1104886"/>
                </a:cubicBezTo>
                <a:lnTo>
                  <a:pt x="6402262" y="1176790"/>
                </a:lnTo>
                <a:lnTo>
                  <a:pt x="6415313" y="1164322"/>
                </a:lnTo>
                <a:cubicBezTo>
                  <a:pt x="6601082" y="974648"/>
                  <a:pt x="6658470" y="836521"/>
                  <a:pt x="6618854" y="756942"/>
                </a:cubicBezTo>
                <a:cubicBezTo>
                  <a:pt x="6594713" y="708449"/>
                  <a:pt x="6534551" y="681697"/>
                  <a:pt x="6445467" y="678269"/>
                </a:cubicBezTo>
                <a:close/>
                <a:moveTo>
                  <a:pt x="1235564" y="678268"/>
                </a:moveTo>
                <a:cubicBezTo>
                  <a:pt x="1146481" y="681696"/>
                  <a:pt x="1086319" y="708448"/>
                  <a:pt x="1062178" y="756941"/>
                </a:cubicBezTo>
                <a:cubicBezTo>
                  <a:pt x="1022562" y="836520"/>
                  <a:pt x="1079950" y="974648"/>
                  <a:pt x="1265718" y="1164321"/>
                </a:cubicBezTo>
                <a:lnTo>
                  <a:pt x="1278770" y="1176789"/>
                </a:lnTo>
                <a:lnTo>
                  <a:pt x="1224388" y="1104885"/>
                </a:lnTo>
                <a:cubicBezTo>
                  <a:pt x="826995" y="512514"/>
                  <a:pt x="2162399" y="711896"/>
                  <a:pt x="3463182" y="2097341"/>
                </a:cubicBezTo>
                <a:lnTo>
                  <a:pt x="3472445" y="2107400"/>
                </a:lnTo>
                <a:lnTo>
                  <a:pt x="3445140" y="2076585"/>
                </a:lnTo>
                <a:cubicBezTo>
                  <a:pt x="2550698" y="1086558"/>
                  <a:pt x="1621593" y="663416"/>
                  <a:pt x="1235564" y="678268"/>
                </a:cubicBezTo>
                <a:close/>
                <a:moveTo>
                  <a:pt x="6967973" y="614360"/>
                </a:moveTo>
                <a:cubicBezTo>
                  <a:pt x="6892039" y="614360"/>
                  <a:pt x="6830484" y="670568"/>
                  <a:pt x="6830485" y="739905"/>
                </a:cubicBezTo>
                <a:cubicBezTo>
                  <a:pt x="6830484" y="809242"/>
                  <a:pt x="6892040" y="865450"/>
                  <a:pt x="6967972" y="865450"/>
                </a:cubicBezTo>
                <a:cubicBezTo>
                  <a:pt x="7043906" y="865450"/>
                  <a:pt x="7105460" y="809242"/>
                  <a:pt x="7105461" y="739905"/>
                </a:cubicBezTo>
                <a:cubicBezTo>
                  <a:pt x="7105461" y="670568"/>
                  <a:pt x="7043906" y="614360"/>
                  <a:pt x="6967973" y="614360"/>
                </a:cubicBezTo>
                <a:close/>
                <a:moveTo>
                  <a:pt x="713059" y="614359"/>
                </a:moveTo>
                <a:cubicBezTo>
                  <a:pt x="637126" y="614359"/>
                  <a:pt x="575571" y="670566"/>
                  <a:pt x="575571" y="739904"/>
                </a:cubicBezTo>
                <a:cubicBezTo>
                  <a:pt x="575572" y="809241"/>
                  <a:pt x="637126" y="865449"/>
                  <a:pt x="713060" y="865449"/>
                </a:cubicBezTo>
                <a:cubicBezTo>
                  <a:pt x="788992" y="865449"/>
                  <a:pt x="850548" y="809241"/>
                  <a:pt x="850547" y="739904"/>
                </a:cubicBezTo>
                <a:cubicBezTo>
                  <a:pt x="850547" y="670567"/>
                  <a:pt x="788992" y="614359"/>
                  <a:pt x="713059" y="614359"/>
                </a:cubicBezTo>
                <a:close/>
                <a:moveTo>
                  <a:pt x="4616839" y="350"/>
                </a:moveTo>
                <a:cubicBezTo>
                  <a:pt x="4410005" y="12980"/>
                  <a:pt x="4075066" y="366992"/>
                  <a:pt x="3955186" y="1026199"/>
                </a:cubicBezTo>
                <a:lnTo>
                  <a:pt x="3947333" y="1077654"/>
                </a:lnTo>
                <a:lnTo>
                  <a:pt x="3939433" y="1071300"/>
                </a:lnTo>
                <a:cubicBezTo>
                  <a:pt x="3919024" y="1061001"/>
                  <a:pt x="3896586" y="1055306"/>
                  <a:pt x="3873032" y="1055306"/>
                </a:cubicBezTo>
                <a:lnTo>
                  <a:pt x="3810840" y="1070286"/>
                </a:lnTo>
                <a:lnTo>
                  <a:pt x="3805250" y="1033662"/>
                </a:lnTo>
                <a:cubicBezTo>
                  <a:pt x="3685370" y="374456"/>
                  <a:pt x="3350431" y="20444"/>
                  <a:pt x="3143596" y="7814"/>
                </a:cubicBezTo>
                <a:cubicBezTo>
                  <a:pt x="3109827" y="5752"/>
                  <a:pt x="3079473" y="12790"/>
                  <a:pt x="3054027" y="29085"/>
                </a:cubicBezTo>
                <a:cubicBezTo>
                  <a:pt x="2991391" y="69195"/>
                  <a:pt x="2958494" y="165397"/>
                  <a:pt x="2977609" y="320038"/>
                </a:cubicBezTo>
                <a:lnTo>
                  <a:pt x="2979370" y="330380"/>
                </a:lnTo>
                <a:lnTo>
                  <a:pt x="2981767" y="275137"/>
                </a:lnTo>
                <a:cubicBezTo>
                  <a:pt x="3025655" y="-113753"/>
                  <a:pt x="3571184" y="146021"/>
                  <a:pt x="3777819" y="965826"/>
                </a:cubicBezTo>
                <a:lnTo>
                  <a:pt x="3800983" y="1075844"/>
                </a:lnTo>
                <a:lnTo>
                  <a:pt x="3752407" y="1114917"/>
                </a:lnTo>
                <a:cubicBezTo>
                  <a:pt x="3721537" y="1151748"/>
                  <a:pt x="3702443" y="1202630"/>
                  <a:pt x="3702443" y="1258832"/>
                </a:cubicBezTo>
                <a:cubicBezTo>
                  <a:pt x="3702443" y="1315034"/>
                  <a:pt x="3721537" y="1365915"/>
                  <a:pt x="3752407" y="1402746"/>
                </a:cubicBezTo>
                <a:lnTo>
                  <a:pt x="3802933" y="1443390"/>
                </a:lnTo>
                <a:lnTo>
                  <a:pt x="3749442" y="1500707"/>
                </a:lnTo>
                <a:cubicBezTo>
                  <a:pt x="3720952" y="1542303"/>
                  <a:pt x="3694587" y="1597845"/>
                  <a:pt x="3671065" y="1664853"/>
                </a:cubicBezTo>
                <a:lnTo>
                  <a:pt x="3653005" y="1724288"/>
                </a:lnTo>
                <a:lnTo>
                  <a:pt x="3620645" y="1691475"/>
                </a:lnTo>
                <a:cubicBezTo>
                  <a:pt x="2556859" y="652104"/>
                  <a:pt x="1493997" y="190360"/>
                  <a:pt x="819414" y="121378"/>
                </a:cubicBezTo>
                <a:cubicBezTo>
                  <a:pt x="768017" y="116121"/>
                  <a:pt x="718874" y="113145"/>
                  <a:pt x="672156" y="112368"/>
                </a:cubicBezTo>
                <a:cubicBezTo>
                  <a:pt x="625439" y="111590"/>
                  <a:pt x="581146" y="113011"/>
                  <a:pt x="539450" y="116548"/>
                </a:cubicBezTo>
                <a:cubicBezTo>
                  <a:pt x="317072" y="135412"/>
                  <a:pt x="168555" y="214478"/>
                  <a:pt x="119885" y="341340"/>
                </a:cubicBezTo>
                <a:cubicBezTo>
                  <a:pt x="67472" y="477962"/>
                  <a:pt x="130860" y="670017"/>
                  <a:pt x="342510" y="902014"/>
                </a:cubicBezTo>
                <a:lnTo>
                  <a:pt x="380511" y="940757"/>
                </a:lnTo>
                <a:lnTo>
                  <a:pt x="320978" y="950600"/>
                </a:lnTo>
                <a:cubicBezTo>
                  <a:pt x="125143" y="1002840"/>
                  <a:pt x="-12745" y="1180371"/>
                  <a:pt x="934" y="1380954"/>
                </a:cubicBezTo>
                <a:cubicBezTo>
                  <a:pt x="16567" y="1610193"/>
                  <a:pt x="224243" y="1782729"/>
                  <a:pt x="464794" y="1766325"/>
                </a:cubicBezTo>
                <a:lnTo>
                  <a:pt x="464794" y="1766323"/>
                </a:lnTo>
                <a:cubicBezTo>
                  <a:pt x="305073" y="1689897"/>
                  <a:pt x="200020" y="1538563"/>
                  <a:pt x="188400" y="1368169"/>
                </a:cubicBezTo>
                <a:cubicBezTo>
                  <a:pt x="179685" y="1240374"/>
                  <a:pt x="224496" y="1116068"/>
                  <a:pt x="309826" y="1020810"/>
                </a:cubicBezTo>
                <a:lnTo>
                  <a:pt x="390742" y="951186"/>
                </a:lnTo>
                <a:lnTo>
                  <a:pt x="442388" y="1003840"/>
                </a:lnTo>
                <a:lnTo>
                  <a:pt x="462820" y="1021820"/>
                </a:lnTo>
                <a:lnTo>
                  <a:pt x="401278" y="942122"/>
                </a:lnTo>
                <a:lnTo>
                  <a:pt x="408182" y="936181"/>
                </a:lnTo>
                <a:lnTo>
                  <a:pt x="397993" y="937866"/>
                </a:lnTo>
                <a:lnTo>
                  <a:pt x="377323" y="911100"/>
                </a:lnTo>
                <a:cubicBezTo>
                  <a:pt x="-209543" y="39980"/>
                  <a:pt x="1574197" y="-95157"/>
                  <a:pt x="3479576" y="1579002"/>
                </a:cubicBezTo>
                <a:lnTo>
                  <a:pt x="3650063" y="1733970"/>
                </a:lnTo>
                <a:lnTo>
                  <a:pt x="3638004" y="1773656"/>
                </a:lnTo>
                <a:cubicBezTo>
                  <a:pt x="3586755" y="1968295"/>
                  <a:pt x="3555520" y="2226853"/>
                  <a:pt x="3555520" y="2510593"/>
                </a:cubicBezTo>
                <a:cubicBezTo>
                  <a:pt x="3555520" y="2813250"/>
                  <a:pt x="3591059" y="3087254"/>
                  <a:pt x="3648517" y="3285594"/>
                </a:cubicBezTo>
                <a:lnTo>
                  <a:pt x="3653507" y="3301247"/>
                </a:lnTo>
                <a:lnTo>
                  <a:pt x="3637621" y="3367731"/>
                </a:lnTo>
                <a:cubicBezTo>
                  <a:pt x="3242178" y="4832675"/>
                  <a:pt x="2394756" y="5453386"/>
                  <a:pt x="2416908" y="4845427"/>
                </a:cubicBezTo>
                <a:lnTo>
                  <a:pt x="2424673" y="4763996"/>
                </a:lnTo>
                <a:lnTo>
                  <a:pt x="2420441" y="4779717"/>
                </a:lnTo>
                <a:cubicBezTo>
                  <a:pt x="2366226" y="5013231"/>
                  <a:pt x="2388832" y="5148850"/>
                  <a:pt x="2459788" y="5194856"/>
                </a:cubicBezTo>
                <a:cubicBezTo>
                  <a:pt x="2675977" y="5335030"/>
                  <a:pt x="3341004" y="4643288"/>
                  <a:pt x="3649479" y="3353916"/>
                </a:cubicBezTo>
                <a:lnTo>
                  <a:pt x="3657825" y="3314796"/>
                </a:lnTo>
                <a:lnTo>
                  <a:pt x="3671065" y="3356333"/>
                </a:lnTo>
                <a:cubicBezTo>
                  <a:pt x="3725950" y="3512686"/>
                  <a:pt x="3796313" y="3606610"/>
                  <a:pt x="3873032" y="3606610"/>
                </a:cubicBezTo>
                <a:cubicBezTo>
                  <a:pt x="3773093" y="3347876"/>
                  <a:pt x="3714276" y="2941817"/>
                  <a:pt x="3714276" y="2510593"/>
                </a:cubicBezTo>
                <a:cubicBezTo>
                  <a:pt x="3714276" y="2348884"/>
                  <a:pt x="3722547" y="2190714"/>
                  <a:pt x="3738156" y="2042525"/>
                </a:cubicBezTo>
                <a:lnTo>
                  <a:pt x="3764843" y="1844237"/>
                </a:lnTo>
                <a:lnTo>
                  <a:pt x="3790609" y="1869277"/>
                </a:lnTo>
                <a:lnTo>
                  <a:pt x="3788262" y="1884436"/>
                </a:lnTo>
                <a:cubicBezTo>
                  <a:pt x="3767912" y="2043734"/>
                  <a:pt x="3755325" y="2263801"/>
                  <a:pt x="3755325" y="2506881"/>
                </a:cubicBezTo>
                <a:cubicBezTo>
                  <a:pt x="3755325" y="2993041"/>
                  <a:pt x="3805672" y="3387151"/>
                  <a:pt x="3867779" y="3387151"/>
                </a:cubicBezTo>
                <a:cubicBezTo>
                  <a:pt x="3929886" y="3387151"/>
                  <a:pt x="3980233" y="2993041"/>
                  <a:pt x="3980233" y="2506881"/>
                </a:cubicBezTo>
                <a:cubicBezTo>
                  <a:pt x="3980233" y="2263801"/>
                  <a:pt x="3967646" y="2043734"/>
                  <a:pt x="3947296" y="1884436"/>
                </a:cubicBezTo>
                <a:lnTo>
                  <a:pt x="3937818" y="1823218"/>
                </a:lnTo>
                <a:lnTo>
                  <a:pt x="3971454" y="1790529"/>
                </a:lnTo>
                <a:lnTo>
                  <a:pt x="3979107" y="1828532"/>
                </a:lnTo>
                <a:cubicBezTo>
                  <a:pt x="4013178" y="2033429"/>
                  <a:pt x="4031788" y="2268030"/>
                  <a:pt x="4031788" y="2510593"/>
                </a:cubicBezTo>
                <a:cubicBezTo>
                  <a:pt x="4031788" y="2726205"/>
                  <a:pt x="4017084" y="2935526"/>
                  <a:pt x="3989887" y="3123285"/>
                </a:cubicBezTo>
                <a:lnTo>
                  <a:pt x="3987883" y="3135339"/>
                </a:lnTo>
                <a:lnTo>
                  <a:pt x="3970741" y="3063600"/>
                </a:lnTo>
                <a:lnTo>
                  <a:pt x="3968334" y="3051477"/>
                </a:lnTo>
                <a:lnTo>
                  <a:pt x="3974851" y="3088144"/>
                </a:lnTo>
                <a:lnTo>
                  <a:pt x="3986585" y="3143144"/>
                </a:lnTo>
                <a:lnTo>
                  <a:pt x="3967182" y="3259824"/>
                </a:lnTo>
                <a:cubicBezTo>
                  <a:pt x="3942204" y="3391842"/>
                  <a:pt x="3910509" y="3509585"/>
                  <a:pt x="3873032" y="3606610"/>
                </a:cubicBezTo>
                <a:cubicBezTo>
                  <a:pt x="3927831" y="3606610"/>
                  <a:pt x="3979388" y="3558690"/>
                  <a:pt x="4024377" y="3474327"/>
                </a:cubicBezTo>
                <a:lnTo>
                  <a:pt x="4049501" y="3421641"/>
                </a:lnTo>
                <a:lnTo>
                  <a:pt x="4097763" y="3603754"/>
                </a:lnTo>
                <a:cubicBezTo>
                  <a:pt x="4426703" y="4731824"/>
                  <a:pt x="5019467" y="5325686"/>
                  <a:pt x="5221244" y="5194857"/>
                </a:cubicBezTo>
                <a:cubicBezTo>
                  <a:pt x="5292200" y="5148851"/>
                  <a:pt x="5314806" y="5013232"/>
                  <a:pt x="5260591" y="4779718"/>
                </a:cubicBezTo>
                <a:lnTo>
                  <a:pt x="5256359" y="4763997"/>
                </a:lnTo>
                <a:lnTo>
                  <a:pt x="5264124" y="4845428"/>
                </a:lnTo>
                <a:cubicBezTo>
                  <a:pt x="5284799" y="5412856"/>
                  <a:pt x="4547978" y="4909976"/>
                  <a:pt x="4128135" y="3649350"/>
                </a:cubicBezTo>
                <a:lnTo>
                  <a:pt x="4055289" y="3407211"/>
                </a:lnTo>
                <a:lnTo>
                  <a:pt x="4074999" y="3356333"/>
                </a:lnTo>
                <a:cubicBezTo>
                  <a:pt x="4145565" y="3155307"/>
                  <a:pt x="4190544" y="2851082"/>
                  <a:pt x="4190544" y="2510593"/>
                </a:cubicBezTo>
                <a:cubicBezTo>
                  <a:pt x="4190544" y="2226853"/>
                  <a:pt x="4159309" y="1968295"/>
                  <a:pt x="4108060" y="1773656"/>
                </a:cubicBezTo>
                <a:lnTo>
                  <a:pt x="4081927" y="1687652"/>
                </a:lnTo>
                <a:lnTo>
                  <a:pt x="4201456" y="1579003"/>
                </a:lnTo>
                <a:cubicBezTo>
                  <a:pt x="6106835" y="-95156"/>
                  <a:pt x="7890574" y="39981"/>
                  <a:pt x="7303708" y="911101"/>
                </a:cubicBezTo>
                <a:lnTo>
                  <a:pt x="7283039" y="937867"/>
                </a:lnTo>
                <a:lnTo>
                  <a:pt x="7272849" y="936182"/>
                </a:lnTo>
                <a:lnTo>
                  <a:pt x="7279754" y="942123"/>
                </a:lnTo>
                <a:lnTo>
                  <a:pt x="7218212" y="1021821"/>
                </a:lnTo>
                <a:lnTo>
                  <a:pt x="7238644" y="1003841"/>
                </a:lnTo>
                <a:lnTo>
                  <a:pt x="7290290" y="951187"/>
                </a:lnTo>
                <a:lnTo>
                  <a:pt x="7371205" y="1020811"/>
                </a:lnTo>
                <a:cubicBezTo>
                  <a:pt x="7456536" y="1116069"/>
                  <a:pt x="7501347" y="1240375"/>
                  <a:pt x="7492632" y="1368170"/>
                </a:cubicBezTo>
                <a:cubicBezTo>
                  <a:pt x="7481012" y="1538564"/>
                  <a:pt x="7375958" y="1689898"/>
                  <a:pt x="7216238" y="1766324"/>
                </a:cubicBezTo>
                <a:lnTo>
                  <a:pt x="7216238" y="1766326"/>
                </a:lnTo>
                <a:cubicBezTo>
                  <a:pt x="7456789" y="1782730"/>
                  <a:pt x="7664465" y="1610194"/>
                  <a:pt x="7680098" y="1380955"/>
                </a:cubicBezTo>
                <a:cubicBezTo>
                  <a:pt x="7693777" y="1180372"/>
                  <a:pt x="7555889" y="1002841"/>
                  <a:pt x="7360054" y="950601"/>
                </a:cubicBezTo>
                <a:lnTo>
                  <a:pt x="7300521" y="940758"/>
                </a:lnTo>
                <a:lnTo>
                  <a:pt x="7338522" y="902015"/>
                </a:lnTo>
                <a:cubicBezTo>
                  <a:pt x="7550172" y="670018"/>
                  <a:pt x="7613560" y="477962"/>
                  <a:pt x="7561147" y="341341"/>
                </a:cubicBezTo>
                <a:cubicBezTo>
                  <a:pt x="7512477" y="214479"/>
                  <a:pt x="7363959" y="135413"/>
                  <a:pt x="7141582" y="116549"/>
                </a:cubicBezTo>
                <a:cubicBezTo>
                  <a:pt x="7099886" y="113011"/>
                  <a:pt x="7055593" y="111591"/>
                  <a:pt x="7008876" y="112369"/>
                </a:cubicBezTo>
                <a:cubicBezTo>
                  <a:pt x="6962158" y="113146"/>
                  <a:pt x="6913015" y="116122"/>
                  <a:pt x="6861618" y="121379"/>
                </a:cubicBezTo>
                <a:cubicBezTo>
                  <a:pt x="6232007" y="185762"/>
                  <a:pt x="5264162" y="592285"/>
                  <a:pt x="4273017" y="1491248"/>
                </a:cubicBezTo>
                <a:lnTo>
                  <a:pt x="4078038" y="1674854"/>
                </a:lnTo>
                <a:lnTo>
                  <a:pt x="4074999" y="1664853"/>
                </a:lnTo>
                <a:cubicBezTo>
                  <a:pt x="4051477" y="1597845"/>
                  <a:pt x="4025112" y="1542303"/>
                  <a:pt x="3996622" y="1500707"/>
                </a:cubicBezTo>
                <a:lnTo>
                  <a:pt x="3943131" y="1443390"/>
                </a:lnTo>
                <a:lnTo>
                  <a:pt x="3993657" y="1402746"/>
                </a:lnTo>
                <a:cubicBezTo>
                  <a:pt x="4024527" y="1365915"/>
                  <a:pt x="4043621" y="1315034"/>
                  <a:pt x="4043621" y="1258832"/>
                </a:cubicBezTo>
                <a:cubicBezTo>
                  <a:pt x="4043621" y="1202630"/>
                  <a:pt x="4024527" y="1151748"/>
                  <a:pt x="3993657" y="1114917"/>
                </a:cubicBezTo>
                <a:lnTo>
                  <a:pt x="3956028" y="1084649"/>
                </a:lnTo>
                <a:lnTo>
                  <a:pt x="3982618" y="958362"/>
                </a:lnTo>
                <a:cubicBezTo>
                  <a:pt x="4189252" y="138557"/>
                  <a:pt x="4734781" y="-121217"/>
                  <a:pt x="4778669" y="267673"/>
                </a:cubicBezTo>
                <a:lnTo>
                  <a:pt x="4781065" y="322916"/>
                </a:lnTo>
                <a:lnTo>
                  <a:pt x="4782826" y="312574"/>
                </a:lnTo>
                <a:cubicBezTo>
                  <a:pt x="4801942" y="157933"/>
                  <a:pt x="4769045" y="61731"/>
                  <a:pt x="4706408" y="21621"/>
                </a:cubicBezTo>
                <a:cubicBezTo>
                  <a:pt x="4680963" y="5326"/>
                  <a:pt x="4650608" y="-1712"/>
                  <a:pt x="4616839" y="350"/>
                </a:cubicBezTo>
                <a:close/>
              </a:path>
            </a:pathLst>
          </a:custGeom>
          <a:gradFill>
            <a:gsLst>
              <a:gs pos="32000">
                <a:srgbClr val="FFC000"/>
              </a:gs>
              <a:gs pos="2000">
                <a:schemeClr val="accent5">
                  <a:lumMod val="75000"/>
                </a:schemeClr>
              </a:gs>
              <a:gs pos="0">
                <a:srgbClr val="66FFFF"/>
              </a:gs>
              <a:gs pos="61000">
                <a:srgbClr val="FFFF00"/>
              </a:gs>
              <a:gs pos="96000">
                <a:srgbClr val="FF66FF"/>
              </a:gs>
              <a:gs pos="43000">
                <a:srgbClr val="CC00CC"/>
              </a:gs>
            </a:gsLst>
            <a:path path="circle">
              <a:fillToRect l="50000" t="50000" r="50000" b="50000"/>
            </a:path>
          </a:gradFill>
          <a:ln>
            <a:noFill/>
          </a:ln>
          <a:effectLst>
            <a:reflection blurRad="6350" stA="50000" endA="300" endPos="90000" dir="5400000" sy="-100000" algn="bl" rotWithShape="0"/>
          </a:effectLst>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7" name="Forma libre 16"/>
          <p:cNvSpPr/>
          <p:nvPr/>
        </p:nvSpPr>
        <p:spPr>
          <a:xfrm flipH="1">
            <a:off x="1085403" y="3749134"/>
            <a:ext cx="2304256" cy="1290260"/>
          </a:xfrm>
          <a:custGeom>
            <a:avLst/>
            <a:gdLst>
              <a:gd name="connsiteX0" fmla="*/ 5043628 w 7681032"/>
              <a:gd name="connsiteY0" fmla="*/ 4747498 h 5212713"/>
              <a:gd name="connsiteX1" fmla="*/ 4936426 w 7681032"/>
              <a:gd name="connsiteY1" fmla="*/ 4853934 h 5212713"/>
              <a:gd name="connsiteX2" fmla="*/ 5043627 w 7681032"/>
              <a:gd name="connsiteY2" fmla="*/ 4960371 h 5212713"/>
              <a:gd name="connsiteX3" fmla="*/ 5150828 w 7681032"/>
              <a:gd name="connsiteY3" fmla="*/ 4853934 h 5212713"/>
              <a:gd name="connsiteX4" fmla="*/ 5043628 w 7681032"/>
              <a:gd name="connsiteY4" fmla="*/ 4747498 h 5212713"/>
              <a:gd name="connsiteX5" fmla="*/ 2637404 w 7681032"/>
              <a:gd name="connsiteY5" fmla="*/ 4747497 h 5212713"/>
              <a:gd name="connsiteX6" fmla="*/ 2530204 w 7681032"/>
              <a:gd name="connsiteY6" fmla="*/ 4853933 h 5212713"/>
              <a:gd name="connsiteX7" fmla="*/ 2637405 w 7681032"/>
              <a:gd name="connsiteY7" fmla="*/ 4960370 h 5212713"/>
              <a:gd name="connsiteX8" fmla="*/ 2744606 w 7681032"/>
              <a:gd name="connsiteY8" fmla="*/ 4853933 h 5212713"/>
              <a:gd name="connsiteX9" fmla="*/ 2637404 w 7681032"/>
              <a:gd name="connsiteY9" fmla="*/ 4747497 h 5212713"/>
              <a:gd name="connsiteX10" fmla="*/ 5386669 w 7681032"/>
              <a:gd name="connsiteY10" fmla="*/ 4429445 h 5212713"/>
              <a:gd name="connsiteX11" fmla="*/ 5279468 w 7681032"/>
              <a:gd name="connsiteY11" fmla="*/ 4535882 h 5212713"/>
              <a:gd name="connsiteX12" fmla="*/ 5386669 w 7681032"/>
              <a:gd name="connsiteY12" fmla="*/ 4642318 h 5212713"/>
              <a:gd name="connsiteX13" fmla="*/ 5493870 w 7681032"/>
              <a:gd name="connsiteY13" fmla="*/ 4535882 h 5212713"/>
              <a:gd name="connsiteX14" fmla="*/ 5386669 w 7681032"/>
              <a:gd name="connsiteY14" fmla="*/ 4429445 h 5212713"/>
              <a:gd name="connsiteX15" fmla="*/ 2294363 w 7681032"/>
              <a:gd name="connsiteY15" fmla="*/ 4429444 h 5212713"/>
              <a:gd name="connsiteX16" fmla="*/ 2187162 w 7681032"/>
              <a:gd name="connsiteY16" fmla="*/ 4535881 h 5212713"/>
              <a:gd name="connsiteX17" fmla="*/ 2294363 w 7681032"/>
              <a:gd name="connsiteY17" fmla="*/ 4642317 h 5212713"/>
              <a:gd name="connsiteX18" fmla="*/ 2401564 w 7681032"/>
              <a:gd name="connsiteY18" fmla="*/ 4535881 h 5212713"/>
              <a:gd name="connsiteX19" fmla="*/ 2294363 w 7681032"/>
              <a:gd name="connsiteY19" fmla="*/ 4429444 h 5212713"/>
              <a:gd name="connsiteX20" fmla="*/ 5579036 w 7681032"/>
              <a:gd name="connsiteY20" fmla="*/ 4012003 h 5212713"/>
              <a:gd name="connsiteX21" fmla="*/ 5471836 w 7681032"/>
              <a:gd name="connsiteY21" fmla="*/ 4118438 h 5212713"/>
              <a:gd name="connsiteX22" fmla="*/ 5579036 w 7681032"/>
              <a:gd name="connsiteY22" fmla="*/ 4224874 h 5212713"/>
              <a:gd name="connsiteX23" fmla="*/ 5686237 w 7681032"/>
              <a:gd name="connsiteY23" fmla="*/ 4118438 h 5212713"/>
              <a:gd name="connsiteX24" fmla="*/ 5579036 w 7681032"/>
              <a:gd name="connsiteY24" fmla="*/ 4012003 h 5212713"/>
              <a:gd name="connsiteX25" fmla="*/ 2101995 w 7681032"/>
              <a:gd name="connsiteY25" fmla="*/ 4012002 h 5212713"/>
              <a:gd name="connsiteX26" fmla="*/ 1994795 w 7681032"/>
              <a:gd name="connsiteY26" fmla="*/ 4118437 h 5212713"/>
              <a:gd name="connsiteX27" fmla="*/ 2101996 w 7681032"/>
              <a:gd name="connsiteY27" fmla="*/ 4224873 h 5212713"/>
              <a:gd name="connsiteX28" fmla="*/ 2209196 w 7681032"/>
              <a:gd name="connsiteY28" fmla="*/ 4118437 h 5212713"/>
              <a:gd name="connsiteX29" fmla="*/ 2101995 w 7681032"/>
              <a:gd name="connsiteY29" fmla="*/ 4012002 h 5212713"/>
              <a:gd name="connsiteX30" fmla="*/ 3863419 w 7681032"/>
              <a:gd name="connsiteY30" fmla="*/ 3606610 h 5212713"/>
              <a:gd name="connsiteX31" fmla="*/ 3746605 w 7681032"/>
              <a:gd name="connsiteY31" fmla="*/ 4124045 h 5212713"/>
              <a:gd name="connsiteX32" fmla="*/ 3863419 w 7681032"/>
              <a:gd name="connsiteY32" fmla="*/ 4641480 h 5212713"/>
              <a:gd name="connsiteX33" fmla="*/ 3980233 w 7681032"/>
              <a:gd name="connsiteY33" fmla="*/ 4124045 h 5212713"/>
              <a:gd name="connsiteX34" fmla="*/ 3863419 w 7681032"/>
              <a:gd name="connsiteY34" fmla="*/ 3606610 h 5212713"/>
              <a:gd name="connsiteX35" fmla="*/ 4294190 w 7681032"/>
              <a:gd name="connsiteY35" fmla="*/ 3536407 h 5212713"/>
              <a:gd name="connsiteX36" fmla="*/ 4298599 w 7681032"/>
              <a:gd name="connsiteY36" fmla="*/ 3540368 h 5212713"/>
              <a:gd name="connsiteX37" fmla="*/ 4722456 w 7681032"/>
              <a:gd name="connsiteY37" fmla="*/ 4508929 h 5212713"/>
              <a:gd name="connsiteX38" fmla="*/ 4690841 w 7681032"/>
              <a:gd name="connsiteY38" fmla="*/ 4485774 h 5212713"/>
              <a:gd name="connsiteX39" fmla="*/ 4696292 w 7681032"/>
              <a:gd name="connsiteY39" fmla="*/ 4491367 h 5212713"/>
              <a:gd name="connsiteX40" fmla="*/ 4876292 w 7681032"/>
              <a:gd name="connsiteY40" fmla="*/ 4576962 h 5212713"/>
              <a:gd name="connsiteX41" fmla="*/ 4307705 w 7681032"/>
              <a:gd name="connsiteY41" fmla="*/ 3548074 h 5212713"/>
              <a:gd name="connsiteX42" fmla="*/ 3386842 w 7681032"/>
              <a:gd name="connsiteY42" fmla="*/ 3536406 h 5212713"/>
              <a:gd name="connsiteX43" fmla="*/ 3373327 w 7681032"/>
              <a:gd name="connsiteY43" fmla="*/ 3548073 h 5212713"/>
              <a:gd name="connsiteX44" fmla="*/ 2804739 w 7681032"/>
              <a:gd name="connsiteY44" fmla="*/ 4576961 h 5212713"/>
              <a:gd name="connsiteX45" fmla="*/ 2984739 w 7681032"/>
              <a:gd name="connsiteY45" fmla="*/ 4491366 h 5212713"/>
              <a:gd name="connsiteX46" fmla="*/ 2990191 w 7681032"/>
              <a:gd name="connsiteY46" fmla="*/ 4485773 h 5212713"/>
              <a:gd name="connsiteX47" fmla="*/ 2958575 w 7681032"/>
              <a:gd name="connsiteY47" fmla="*/ 4508928 h 5212713"/>
              <a:gd name="connsiteX48" fmla="*/ 3382433 w 7681032"/>
              <a:gd name="connsiteY48" fmla="*/ 3540367 h 5212713"/>
              <a:gd name="connsiteX49" fmla="*/ 6171110 w 7681032"/>
              <a:gd name="connsiteY49" fmla="*/ 3244914 h 5212713"/>
              <a:gd name="connsiteX50" fmla="*/ 6033621 w 7681032"/>
              <a:gd name="connsiteY50" fmla="*/ 3370459 h 5212713"/>
              <a:gd name="connsiteX51" fmla="*/ 6171109 w 7681032"/>
              <a:gd name="connsiteY51" fmla="*/ 3496004 h 5212713"/>
              <a:gd name="connsiteX52" fmla="*/ 6308596 w 7681032"/>
              <a:gd name="connsiteY52" fmla="*/ 3370460 h 5212713"/>
              <a:gd name="connsiteX53" fmla="*/ 6171110 w 7681032"/>
              <a:gd name="connsiteY53" fmla="*/ 3244914 h 5212713"/>
              <a:gd name="connsiteX54" fmla="*/ 1509922 w 7681032"/>
              <a:gd name="connsiteY54" fmla="*/ 3244913 h 5212713"/>
              <a:gd name="connsiteX55" fmla="*/ 1372435 w 7681032"/>
              <a:gd name="connsiteY55" fmla="*/ 3370459 h 5212713"/>
              <a:gd name="connsiteX56" fmla="*/ 1509923 w 7681032"/>
              <a:gd name="connsiteY56" fmla="*/ 3496003 h 5212713"/>
              <a:gd name="connsiteX57" fmla="*/ 1647411 w 7681032"/>
              <a:gd name="connsiteY57" fmla="*/ 3370458 h 5212713"/>
              <a:gd name="connsiteX58" fmla="*/ 1509922 w 7681032"/>
              <a:gd name="connsiteY58" fmla="*/ 3244913 h 5212713"/>
              <a:gd name="connsiteX59" fmla="*/ 4169144 w 7681032"/>
              <a:gd name="connsiteY59" fmla="*/ 3225492 h 5212713"/>
              <a:gd name="connsiteX60" fmla="*/ 4175281 w 7681032"/>
              <a:gd name="connsiteY60" fmla="*/ 3229526 h 5212713"/>
              <a:gd name="connsiteX61" fmla="*/ 4982098 w 7681032"/>
              <a:gd name="connsiteY61" fmla="*/ 4292609 h 5212713"/>
              <a:gd name="connsiteX62" fmla="*/ 4940022 w 7681032"/>
              <a:gd name="connsiteY62" fmla="*/ 4269713 h 5212713"/>
              <a:gd name="connsiteX63" fmla="*/ 4947868 w 7681032"/>
              <a:gd name="connsiteY63" fmla="*/ 4275501 h 5212713"/>
              <a:gd name="connsiteX64" fmla="*/ 5170375 w 7681032"/>
              <a:gd name="connsiteY64" fmla="*/ 4352732 h 5212713"/>
              <a:gd name="connsiteX65" fmla="*/ 4187784 w 7681032"/>
              <a:gd name="connsiteY65" fmla="*/ 3237311 h 5212713"/>
              <a:gd name="connsiteX66" fmla="*/ 3511888 w 7681032"/>
              <a:gd name="connsiteY66" fmla="*/ 3225491 h 5212713"/>
              <a:gd name="connsiteX67" fmla="*/ 3493248 w 7681032"/>
              <a:gd name="connsiteY67" fmla="*/ 3237310 h 5212713"/>
              <a:gd name="connsiteX68" fmla="*/ 2510656 w 7681032"/>
              <a:gd name="connsiteY68" fmla="*/ 4352731 h 5212713"/>
              <a:gd name="connsiteX69" fmla="*/ 2733164 w 7681032"/>
              <a:gd name="connsiteY69" fmla="*/ 4275500 h 5212713"/>
              <a:gd name="connsiteX70" fmla="*/ 2741010 w 7681032"/>
              <a:gd name="connsiteY70" fmla="*/ 4269712 h 5212713"/>
              <a:gd name="connsiteX71" fmla="*/ 2698934 w 7681032"/>
              <a:gd name="connsiteY71" fmla="*/ 4292608 h 5212713"/>
              <a:gd name="connsiteX72" fmla="*/ 3505751 w 7681032"/>
              <a:gd name="connsiteY72" fmla="*/ 3229525 h 5212713"/>
              <a:gd name="connsiteX73" fmla="*/ 4209491 w 7681032"/>
              <a:gd name="connsiteY73" fmla="*/ 3152563 h 5212713"/>
              <a:gd name="connsiteX74" fmla="*/ 4216324 w 7681032"/>
              <a:gd name="connsiteY74" fmla="*/ 3154491 h 5212713"/>
              <a:gd name="connsiteX75" fmla="*/ 5164371 w 7681032"/>
              <a:gd name="connsiteY75" fmla="*/ 3985771 h 5212713"/>
              <a:gd name="connsiteX76" fmla="*/ 5117971 w 7681032"/>
              <a:gd name="connsiteY76" fmla="*/ 3977708 h 5212713"/>
              <a:gd name="connsiteX77" fmla="*/ 5126765 w 7681032"/>
              <a:gd name="connsiteY77" fmla="*/ 3980858 h 5212713"/>
              <a:gd name="connsiteX78" fmla="*/ 5368040 w 7681032"/>
              <a:gd name="connsiteY78" fmla="*/ 3975957 h 5212713"/>
              <a:gd name="connsiteX79" fmla="*/ 4230203 w 7681032"/>
              <a:gd name="connsiteY79" fmla="*/ 3157954 h 5212713"/>
              <a:gd name="connsiteX80" fmla="*/ 3471541 w 7681032"/>
              <a:gd name="connsiteY80" fmla="*/ 3152562 h 5212713"/>
              <a:gd name="connsiteX81" fmla="*/ 3450829 w 7681032"/>
              <a:gd name="connsiteY81" fmla="*/ 3157953 h 5212713"/>
              <a:gd name="connsiteX82" fmla="*/ 2312992 w 7681032"/>
              <a:gd name="connsiteY82" fmla="*/ 3975956 h 5212713"/>
              <a:gd name="connsiteX83" fmla="*/ 2554267 w 7681032"/>
              <a:gd name="connsiteY83" fmla="*/ 3980857 h 5212713"/>
              <a:gd name="connsiteX84" fmla="*/ 2563061 w 7681032"/>
              <a:gd name="connsiteY84" fmla="*/ 3977707 h 5212713"/>
              <a:gd name="connsiteX85" fmla="*/ 2516661 w 7681032"/>
              <a:gd name="connsiteY85" fmla="*/ 3985770 h 5212713"/>
              <a:gd name="connsiteX86" fmla="*/ 3464708 w 7681032"/>
              <a:gd name="connsiteY86" fmla="*/ 3154490 h 5212713"/>
              <a:gd name="connsiteX87" fmla="*/ 6692996 w 7681032"/>
              <a:gd name="connsiteY87" fmla="*/ 2647733 h 5212713"/>
              <a:gd name="connsiteX88" fmla="*/ 6555508 w 7681032"/>
              <a:gd name="connsiteY88" fmla="*/ 2773277 h 5212713"/>
              <a:gd name="connsiteX89" fmla="*/ 6692997 w 7681032"/>
              <a:gd name="connsiteY89" fmla="*/ 2898822 h 5212713"/>
              <a:gd name="connsiteX90" fmla="*/ 6830484 w 7681032"/>
              <a:gd name="connsiteY90" fmla="*/ 2773278 h 5212713"/>
              <a:gd name="connsiteX91" fmla="*/ 6692996 w 7681032"/>
              <a:gd name="connsiteY91" fmla="*/ 2647733 h 5212713"/>
              <a:gd name="connsiteX92" fmla="*/ 988036 w 7681032"/>
              <a:gd name="connsiteY92" fmla="*/ 2647732 h 5212713"/>
              <a:gd name="connsiteX93" fmla="*/ 850547 w 7681032"/>
              <a:gd name="connsiteY93" fmla="*/ 2773277 h 5212713"/>
              <a:gd name="connsiteX94" fmla="*/ 988035 w 7681032"/>
              <a:gd name="connsiteY94" fmla="*/ 2898821 h 5212713"/>
              <a:gd name="connsiteX95" fmla="*/ 1125523 w 7681032"/>
              <a:gd name="connsiteY95" fmla="*/ 2773276 h 5212713"/>
              <a:gd name="connsiteX96" fmla="*/ 988036 w 7681032"/>
              <a:gd name="connsiteY96" fmla="*/ 2647732 h 5212713"/>
              <a:gd name="connsiteX97" fmla="*/ 4192610 w 7681032"/>
              <a:gd name="connsiteY97" fmla="*/ 2252092 h 5212713"/>
              <a:gd name="connsiteX98" fmla="*/ 4217110 w 7681032"/>
              <a:gd name="connsiteY98" fmla="*/ 2290809 h 5212713"/>
              <a:gd name="connsiteX99" fmla="*/ 4312860 w 7681032"/>
              <a:gd name="connsiteY99" fmla="*/ 2428712 h 5212713"/>
              <a:gd name="connsiteX100" fmla="*/ 4309583 w 7681032"/>
              <a:gd name="connsiteY100" fmla="*/ 2429355 h 5212713"/>
              <a:gd name="connsiteX101" fmla="*/ 4312902 w 7681032"/>
              <a:gd name="connsiteY101" fmla="*/ 2428771 h 5212713"/>
              <a:gd name="connsiteX102" fmla="*/ 4360087 w 7681032"/>
              <a:gd name="connsiteY102" fmla="*/ 2496731 h 5212713"/>
              <a:gd name="connsiteX103" fmla="*/ 4348055 w 7681032"/>
              <a:gd name="connsiteY103" fmla="*/ 2495130 h 5212713"/>
              <a:gd name="connsiteX104" fmla="*/ 4356655 w 7681032"/>
              <a:gd name="connsiteY104" fmla="*/ 2496437 h 5212713"/>
              <a:gd name="connsiteX105" fmla="*/ 4360370 w 7681032"/>
              <a:gd name="connsiteY105" fmla="*/ 2497138 h 5212713"/>
              <a:gd name="connsiteX106" fmla="*/ 4406210 w 7681032"/>
              <a:gd name="connsiteY106" fmla="*/ 2563156 h 5212713"/>
              <a:gd name="connsiteX107" fmla="*/ 4991902 w 7681032"/>
              <a:gd name="connsiteY107" fmla="*/ 3217402 h 5212713"/>
              <a:gd name="connsiteX108" fmla="*/ 5149249 w 7681032"/>
              <a:gd name="connsiteY108" fmla="*/ 3351648 h 5212713"/>
              <a:gd name="connsiteX109" fmla="*/ 4990062 w 7681032"/>
              <a:gd name="connsiteY109" fmla="*/ 3265211 h 5212713"/>
              <a:gd name="connsiteX110" fmla="*/ 4303313 w 7681032"/>
              <a:gd name="connsiteY110" fmla="*/ 3014724 h 5212713"/>
              <a:gd name="connsiteX111" fmla="*/ 4272550 w 7681032"/>
              <a:gd name="connsiteY111" fmla="*/ 3007474 h 5212713"/>
              <a:gd name="connsiteX112" fmla="*/ 4282685 w 7681032"/>
              <a:gd name="connsiteY112" fmla="*/ 3010145 h 5212713"/>
              <a:gd name="connsiteX113" fmla="*/ 5634264 w 7681032"/>
              <a:gd name="connsiteY113" fmla="*/ 4425482 h 5212713"/>
              <a:gd name="connsiteX114" fmla="*/ 5564960 w 7681032"/>
              <a:gd name="connsiteY114" fmla="*/ 4416679 h 5212713"/>
              <a:gd name="connsiteX115" fmla="*/ 5577938 w 7681032"/>
              <a:gd name="connsiteY115" fmla="*/ 4421353 h 5212713"/>
              <a:gd name="connsiteX116" fmla="*/ 5622937 w 7681032"/>
              <a:gd name="connsiteY116" fmla="*/ 4433443 h 5212713"/>
              <a:gd name="connsiteX117" fmla="*/ 5643099 w 7681032"/>
              <a:gd name="connsiteY117" fmla="*/ 4522170 h 5212713"/>
              <a:gd name="connsiteX118" fmla="*/ 5577360 w 7681032"/>
              <a:gd name="connsiteY118" fmla="*/ 4765293 h 5212713"/>
              <a:gd name="connsiteX119" fmla="*/ 5275253 w 7681032"/>
              <a:gd name="connsiteY119" fmla="*/ 4829881 h 5212713"/>
              <a:gd name="connsiteX120" fmla="*/ 5275252 w 7681032"/>
              <a:gd name="connsiteY120" fmla="*/ 4829882 h 5212713"/>
              <a:gd name="connsiteX121" fmla="*/ 5674793 w 7681032"/>
              <a:gd name="connsiteY121" fmla="*/ 4868513 h 5212713"/>
              <a:gd name="connsiteX122" fmla="*/ 5663692 w 7681032"/>
              <a:gd name="connsiteY122" fmla="*/ 4479928 h 5212713"/>
              <a:gd name="connsiteX123" fmla="*/ 5627295 w 7681032"/>
              <a:gd name="connsiteY123" fmla="*/ 4434614 h 5212713"/>
              <a:gd name="connsiteX124" fmla="*/ 5647271 w 7681032"/>
              <a:gd name="connsiteY124" fmla="*/ 4439981 h 5212713"/>
              <a:gd name="connsiteX125" fmla="*/ 5942841 w 7681032"/>
              <a:gd name="connsiteY125" fmla="*/ 4380329 h 5212713"/>
              <a:gd name="connsiteX126" fmla="*/ 5738469 w 7681032"/>
              <a:gd name="connsiteY126" fmla="*/ 3819469 h 5212713"/>
              <a:gd name="connsiteX127" fmla="*/ 5629402 w 7681032"/>
              <a:gd name="connsiteY127" fmla="*/ 3705306 h 5212713"/>
              <a:gd name="connsiteX128" fmla="*/ 5545617 w 7681032"/>
              <a:gd name="connsiteY128" fmla="*/ 3631127 h 5212713"/>
              <a:gd name="connsiteX129" fmla="*/ 5564676 w 7681032"/>
              <a:gd name="connsiteY129" fmla="*/ 3643179 h 5212713"/>
              <a:gd name="connsiteX130" fmla="*/ 6684744 w 7681032"/>
              <a:gd name="connsiteY130" fmla="*/ 3751909 h 5212713"/>
              <a:gd name="connsiteX131" fmla="*/ 6544854 w 7681032"/>
              <a:gd name="connsiteY131" fmla="*/ 3214507 h 5212713"/>
              <a:gd name="connsiteX132" fmla="*/ 6532600 w 7681032"/>
              <a:gd name="connsiteY132" fmla="*/ 3199166 h 5212713"/>
              <a:gd name="connsiteX133" fmla="*/ 6578859 w 7681032"/>
              <a:gd name="connsiteY133" fmla="*/ 3291025 h 5212713"/>
              <a:gd name="connsiteX134" fmla="*/ 4426871 w 7681032"/>
              <a:gd name="connsiteY134" fmla="*/ 2569512 h 5212713"/>
              <a:gd name="connsiteX135" fmla="*/ 4375341 w 7681032"/>
              <a:gd name="connsiteY135" fmla="*/ 2499961 h 5212713"/>
              <a:gd name="connsiteX136" fmla="*/ 4573362 w 7681032"/>
              <a:gd name="connsiteY136" fmla="*/ 2537304 h 5212713"/>
              <a:gd name="connsiteX137" fmla="*/ 5693857 w 7681032"/>
              <a:gd name="connsiteY137" fmla="*/ 3306293 h 5212713"/>
              <a:gd name="connsiteX138" fmla="*/ 5636745 w 7681032"/>
              <a:gd name="connsiteY138" fmla="*/ 3303038 h 5212713"/>
              <a:gd name="connsiteX139" fmla="*/ 5647983 w 7681032"/>
              <a:gd name="connsiteY139" fmla="*/ 3305464 h 5212713"/>
              <a:gd name="connsiteX140" fmla="*/ 5932998 w 7681032"/>
              <a:gd name="connsiteY140" fmla="*/ 3270163 h 5212713"/>
              <a:gd name="connsiteX141" fmla="*/ 4562852 w 7681032"/>
              <a:gd name="connsiteY141" fmla="*/ 2529822 h 5212713"/>
              <a:gd name="connsiteX142" fmla="*/ 4374362 w 7681032"/>
              <a:gd name="connsiteY142" fmla="*/ 2498641 h 5212713"/>
              <a:gd name="connsiteX143" fmla="*/ 4321522 w 7681032"/>
              <a:gd name="connsiteY143" fmla="*/ 2427320 h 5212713"/>
              <a:gd name="connsiteX144" fmla="*/ 4581789 w 7681032"/>
              <a:gd name="connsiteY144" fmla="*/ 2391678 h 5212713"/>
              <a:gd name="connsiteX145" fmla="*/ 6126606 w 7681032"/>
              <a:gd name="connsiteY145" fmla="*/ 2887597 h 5212713"/>
              <a:gd name="connsiteX146" fmla="*/ 6060146 w 7681032"/>
              <a:gd name="connsiteY146" fmla="*/ 2906233 h 5212713"/>
              <a:gd name="connsiteX147" fmla="*/ 6073834 w 7681032"/>
              <a:gd name="connsiteY147" fmla="*/ 2904747 h 5212713"/>
              <a:gd name="connsiteX148" fmla="*/ 6387885 w 7681032"/>
              <a:gd name="connsiteY148" fmla="*/ 2748768 h 5212713"/>
              <a:gd name="connsiteX149" fmla="*/ 4340455 w 7681032"/>
              <a:gd name="connsiteY149" fmla="*/ 2423296 h 5212713"/>
              <a:gd name="connsiteX150" fmla="*/ 4321322 w 7681032"/>
              <a:gd name="connsiteY150" fmla="*/ 2427051 h 5212713"/>
              <a:gd name="connsiteX151" fmla="*/ 4201017 w 7681032"/>
              <a:gd name="connsiteY151" fmla="*/ 2264672 h 5212713"/>
              <a:gd name="connsiteX152" fmla="*/ 3488422 w 7681032"/>
              <a:gd name="connsiteY152" fmla="*/ 2252091 h 5212713"/>
              <a:gd name="connsiteX153" fmla="*/ 3480015 w 7681032"/>
              <a:gd name="connsiteY153" fmla="*/ 2264671 h 5212713"/>
              <a:gd name="connsiteX154" fmla="*/ 3359709 w 7681032"/>
              <a:gd name="connsiteY154" fmla="*/ 2427050 h 5212713"/>
              <a:gd name="connsiteX155" fmla="*/ 3340576 w 7681032"/>
              <a:gd name="connsiteY155" fmla="*/ 2423295 h 5212713"/>
              <a:gd name="connsiteX156" fmla="*/ 1293147 w 7681032"/>
              <a:gd name="connsiteY156" fmla="*/ 2748767 h 5212713"/>
              <a:gd name="connsiteX157" fmla="*/ 1607197 w 7681032"/>
              <a:gd name="connsiteY157" fmla="*/ 2904746 h 5212713"/>
              <a:gd name="connsiteX158" fmla="*/ 1620886 w 7681032"/>
              <a:gd name="connsiteY158" fmla="*/ 2906232 h 5212713"/>
              <a:gd name="connsiteX159" fmla="*/ 1554426 w 7681032"/>
              <a:gd name="connsiteY159" fmla="*/ 2887596 h 5212713"/>
              <a:gd name="connsiteX160" fmla="*/ 3099243 w 7681032"/>
              <a:gd name="connsiteY160" fmla="*/ 2391677 h 5212713"/>
              <a:gd name="connsiteX161" fmla="*/ 3359510 w 7681032"/>
              <a:gd name="connsiteY161" fmla="*/ 2427319 h 5212713"/>
              <a:gd name="connsiteX162" fmla="*/ 3306669 w 7681032"/>
              <a:gd name="connsiteY162" fmla="*/ 2498640 h 5212713"/>
              <a:gd name="connsiteX163" fmla="*/ 3118180 w 7681032"/>
              <a:gd name="connsiteY163" fmla="*/ 2529821 h 5212713"/>
              <a:gd name="connsiteX164" fmla="*/ 1748034 w 7681032"/>
              <a:gd name="connsiteY164" fmla="*/ 3270162 h 5212713"/>
              <a:gd name="connsiteX165" fmla="*/ 2033048 w 7681032"/>
              <a:gd name="connsiteY165" fmla="*/ 3305463 h 5212713"/>
              <a:gd name="connsiteX166" fmla="*/ 2044287 w 7681032"/>
              <a:gd name="connsiteY166" fmla="*/ 3303037 h 5212713"/>
              <a:gd name="connsiteX167" fmla="*/ 1987174 w 7681032"/>
              <a:gd name="connsiteY167" fmla="*/ 3306292 h 5212713"/>
              <a:gd name="connsiteX168" fmla="*/ 3107669 w 7681032"/>
              <a:gd name="connsiteY168" fmla="*/ 2537303 h 5212713"/>
              <a:gd name="connsiteX169" fmla="*/ 3305691 w 7681032"/>
              <a:gd name="connsiteY169" fmla="*/ 2499960 h 5212713"/>
              <a:gd name="connsiteX170" fmla="*/ 3254161 w 7681032"/>
              <a:gd name="connsiteY170" fmla="*/ 2569511 h 5212713"/>
              <a:gd name="connsiteX171" fmla="*/ 1102172 w 7681032"/>
              <a:gd name="connsiteY171" fmla="*/ 3291024 h 5212713"/>
              <a:gd name="connsiteX172" fmla="*/ 1148432 w 7681032"/>
              <a:gd name="connsiteY172" fmla="*/ 3199165 h 5212713"/>
              <a:gd name="connsiteX173" fmla="*/ 1136178 w 7681032"/>
              <a:gd name="connsiteY173" fmla="*/ 3214506 h 5212713"/>
              <a:gd name="connsiteX174" fmla="*/ 996288 w 7681032"/>
              <a:gd name="connsiteY174" fmla="*/ 3751908 h 5212713"/>
              <a:gd name="connsiteX175" fmla="*/ 2116356 w 7681032"/>
              <a:gd name="connsiteY175" fmla="*/ 3643178 h 5212713"/>
              <a:gd name="connsiteX176" fmla="*/ 2135414 w 7681032"/>
              <a:gd name="connsiteY176" fmla="*/ 3631126 h 5212713"/>
              <a:gd name="connsiteX177" fmla="*/ 2051630 w 7681032"/>
              <a:gd name="connsiteY177" fmla="*/ 3705305 h 5212713"/>
              <a:gd name="connsiteX178" fmla="*/ 1942563 w 7681032"/>
              <a:gd name="connsiteY178" fmla="*/ 3819468 h 5212713"/>
              <a:gd name="connsiteX179" fmla="*/ 1738191 w 7681032"/>
              <a:gd name="connsiteY179" fmla="*/ 4380328 h 5212713"/>
              <a:gd name="connsiteX180" fmla="*/ 2033761 w 7681032"/>
              <a:gd name="connsiteY180" fmla="*/ 4439980 h 5212713"/>
              <a:gd name="connsiteX181" fmla="*/ 2053737 w 7681032"/>
              <a:gd name="connsiteY181" fmla="*/ 4434613 h 5212713"/>
              <a:gd name="connsiteX182" fmla="*/ 2017339 w 7681032"/>
              <a:gd name="connsiteY182" fmla="*/ 4479927 h 5212713"/>
              <a:gd name="connsiteX183" fmla="*/ 2006238 w 7681032"/>
              <a:gd name="connsiteY183" fmla="*/ 4868512 h 5212713"/>
              <a:gd name="connsiteX184" fmla="*/ 2405779 w 7681032"/>
              <a:gd name="connsiteY184" fmla="*/ 4829881 h 5212713"/>
              <a:gd name="connsiteX185" fmla="*/ 2405779 w 7681032"/>
              <a:gd name="connsiteY185" fmla="*/ 4829880 h 5212713"/>
              <a:gd name="connsiteX186" fmla="*/ 2103671 w 7681032"/>
              <a:gd name="connsiteY186" fmla="*/ 4765292 h 5212713"/>
              <a:gd name="connsiteX187" fmla="*/ 2037933 w 7681032"/>
              <a:gd name="connsiteY187" fmla="*/ 4522169 h 5212713"/>
              <a:gd name="connsiteX188" fmla="*/ 2058095 w 7681032"/>
              <a:gd name="connsiteY188" fmla="*/ 4433442 h 5212713"/>
              <a:gd name="connsiteX189" fmla="*/ 2103094 w 7681032"/>
              <a:gd name="connsiteY189" fmla="*/ 4421352 h 5212713"/>
              <a:gd name="connsiteX190" fmla="*/ 2116072 w 7681032"/>
              <a:gd name="connsiteY190" fmla="*/ 4416678 h 5212713"/>
              <a:gd name="connsiteX191" fmla="*/ 2046768 w 7681032"/>
              <a:gd name="connsiteY191" fmla="*/ 4425481 h 5212713"/>
              <a:gd name="connsiteX192" fmla="*/ 3398347 w 7681032"/>
              <a:gd name="connsiteY192" fmla="*/ 3010144 h 5212713"/>
              <a:gd name="connsiteX193" fmla="*/ 3408481 w 7681032"/>
              <a:gd name="connsiteY193" fmla="*/ 3007473 h 5212713"/>
              <a:gd name="connsiteX194" fmla="*/ 3377719 w 7681032"/>
              <a:gd name="connsiteY194" fmla="*/ 3014723 h 5212713"/>
              <a:gd name="connsiteX195" fmla="*/ 2690970 w 7681032"/>
              <a:gd name="connsiteY195" fmla="*/ 3265210 h 5212713"/>
              <a:gd name="connsiteX196" fmla="*/ 2531783 w 7681032"/>
              <a:gd name="connsiteY196" fmla="*/ 3351647 h 5212713"/>
              <a:gd name="connsiteX197" fmla="*/ 2689130 w 7681032"/>
              <a:gd name="connsiteY197" fmla="*/ 3217401 h 5212713"/>
              <a:gd name="connsiteX198" fmla="*/ 3274822 w 7681032"/>
              <a:gd name="connsiteY198" fmla="*/ 2563155 h 5212713"/>
              <a:gd name="connsiteX199" fmla="*/ 3320662 w 7681032"/>
              <a:gd name="connsiteY199" fmla="*/ 2497137 h 5212713"/>
              <a:gd name="connsiteX200" fmla="*/ 3324376 w 7681032"/>
              <a:gd name="connsiteY200" fmla="*/ 2496436 h 5212713"/>
              <a:gd name="connsiteX201" fmla="*/ 3332977 w 7681032"/>
              <a:gd name="connsiteY201" fmla="*/ 2495129 h 5212713"/>
              <a:gd name="connsiteX202" fmla="*/ 3320944 w 7681032"/>
              <a:gd name="connsiteY202" fmla="*/ 2496730 h 5212713"/>
              <a:gd name="connsiteX203" fmla="*/ 3368130 w 7681032"/>
              <a:gd name="connsiteY203" fmla="*/ 2428770 h 5212713"/>
              <a:gd name="connsiteX204" fmla="*/ 3371449 w 7681032"/>
              <a:gd name="connsiteY204" fmla="*/ 2429354 h 5212713"/>
              <a:gd name="connsiteX205" fmla="*/ 3368171 w 7681032"/>
              <a:gd name="connsiteY205" fmla="*/ 2428711 h 5212713"/>
              <a:gd name="connsiteX206" fmla="*/ 3463922 w 7681032"/>
              <a:gd name="connsiteY206" fmla="*/ 2290808 h 5212713"/>
              <a:gd name="connsiteX207" fmla="*/ 6967972 w 7681032"/>
              <a:gd name="connsiteY207" fmla="*/ 1958618 h 5212713"/>
              <a:gd name="connsiteX208" fmla="*/ 6830484 w 7681032"/>
              <a:gd name="connsiteY208" fmla="*/ 2084163 h 5212713"/>
              <a:gd name="connsiteX209" fmla="*/ 6967973 w 7681032"/>
              <a:gd name="connsiteY209" fmla="*/ 2209708 h 5212713"/>
              <a:gd name="connsiteX210" fmla="*/ 7105460 w 7681032"/>
              <a:gd name="connsiteY210" fmla="*/ 2084164 h 5212713"/>
              <a:gd name="connsiteX211" fmla="*/ 6967972 w 7681032"/>
              <a:gd name="connsiteY211" fmla="*/ 1958618 h 5212713"/>
              <a:gd name="connsiteX212" fmla="*/ 713060 w 7681032"/>
              <a:gd name="connsiteY212" fmla="*/ 1958617 h 5212713"/>
              <a:gd name="connsiteX213" fmla="*/ 575572 w 7681032"/>
              <a:gd name="connsiteY213" fmla="*/ 2084163 h 5212713"/>
              <a:gd name="connsiteX214" fmla="*/ 713059 w 7681032"/>
              <a:gd name="connsiteY214" fmla="*/ 2209707 h 5212713"/>
              <a:gd name="connsiteX215" fmla="*/ 850547 w 7681032"/>
              <a:gd name="connsiteY215" fmla="*/ 2084162 h 5212713"/>
              <a:gd name="connsiteX216" fmla="*/ 713060 w 7681032"/>
              <a:gd name="connsiteY216" fmla="*/ 1958617 h 5212713"/>
              <a:gd name="connsiteX217" fmla="*/ 6118538 w 7681032"/>
              <a:gd name="connsiteY217" fmla="*/ 1952367 h 5212713"/>
              <a:gd name="connsiteX218" fmla="*/ 4383395 w 7681032"/>
              <a:gd name="connsiteY218" fmla="*/ 2320479 h 5212713"/>
              <a:gd name="connsiteX219" fmla="*/ 4352215 w 7681032"/>
              <a:gd name="connsiteY219" fmla="*/ 2332789 h 5212713"/>
              <a:gd name="connsiteX220" fmla="*/ 4362658 w 7681032"/>
              <a:gd name="connsiteY220" fmla="*/ 2328858 h 5212713"/>
              <a:gd name="connsiteX221" fmla="*/ 6392139 w 7681032"/>
              <a:gd name="connsiteY221" fmla="*/ 2272824 h 5212713"/>
              <a:gd name="connsiteX222" fmla="*/ 6326424 w 7681032"/>
              <a:gd name="connsiteY222" fmla="*/ 2303888 h 5212713"/>
              <a:gd name="connsiteX223" fmla="*/ 6340550 w 7681032"/>
              <a:gd name="connsiteY223" fmla="*/ 2299408 h 5212713"/>
              <a:gd name="connsiteX224" fmla="*/ 6634002 w 7681032"/>
              <a:gd name="connsiteY224" fmla="*/ 2097225 h 5212713"/>
              <a:gd name="connsiteX225" fmla="*/ 6118538 w 7681032"/>
              <a:gd name="connsiteY225" fmla="*/ 1952367 h 5212713"/>
              <a:gd name="connsiteX226" fmla="*/ 1562494 w 7681032"/>
              <a:gd name="connsiteY226" fmla="*/ 1952366 h 5212713"/>
              <a:gd name="connsiteX227" fmla="*/ 1047030 w 7681032"/>
              <a:gd name="connsiteY227" fmla="*/ 2097224 h 5212713"/>
              <a:gd name="connsiteX228" fmla="*/ 1340481 w 7681032"/>
              <a:gd name="connsiteY228" fmla="*/ 2299407 h 5212713"/>
              <a:gd name="connsiteX229" fmla="*/ 1354608 w 7681032"/>
              <a:gd name="connsiteY229" fmla="*/ 2303887 h 5212713"/>
              <a:gd name="connsiteX230" fmla="*/ 1288893 w 7681032"/>
              <a:gd name="connsiteY230" fmla="*/ 2272823 h 5212713"/>
              <a:gd name="connsiteX231" fmla="*/ 3318374 w 7681032"/>
              <a:gd name="connsiteY231" fmla="*/ 2328857 h 5212713"/>
              <a:gd name="connsiteX232" fmla="*/ 3328816 w 7681032"/>
              <a:gd name="connsiteY232" fmla="*/ 2332788 h 5212713"/>
              <a:gd name="connsiteX233" fmla="*/ 3297637 w 7681032"/>
              <a:gd name="connsiteY233" fmla="*/ 2320478 h 5212713"/>
              <a:gd name="connsiteX234" fmla="*/ 1562494 w 7681032"/>
              <a:gd name="connsiteY234" fmla="*/ 1952366 h 5212713"/>
              <a:gd name="connsiteX235" fmla="*/ 7173631 w 7681032"/>
              <a:gd name="connsiteY235" fmla="*/ 1769047 h 5212713"/>
              <a:gd name="connsiteX236" fmla="*/ 7217164 w 7681032"/>
              <a:gd name="connsiteY236" fmla="*/ 1808378 h 5212713"/>
              <a:gd name="connsiteX237" fmla="*/ 7282242 w 7681032"/>
              <a:gd name="connsiteY237" fmla="*/ 1933976 h 5212713"/>
              <a:gd name="connsiteX238" fmla="*/ 7254222 w 7681032"/>
              <a:gd name="connsiteY238" fmla="*/ 2250576 h 5212713"/>
              <a:gd name="connsiteX239" fmla="*/ 7117281 w 7681032"/>
              <a:gd name="connsiteY239" fmla="*/ 2443655 h 5212713"/>
              <a:gd name="connsiteX240" fmla="*/ 6921673 w 7681032"/>
              <a:gd name="connsiteY240" fmla="*/ 2522119 h 5212713"/>
              <a:gd name="connsiteX241" fmla="*/ 6966351 w 7681032"/>
              <a:gd name="connsiteY241" fmla="*/ 2947271 h 5212713"/>
              <a:gd name="connsiteX242" fmla="*/ 6772810 w 7681032"/>
              <a:gd name="connsiteY242" fmla="*/ 3183616 h 5212713"/>
              <a:gd name="connsiteX243" fmla="*/ 6639645 w 7681032"/>
              <a:gd name="connsiteY243" fmla="*/ 3235350 h 5212713"/>
              <a:gd name="connsiteX244" fmla="*/ 6585284 w 7681032"/>
              <a:gd name="connsiteY244" fmla="*/ 3235417 h 5212713"/>
              <a:gd name="connsiteX245" fmla="*/ 6601043 w 7681032"/>
              <a:gd name="connsiteY245" fmla="*/ 3247907 h 5212713"/>
              <a:gd name="connsiteX246" fmla="*/ 6661706 w 7681032"/>
              <a:gd name="connsiteY246" fmla="*/ 3280050 h 5212713"/>
              <a:gd name="connsiteX247" fmla="*/ 6922208 w 7681032"/>
              <a:gd name="connsiteY247" fmla="*/ 3245347 h 5212713"/>
              <a:gd name="connsiteX248" fmla="*/ 7115750 w 7681032"/>
              <a:gd name="connsiteY248" fmla="*/ 3009002 h 5212713"/>
              <a:gd name="connsiteX249" fmla="*/ 7071073 w 7681032"/>
              <a:gd name="connsiteY249" fmla="*/ 2583850 h 5212713"/>
              <a:gd name="connsiteX250" fmla="*/ 7266682 w 7681032"/>
              <a:gd name="connsiteY250" fmla="*/ 2505388 h 5212713"/>
              <a:gd name="connsiteX251" fmla="*/ 7403622 w 7681032"/>
              <a:gd name="connsiteY251" fmla="*/ 2312307 h 5212713"/>
              <a:gd name="connsiteX252" fmla="*/ 7431642 w 7681032"/>
              <a:gd name="connsiteY252" fmla="*/ 1995707 h 5212713"/>
              <a:gd name="connsiteX253" fmla="*/ 7254046 w 7681032"/>
              <a:gd name="connsiteY253" fmla="*/ 1790716 h 5212713"/>
              <a:gd name="connsiteX254" fmla="*/ 7183182 w 7681032"/>
              <a:gd name="connsiteY254" fmla="*/ 1769766 h 5212713"/>
              <a:gd name="connsiteX255" fmla="*/ 507400 w 7681032"/>
              <a:gd name="connsiteY255" fmla="*/ 1769046 h 5212713"/>
              <a:gd name="connsiteX256" fmla="*/ 497850 w 7681032"/>
              <a:gd name="connsiteY256" fmla="*/ 1769765 h 5212713"/>
              <a:gd name="connsiteX257" fmla="*/ 426986 w 7681032"/>
              <a:gd name="connsiteY257" fmla="*/ 1790715 h 5212713"/>
              <a:gd name="connsiteX258" fmla="*/ 249389 w 7681032"/>
              <a:gd name="connsiteY258" fmla="*/ 1995706 h 5212713"/>
              <a:gd name="connsiteX259" fmla="*/ 277409 w 7681032"/>
              <a:gd name="connsiteY259" fmla="*/ 2312306 h 5212713"/>
              <a:gd name="connsiteX260" fmla="*/ 414350 w 7681032"/>
              <a:gd name="connsiteY260" fmla="*/ 2505387 h 5212713"/>
              <a:gd name="connsiteX261" fmla="*/ 609959 w 7681032"/>
              <a:gd name="connsiteY261" fmla="*/ 2583849 h 5212713"/>
              <a:gd name="connsiteX262" fmla="*/ 565282 w 7681032"/>
              <a:gd name="connsiteY262" fmla="*/ 3009001 h 5212713"/>
              <a:gd name="connsiteX263" fmla="*/ 758823 w 7681032"/>
              <a:gd name="connsiteY263" fmla="*/ 3245346 h 5212713"/>
              <a:gd name="connsiteX264" fmla="*/ 1019326 w 7681032"/>
              <a:gd name="connsiteY264" fmla="*/ 3280049 h 5212713"/>
              <a:gd name="connsiteX265" fmla="*/ 1079988 w 7681032"/>
              <a:gd name="connsiteY265" fmla="*/ 3247906 h 5212713"/>
              <a:gd name="connsiteX266" fmla="*/ 1095748 w 7681032"/>
              <a:gd name="connsiteY266" fmla="*/ 3235416 h 5212713"/>
              <a:gd name="connsiteX267" fmla="*/ 1041387 w 7681032"/>
              <a:gd name="connsiteY267" fmla="*/ 3235349 h 5212713"/>
              <a:gd name="connsiteX268" fmla="*/ 908222 w 7681032"/>
              <a:gd name="connsiteY268" fmla="*/ 3183615 h 5212713"/>
              <a:gd name="connsiteX269" fmla="*/ 714681 w 7681032"/>
              <a:gd name="connsiteY269" fmla="*/ 2947270 h 5212713"/>
              <a:gd name="connsiteX270" fmla="*/ 759359 w 7681032"/>
              <a:gd name="connsiteY270" fmla="*/ 2522118 h 5212713"/>
              <a:gd name="connsiteX271" fmla="*/ 563751 w 7681032"/>
              <a:gd name="connsiteY271" fmla="*/ 2443654 h 5212713"/>
              <a:gd name="connsiteX272" fmla="*/ 426810 w 7681032"/>
              <a:gd name="connsiteY272" fmla="*/ 2250575 h 5212713"/>
              <a:gd name="connsiteX273" fmla="*/ 398790 w 7681032"/>
              <a:gd name="connsiteY273" fmla="*/ 1933975 h 5212713"/>
              <a:gd name="connsiteX274" fmla="*/ 463868 w 7681032"/>
              <a:gd name="connsiteY274" fmla="*/ 1808377 h 5212713"/>
              <a:gd name="connsiteX275" fmla="*/ 3886597 w 7681032"/>
              <a:gd name="connsiteY275" fmla="*/ 1459091 h 5212713"/>
              <a:gd name="connsiteX276" fmla="*/ 3940000 w 7681032"/>
              <a:gd name="connsiteY276" fmla="*/ 1634341 h 5212713"/>
              <a:gd name="connsiteX277" fmla="*/ 3969970 w 7681032"/>
              <a:gd name="connsiteY277" fmla="*/ 1783158 h 5212713"/>
              <a:gd name="connsiteX278" fmla="*/ 3936820 w 7681032"/>
              <a:gd name="connsiteY278" fmla="*/ 1816772 h 5212713"/>
              <a:gd name="connsiteX279" fmla="*/ 3930653 w 7681032"/>
              <a:gd name="connsiteY279" fmla="*/ 1776947 h 5212713"/>
              <a:gd name="connsiteX280" fmla="*/ 3867779 w 7681032"/>
              <a:gd name="connsiteY280" fmla="*/ 1626611 h 5212713"/>
              <a:gd name="connsiteX281" fmla="*/ 3804905 w 7681032"/>
              <a:gd name="connsiteY281" fmla="*/ 1776947 h 5212713"/>
              <a:gd name="connsiteX282" fmla="*/ 3791340 w 7681032"/>
              <a:gd name="connsiteY282" fmla="*/ 1864558 h 5212713"/>
              <a:gd name="connsiteX283" fmla="*/ 3765619 w 7681032"/>
              <a:gd name="connsiteY283" fmla="*/ 1838477 h 5212713"/>
              <a:gd name="connsiteX284" fmla="*/ 3766957 w 7681032"/>
              <a:gd name="connsiteY284" fmla="*/ 1828532 h 5212713"/>
              <a:gd name="connsiteX285" fmla="*/ 3806065 w 7681032"/>
              <a:gd name="connsiteY285" fmla="*/ 1634341 h 5212713"/>
              <a:gd name="connsiteX286" fmla="*/ 3859468 w 7681032"/>
              <a:gd name="connsiteY286" fmla="*/ 1459091 h 5212713"/>
              <a:gd name="connsiteX287" fmla="*/ 3873032 w 7681032"/>
              <a:gd name="connsiteY287" fmla="*/ 1462358 h 5212713"/>
              <a:gd name="connsiteX288" fmla="*/ 6450068 w 7681032"/>
              <a:gd name="connsiteY288" fmla="*/ 1343917 h 5212713"/>
              <a:gd name="connsiteX289" fmla="*/ 4313015 w 7681032"/>
              <a:gd name="connsiteY289" fmla="*/ 2233014 h 5212713"/>
              <a:gd name="connsiteX290" fmla="*/ 4282933 w 7681032"/>
              <a:gd name="connsiteY290" fmla="*/ 2255074 h 5212713"/>
              <a:gd name="connsiteX291" fmla="*/ 4293063 w 7681032"/>
              <a:gd name="connsiteY291" fmla="*/ 2247917 h 5212713"/>
              <a:gd name="connsiteX292" fmla="*/ 6466598 w 7681032"/>
              <a:gd name="connsiteY292" fmla="*/ 1706261 h 5212713"/>
              <a:gd name="connsiteX293" fmla="*/ 6404675 w 7681032"/>
              <a:gd name="connsiteY293" fmla="*/ 1758896 h 5212713"/>
              <a:gd name="connsiteX294" fmla="*/ 6418621 w 7681032"/>
              <a:gd name="connsiteY294" fmla="*/ 1750218 h 5212713"/>
              <a:gd name="connsiteX295" fmla="*/ 6676796 w 7681032"/>
              <a:gd name="connsiteY295" fmla="*/ 1439022 h 5212713"/>
              <a:gd name="connsiteX296" fmla="*/ 6450068 w 7681032"/>
              <a:gd name="connsiteY296" fmla="*/ 1343917 h 5212713"/>
              <a:gd name="connsiteX297" fmla="*/ 1230964 w 7681032"/>
              <a:gd name="connsiteY297" fmla="*/ 1343916 h 5212713"/>
              <a:gd name="connsiteX298" fmla="*/ 1004236 w 7681032"/>
              <a:gd name="connsiteY298" fmla="*/ 1439021 h 5212713"/>
              <a:gd name="connsiteX299" fmla="*/ 1262410 w 7681032"/>
              <a:gd name="connsiteY299" fmla="*/ 1750217 h 5212713"/>
              <a:gd name="connsiteX300" fmla="*/ 1276357 w 7681032"/>
              <a:gd name="connsiteY300" fmla="*/ 1758895 h 5212713"/>
              <a:gd name="connsiteX301" fmla="*/ 1214434 w 7681032"/>
              <a:gd name="connsiteY301" fmla="*/ 1706260 h 5212713"/>
              <a:gd name="connsiteX302" fmla="*/ 3387969 w 7681032"/>
              <a:gd name="connsiteY302" fmla="*/ 2247916 h 5212713"/>
              <a:gd name="connsiteX303" fmla="*/ 3398098 w 7681032"/>
              <a:gd name="connsiteY303" fmla="*/ 2255073 h 5212713"/>
              <a:gd name="connsiteX304" fmla="*/ 3368017 w 7681032"/>
              <a:gd name="connsiteY304" fmla="*/ 2233013 h 5212713"/>
              <a:gd name="connsiteX305" fmla="*/ 1230964 w 7681032"/>
              <a:gd name="connsiteY305" fmla="*/ 1343916 h 5212713"/>
              <a:gd name="connsiteX306" fmla="*/ 7105460 w 7681032"/>
              <a:gd name="connsiteY306" fmla="*/ 1269504 h 5212713"/>
              <a:gd name="connsiteX307" fmla="*/ 6967973 w 7681032"/>
              <a:gd name="connsiteY307" fmla="*/ 1395049 h 5212713"/>
              <a:gd name="connsiteX308" fmla="*/ 7105460 w 7681032"/>
              <a:gd name="connsiteY308" fmla="*/ 1520594 h 5212713"/>
              <a:gd name="connsiteX309" fmla="*/ 7242949 w 7681032"/>
              <a:gd name="connsiteY309" fmla="*/ 1395049 h 5212713"/>
              <a:gd name="connsiteX310" fmla="*/ 7105460 w 7681032"/>
              <a:gd name="connsiteY310" fmla="*/ 1269504 h 5212713"/>
              <a:gd name="connsiteX311" fmla="*/ 575572 w 7681032"/>
              <a:gd name="connsiteY311" fmla="*/ 1269503 h 5212713"/>
              <a:gd name="connsiteX312" fmla="*/ 438083 w 7681032"/>
              <a:gd name="connsiteY312" fmla="*/ 1395048 h 5212713"/>
              <a:gd name="connsiteX313" fmla="*/ 575572 w 7681032"/>
              <a:gd name="connsiteY313" fmla="*/ 1520593 h 5212713"/>
              <a:gd name="connsiteX314" fmla="*/ 713059 w 7681032"/>
              <a:gd name="connsiteY314" fmla="*/ 1395048 h 5212713"/>
              <a:gd name="connsiteX315" fmla="*/ 575572 w 7681032"/>
              <a:gd name="connsiteY315" fmla="*/ 1269503 h 5212713"/>
              <a:gd name="connsiteX316" fmla="*/ 6445467 w 7681032"/>
              <a:gd name="connsiteY316" fmla="*/ 678269 h 5212713"/>
              <a:gd name="connsiteX317" fmla="*/ 4235892 w 7681032"/>
              <a:gd name="connsiteY317" fmla="*/ 2076586 h 5212713"/>
              <a:gd name="connsiteX318" fmla="*/ 4208587 w 7681032"/>
              <a:gd name="connsiteY318" fmla="*/ 2107401 h 5212713"/>
              <a:gd name="connsiteX319" fmla="*/ 4217850 w 7681032"/>
              <a:gd name="connsiteY319" fmla="*/ 2097342 h 5212713"/>
              <a:gd name="connsiteX320" fmla="*/ 6456643 w 7681032"/>
              <a:gd name="connsiteY320" fmla="*/ 1104886 h 5212713"/>
              <a:gd name="connsiteX321" fmla="*/ 6402262 w 7681032"/>
              <a:gd name="connsiteY321" fmla="*/ 1176790 h 5212713"/>
              <a:gd name="connsiteX322" fmla="*/ 6415313 w 7681032"/>
              <a:gd name="connsiteY322" fmla="*/ 1164322 h 5212713"/>
              <a:gd name="connsiteX323" fmla="*/ 6618854 w 7681032"/>
              <a:gd name="connsiteY323" fmla="*/ 756942 h 5212713"/>
              <a:gd name="connsiteX324" fmla="*/ 6445467 w 7681032"/>
              <a:gd name="connsiteY324" fmla="*/ 678269 h 5212713"/>
              <a:gd name="connsiteX325" fmla="*/ 1235564 w 7681032"/>
              <a:gd name="connsiteY325" fmla="*/ 678268 h 5212713"/>
              <a:gd name="connsiteX326" fmla="*/ 1062178 w 7681032"/>
              <a:gd name="connsiteY326" fmla="*/ 756941 h 5212713"/>
              <a:gd name="connsiteX327" fmla="*/ 1265718 w 7681032"/>
              <a:gd name="connsiteY327" fmla="*/ 1164321 h 5212713"/>
              <a:gd name="connsiteX328" fmla="*/ 1278770 w 7681032"/>
              <a:gd name="connsiteY328" fmla="*/ 1176789 h 5212713"/>
              <a:gd name="connsiteX329" fmla="*/ 1224388 w 7681032"/>
              <a:gd name="connsiteY329" fmla="*/ 1104885 h 5212713"/>
              <a:gd name="connsiteX330" fmla="*/ 3463182 w 7681032"/>
              <a:gd name="connsiteY330" fmla="*/ 2097341 h 5212713"/>
              <a:gd name="connsiteX331" fmla="*/ 3472445 w 7681032"/>
              <a:gd name="connsiteY331" fmla="*/ 2107400 h 5212713"/>
              <a:gd name="connsiteX332" fmla="*/ 3445140 w 7681032"/>
              <a:gd name="connsiteY332" fmla="*/ 2076585 h 5212713"/>
              <a:gd name="connsiteX333" fmla="*/ 1235564 w 7681032"/>
              <a:gd name="connsiteY333" fmla="*/ 678268 h 5212713"/>
              <a:gd name="connsiteX334" fmla="*/ 6967973 w 7681032"/>
              <a:gd name="connsiteY334" fmla="*/ 614360 h 5212713"/>
              <a:gd name="connsiteX335" fmla="*/ 6830485 w 7681032"/>
              <a:gd name="connsiteY335" fmla="*/ 739905 h 5212713"/>
              <a:gd name="connsiteX336" fmla="*/ 6967972 w 7681032"/>
              <a:gd name="connsiteY336" fmla="*/ 865450 h 5212713"/>
              <a:gd name="connsiteX337" fmla="*/ 7105461 w 7681032"/>
              <a:gd name="connsiteY337" fmla="*/ 739905 h 5212713"/>
              <a:gd name="connsiteX338" fmla="*/ 6967973 w 7681032"/>
              <a:gd name="connsiteY338" fmla="*/ 614360 h 5212713"/>
              <a:gd name="connsiteX339" fmla="*/ 713059 w 7681032"/>
              <a:gd name="connsiteY339" fmla="*/ 614359 h 5212713"/>
              <a:gd name="connsiteX340" fmla="*/ 575571 w 7681032"/>
              <a:gd name="connsiteY340" fmla="*/ 739904 h 5212713"/>
              <a:gd name="connsiteX341" fmla="*/ 713060 w 7681032"/>
              <a:gd name="connsiteY341" fmla="*/ 865449 h 5212713"/>
              <a:gd name="connsiteX342" fmla="*/ 850547 w 7681032"/>
              <a:gd name="connsiteY342" fmla="*/ 739904 h 5212713"/>
              <a:gd name="connsiteX343" fmla="*/ 713059 w 7681032"/>
              <a:gd name="connsiteY343" fmla="*/ 614359 h 5212713"/>
              <a:gd name="connsiteX344" fmla="*/ 4616839 w 7681032"/>
              <a:gd name="connsiteY344" fmla="*/ 350 h 5212713"/>
              <a:gd name="connsiteX345" fmla="*/ 3955186 w 7681032"/>
              <a:gd name="connsiteY345" fmla="*/ 1026199 h 5212713"/>
              <a:gd name="connsiteX346" fmla="*/ 3947333 w 7681032"/>
              <a:gd name="connsiteY346" fmla="*/ 1077654 h 5212713"/>
              <a:gd name="connsiteX347" fmla="*/ 3939433 w 7681032"/>
              <a:gd name="connsiteY347" fmla="*/ 1071300 h 5212713"/>
              <a:gd name="connsiteX348" fmla="*/ 3873032 w 7681032"/>
              <a:gd name="connsiteY348" fmla="*/ 1055306 h 5212713"/>
              <a:gd name="connsiteX349" fmla="*/ 3810840 w 7681032"/>
              <a:gd name="connsiteY349" fmla="*/ 1070286 h 5212713"/>
              <a:gd name="connsiteX350" fmla="*/ 3805250 w 7681032"/>
              <a:gd name="connsiteY350" fmla="*/ 1033662 h 5212713"/>
              <a:gd name="connsiteX351" fmla="*/ 3143596 w 7681032"/>
              <a:gd name="connsiteY351" fmla="*/ 7814 h 5212713"/>
              <a:gd name="connsiteX352" fmla="*/ 3054027 w 7681032"/>
              <a:gd name="connsiteY352" fmla="*/ 29085 h 5212713"/>
              <a:gd name="connsiteX353" fmla="*/ 2977609 w 7681032"/>
              <a:gd name="connsiteY353" fmla="*/ 320038 h 5212713"/>
              <a:gd name="connsiteX354" fmla="*/ 2979370 w 7681032"/>
              <a:gd name="connsiteY354" fmla="*/ 330380 h 5212713"/>
              <a:gd name="connsiteX355" fmla="*/ 2981767 w 7681032"/>
              <a:gd name="connsiteY355" fmla="*/ 275137 h 5212713"/>
              <a:gd name="connsiteX356" fmla="*/ 3777819 w 7681032"/>
              <a:gd name="connsiteY356" fmla="*/ 965826 h 5212713"/>
              <a:gd name="connsiteX357" fmla="*/ 3800983 w 7681032"/>
              <a:gd name="connsiteY357" fmla="*/ 1075844 h 5212713"/>
              <a:gd name="connsiteX358" fmla="*/ 3752407 w 7681032"/>
              <a:gd name="connsiteY358" fmla="*/ 1114917 h 5212713"/>
              <a:gd name="connsiteX359" fmla="*/ 3702443 w 7681032"/>
              <a:gd name="connsiteY359" fmla="*/ 1258832 h 5212713"/>
              <a:gd name="connsiteX360" fmla="*/ 3752407 w 7681032"/>
              <a:gd name="connsiteY360" fmla="*/ 1402746 h 5212713"/>
              <a:gd name="connsiteX361" fmla="*/ 3802933 w 7681032"/>
              <a:gd name="connsiteY361" fmla="*/ 1443390 h 5212713"/>
              <a:gd name="connsiteX362" fmla="*/ 3749442 w 7681032"/>
              <a:gd name="connsiteY362" fmla="*/ 1500707 h 5212713"/>
              <a:gd name="connsiteX363" fmla="*/ 3671065 w 7681032"/>
              <a:gd name="connsiteY363" fmla="*/ 1664853 h 5212713"/>
              <a:gd name="connsiteX364" fmla="*/ 3653005 w 7681032"/>
              <a:gd name="connsiteY364" fmla="*/ 1724288 h 5212713"/>
              <a:gd name="connsiteX365" fmla="*/ 3620645 w 7681032"/>
              <a:gd name="connsiteY365" fmla="*/ 1691475 h 5212713"/>
              <a:gd name="connsiteX366" fmla="*/ 819414 w 7681032"/>
              <a:gd name="connsiteY366" fmla="*/ 121378 h 5212713"/>
              <a:gd name="connsiteX367" fmla="*/ 672156 w 7681032"/>
              <a:gd name="connsiteY367" fmla="*/ 112368 h 5212713"/>
              <a:gd name="connsiteX368" fmla="*/ 539450 w 7681032"/>
              <a:gd name="connsiteY368" fmla="*/ 116548 h 5212713"/>
              <a:gd name="connsiteX369" fmla="*/ 119885 w 7681032"/>
              <a:gd name="connsiteY369" fmla="*/ 341340 h 5212713"/>
              <a:gd name="connsiteX370" fmla="*/ 342510 w 7681032"/>
              <a:gd name="connsiteY370" fmla="*/ 902014 h 5212713"/>
              <a:gd name="connsiteX371" fmla="*/ 380511 w 7681032"/>
              <a:gd name="connsiteY371" fmla="*/ 940757 h 5212713"/>
              <a:gd name="connsiteX372" fmla="*/ 320978 w 7681032"/>
              <a:gd name="connsiteY372" fmla="*/ 950600 h 5212713"/>
              <a:gd name="connsiteX373" fmla="*/ 934 w 7681032"/>
              <a:gd name="connsiteY373" fmla="*/ 1380954 h 5212713"/>
              <a:gd name="connsiteX374" fmla="*/ 464794 w 7681032"/>
              <a:gd name="connsiteY374" fmla="*/ 1766325 h 5212713"/>
              <a:gd name="connsiteX375" fmla="*/ 464794 w 7681032"/>
              <a:gd name="connsiteY375" fmla="*/ 1766323 h 5212713"/>
              <a:gd name="connsiteX376" fmla="*/ 188400 w 7681032"/>
              <a:gd name="connsiteY376" fmla="*/ 1368169 h 5212713"/>
              <a:gd name="connsiteX377" fmla="*/ 309826 w 7681032"/>
              <a:gd name="connsiteY377" fmla="*/ 1020810 h 5212713"/>
              <a:gd name="connsiteX378" fmla="*/ 390742 w 7681032"/>
              <a:gd name="connsiteY378" fmla="*/ 951186 h 5212713"/>
              <a:gd name="connsiteX379" fmla="*/ 442388 w 7681032"/>
              <a:gd name="connsiteY379" fmla="*/ 1003840 h 5212713"/>
              <a:gd name="connsiteX380" fmla="*/ 462820 w 7681032"/>
              <a:gd name="connsiteY380" fmla="*/ 1021820 h 5212713"/>
              <a:gd name="connsiteX381" fmla="*/ 401278 w 7681032"/>
              <a:gd name="connsiteY381" fmla="*/ 942122 h 5212713"/>
              <a:gd name="connsiteX382" fmla="*/ 408182 w 7681032"/>
              <a:gd name="connsiteY382" fmla="*/ 936181 h 5212713"/>
              <a:gd name="connsiteX383" fmla="*/ 397993 w 7681032"/>
              <a:gd name="connsiteY383" fmla="*/ 937866 h 5212713"/>
              <a:gd name="connsiteX384" fmla="*/ 377323 w 7681032"/>
              <a:gd name="connsiteY384" fmla="*/ 911100 h 5212713"/>
              <a:gd name="connsiteX385" fmla="*/ 3479576 w 7681032"/>
              <a:gd name="connsiteY385" fmla="*/ 1579002 h 5212713"/>
              <a:gd name="connsiteX386" fmla="*/ 3650063 w 7681032"/>
              <a:gd name="connsiteY386" fmla="*/ 1733970 h 5212713"/>
              <a:gd name="connsiteX387" fmla="*/ 3638004 w 7681032"/>
              <a:gd name="connsiteY387" fmla="*/ 1773656 h 5212713"/>
              <a:gd name="connsiteX388" fmla="*/ 3555520 w 7681032"/>
              <a:gd name="connsiteY388" fmla="*/ 2510593 h 5212713"/>
              <a:gd name="connsiteX389" fmla="*/ 3648517 w 7681032"/>
              <a:gd name="connsiteY389" fmla="*/ 3285594 h 5212713"/>
              <a:gd name="connsiteX390" fmla="*/ 3653507 w 7681032"/>
              <a:gd name="connsiteY390" fmla="*/ 3301247 h 5212713"/>
              <a:gd name="connsiteX391" fmla="*/ 3637621 w 7681032"/>
              <a:gd name="connsiteY391" fmla="*/ 3367731 h 5212713"/>
              <a:gd name="connsiteX392" fmla="*/ 2416908 w 7681032"/>
              <a:gd name="connsiteY392" fmla="*/ 4845427 h 5212713"/>
              <a:gd name="connsiteX393" fmla="*/ 2424673 w 7681032"/>
              <a:gd name="connsiteY393" fmla="*/ 4763996 h 5212713"/>
              <a:gd name="connsiteX394" fmla="*/ 2420441 w 7681032"/>
              <a:gd name="connsiteY394" fmla="*/ 4779717 h 5212713"/>
              <a:gd name="connsiteX395" fmla="*/ 2459788 w 7681032"/>
              <a:gd name="connsiteY395" fmla="*/ 5194856 h 5212713"/>
              <a:gd name="connsiteX396" fmla="*/ 3649479 w 7681032"/>
              <a:gd name="connsiteY396" fmla="*/ 3353916 h 5212713"/>
              <a:gd name="connsiteX397" fmla="*/ 3657825 w 7681032"/>
              <a:gd name="connsiteY397" fmla="*/ 3314796 h 5212713"/>
              <a:gd name="connsiteX398" fmla="*/ 3671065 w 7681032"/>
              <a:gd name="connsiteY398" fmla="*/ 3356333 h 5212713"/>
              <a:gd name="connsiteX399" fmla="*/ 3873032 w 7681032"/>
              <a:gd name="connsiteY399" fmla="*/ 3606610 h 5212713"/>
              <a:gd name="connsiteX400" fmla="*/ 3714276 w 7681032"/>
              <a:gd name="connsiteY400" fmla="*/ 2510593 h 5212713"/>
              <a:gd name="connsiteX401" fmla="*/ 3738156 w 7681032"/>
              <a:gd name="connsiteY401" fmla="*/ 2042525 h 5212713"/>
              <a:gd name="connsiteX402" fmla="*/ 3764843 w 7681032"/>
              <a:gd name="connsiteY402" fmla="*/ 1844237 h 5212713"/>
              <a:gd name="connsiteX403" fmla="*/ 3790609 w 7681032"/>
              <a:gd name="connsiteY403" fmla="*/ 1869277 h 5212713"/>
              <a:gd name="connsiteX404" fmla="*/ 3788262 w 7681032"/>
              <a:gd name="connsiteY404" fmla="*/ 1884436 h 5212713"/>
              <a:gd name="connsiteX405" fmla="*/ 3755325 w 7681032"/>
              <a:gd name="connsiteY405" fmla="*/ 2506881 h 5212713"/>
              <a:gd name="connsiteX406" fmla="*/ 3867779 w 7681032"/>
              <a:gd name="connsiteY406" fmla="*/ 3387151 h 5212713"/>
              <a:gd name="connsiteX407" fmla="*/ 3980233 w 7681032"/>
              <a:gd name="connsiteY407" fmla="*/ 2506881 h 5212713"/>
              <a:gd name="connsiteX408" fmla="*/ 3947296 w 7681032"/>
              <a:gd name="connsiteY408" fmla="*/ 1884436 h 5212713"/>
              <a:gd name="connsiteX409" fmla="*/ 3937818 w 7681032"/>
              <a:gd name="connsiteY409" fmla="*/ 1823218 h 5212713"/>
              <a:gd name="connsiteX410" fmla="*/ 3971454 w 7681032"/>
              <a:gd name="connsiteY410" fmla="*/ 1790529 h 5212713"/>
              <a:gd name="connsiteX411" fmla="*/ 3979107 w 7681032"/>
              <a:gd name="connsiteY411" fmla="*/ 1828532 h 5212713"/>
              <a:gd name="connsiteX412" fmla="*/ 4031788 w 7681032"/>
              <a:gd name="connsiteY412" fmla="*/ 2510593 h 5212713"/>
              <a:gd name="connsiteX413" fmla="*/ 3989887 w 7681032"/>
              <a:gd name="connsiteY413" fmla="*/ 3123285 h 5212713"/>
              <a:gd name="connsiteX414" fmla="*/ 3987883 w 7681032"/>
              <a:gd name="connsiteY414" fmla="*/ 3135339 h 5212713"/>
              <a:gd name="connsiteX415" fmla="*/ 3970741 w 7681032"/>
              <a:gd name="connsiteY415" fmla="*/ 3063600 h 5212713"/>
              <a:gd name="connsiteX416" fmla="*/ 3968334 w 7681032"/>
              <a:gd name="connsiteY416" fmla="*/ 3051477 h 5212713"/>
              <a:gd name="connsiteX417" fmla="*/ 3974851 w 7681032"/>
              <a:gd name="connsiteY417" fmla="*/ 3088144 h 5212713"/>
              <a:gd name="connsiteX418" fmla="*/ 3986585 w 7681032"/>
              <a:gd name="connsiteY418" fmla="*/ 3143144 h 5212713"/>
              <a:gd name="connsiteX419" fmla="*/ 3967182 w 7681032"/>
              <a:gd name="connsiteY419" fmla="*/ 3259824 h 5212713"/>
              <a:gd name="connsiteX420" fmla="*/ 3873032 w 7681032"/>
              <a:gd name="connsiteY420" fmla="*/ 3606610 h 5212713"/>
              <a:gd name="connsiteX421" fmla="*/ 4024377 w 7681032"/>
              <a:gd name="connsiteY421" fmla="*/ 3474327 h 5212713"/>
              <a:gd name="connsiteX422" fmla="*/ 4049501 w 7681032"/>
              <a:gd name="connsiteY422" fmla="*/ 3421641 h 5212713"/>
              <a:gd name="connsiteX423" fmla="*/ 4097763 w 7681032"/>
              <a:gd name="connsiteY423" fmla="*/ 3603754 h 5212713"/>
              <a:gd name="connsiteX424" fmla="*/ 5221244 w 7681032"/>
              <a:gd name="connsiteY424" fmla="*/ 5194857 h 5212713"/>
              <a:gd name="connsiteX425" fmla="*/ 5260591 w 7681032"/>
              <a:gd name="connsiteY425" fmla="*/ 4779718 h 5212713"/>
              <a:gd name="connsiteX426" fmla="*/ 5256359 w 7681032"/>
              <a:gd name="connsiteY426" fmla="*/ 4763997 h 5212713"/>
              <a:gd name="connsiteX427" fmla="*/ 5264124 w 7681032"/>
              <a:gd name="connsiteY427" fmla="*/ 4845428 h 5212713"/>
              <a:gd name="connsiteX428" fmla="*/ 4128135 w 7681032"/>
              <a:gd name="connsiteY428" fmla="*/ 3649350 h 5212713"/>
              <a:gd name="connsiteX429" fmla="*/ 4055289 w 7681032"/>
              <a:gd name="connsiteY429" fmla="*/ 3407211 h 5212713"/>
              <a:gd name="connsiteX430" fmla="*/ 4074999 w 7681032"/>
              <a:gd name="connsiteY430" fmla="*/ 3356333 h 5212713"/>
              <a:gd name="connsiteX431" fmla="*/ 4190544 w 7681032"/>
              <a:gd name="connsiteY431" fmla="*/ 2510593 h 5212713"/>
              <a:gd name="connsiteX432" fmla="*/ 4108060 w 7681032"/>
              <a:gd name="connsiteY432" fmla="*/ 1773656 h 5212713"/>
              <a:gd name="connsiteX433" fmla="*/ 4081927 w 7681032"/>
              <a:gd name="connsiteY433" fmla="*/ 1687652 h 5212713"/>
              <a:gd name="connsiteX434" fmla="*/ 4201456 w 7681032"/>
              <a:gd name="connsiteY434" fmla="*/ 1579003 h 5212713"/>
              <a:gd name="connsiteX435" fmla="*/ 7303708 w 7681032"/>
              <a:gd name="connsiteY435" fmla="*/ 911101 h 5212713"/>
              <a:gd name="connsiteX436" fmla="*/ 7283039 w 7681032"/>
              <a:gd name="connsiteY436" fmla="*/ 937867 h 5212713"/>
              <a:gd name="connsiteX437" fmla="*/ 7272849 w 7681032"/>
              <a:gd name="connsiteY437" fmla="*/ 936182 h 5212713"/>
              <a:gd name="connsiteX438" fmla="*/ 7279754 w 7681032"/>
              <a:gd name="connsiteY438" fmla="*/ 942123 h 5212713"/>
              <a:gd name="connsiteX439" fmla="*/ 7218212 w 7681032"/>
              <a:gd name="connsiteY439" fmla="*/ 1021821 h 5212713"/>
              <a:gd name="connsiteX440" fmla="*/ 7238644 w 7681032"/>
              <a:gd name="connsiteY440" fmla="*/ 1003841 h 5212713"/>
              <a:gd name="connsiteX441" fmla="*/ 7290290 w 7681032"/>
              <a:gd name="connsiteY441" fmla="*/ 951187 h 5212713"/>
              <a:gd name="connsiteX442" fmla="*/ 7371205 w 7681032"/>
              <a:gd name="connsiteY442" fmla="*/ 1020811 h 5212713"/>
              <a:gd name="connsiteX443" fmla="*/ 7492632 w 7681032"/>
              <a:gd name="connsiteY443" fmla="*/ 1368170 h 5212713"/>
              <a:gd name="connsiteX444" fmla="*/ 7216238 w 7681032"/>
              <a:gd name="connsiteY444" fmla="*/ 1766324 h 5212713"/>
              <a:gd name="connsiteX445" fmla="*/ 7216238 w 7681032"/>
              <a:gd name="connsiteY445" fmla="*/ 1766326 h 5212713"/>
              <a:gd name="connsiteX446" fmla="*/ 7680098 w 7681032"/>
              <a:gd name="connsiteY446" fmla="*/ 1380955 h 5212713"/>
              <a:gd name="connsiteX447" fmla="*/ 7360054 w 7681032"/>
              <a:gd name="connsiteY447" fmla="*/ 950601 h 5212713"/>
              <a:gd name="connsiteX448" fmla="*/ 7300521 w 7681032"/>
              <a:gd name="connsiteY448" fmla="*/ 940758 h 5212713"/>
              <a:gd name="connsiteX449" fmla="*/ 7338522 w 7681032"/>
              <a:gd name="connsiteY449" fmla="*/ 902015 h 5212713"/>
              <a:gd name="connsiteX450" fmla="*/ 7561147 w 7681032"/>
              <a:gd name="connsiteY450" fmla="*/ 341341 h 5212713"/>
              <a:gd name="connsiteX451" fmla="*/ 7141582 w 7681032"/>
              <a:gd name="connsiteY451" fmla="*/ 116549 h 5212713"/>
              <a:gd name="connsiteX452" fmla="*/ 7008876 w 7681032"/>
              <a:gd name="connsiteY452" fmla="*/ 112369 h 5212713"/>
              <a:gd name="connsiteX453" fmla="*/ 6861618 w 7681032"/>
              <a:gd name="connsiteY453" fmla="*/ 121379 h 5212713"/>
              <a:gd name="connsiteX454" fmla="*/ 4273017 w 7681032"/>
              <a:gd name="connsiteY454" fmla="*/ 1491248 h 5212713"/>
              <a:gd name="connsiteX455" fmla="*/ 4078038 w 7681032"/>
              <a:gd name="connsiteY455" fmla="*/ 1674854 h 5212713"/>
              <a:gd name="connsiteX456" fmla="*/ 4074999 w 7681032"/>
              <a:gd name="connsiteY456" fmla="*/ 1664853 h 5212713"/>
              <a:gd name="connsiteX457" fmla="*/ 3996622 w 7681032"/>
              <a:gd name="connsiteY457" fmla="*/ 1500707 h 5212713"/>
              <a:gd name="connsiteX458" fmla="*/ 3943131 w 7681032"/>
              <a:gd name="connsiteY458" fmla="*/ 1443390 h 5212713"/>
              <a:gd name="connsiteX459" fmla="*/ 3993657 w 7681032"/>
              <a:gd name="connsiteY459" fmla="*/ 1402746 h 5212713"/>
              <a:gd name="connsiteX460" fmla="*/ 4043621 w 7681032"/>
              <a:gd name="connsiteY460" fmla="*/ 1258832 h 5212713"/>
              <a:gd name="connsiteX461" fmla="*/ 3993657 w 7681032"/>
              <a:gd name="connsiteY461" fmla="*/ 1114917 h 5212713"/>
              <a:gd name="connsiteX462" fmla="*/ 3956028 w 7681032"/>
              <a:gd name="connsiteY462" fmla="*/ 1084649 h 5212713"/>
              <a:gd name="connsiteX463" fmla="*/ 3982618 w 7681032"/>
              <a:gd name="connsiteY463" fmla="*/ 958362 h 5212713"/>
              <a:gd name="connsiteX464" fmla="*/ 4778669 w 7681032"/>
              <a:gd name="connsiteY464" fmla="*/ 267673 h 5212713"/>
              <a:gd name="connsiteX465" fmla="*/ 4781065 w 7681032"/>
              <a:gd name="connsiteY465" fmla="*/ 322916 h 5212713"/>
              <a:gd name="connsiteX466" fmla="*/ 4782826 w 7681032"/>
              <a:gd name="connsiteY466" fmla="*/ 312574 h 5212713"/>
              <a:gd name="connsiteX467" fmla="*/ 4706408 w 7681032"/>
              <a:gd name="connsiteY467" fmla="*/ 21621 h 5212713"/>
              <a:gd name="connsiteX468" fmla="*/ 4616839 w 7681032"/>
              <a:gd name="connsiteY468" fmla="*/ 350 h 521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Lst>
            <a:rect l="l" t="t" r="r" b="b"/>
            <a:pathLst>
              <a:path w="7681032" h="5212713">
                <a:moveTo>
                  <a:pt x="5043628" y="4747498"/>
                </a:moveTo>
                <a:cubicBezTo>
                  <a:pt x="4984422" y="4747498"/>
                  <a:pt x="4936426" y="4795151"/>
                  <a:pt x="4936426" y="4853934"/>
                </a:cubicBezTo>
                <a:cubicBezTo>
                  <a:pt x="4936426" y="4912718"/>
                  <a:pt x="4984422" y="4960371"/>
                  <a:pt x="5043627" y="4960371"/>
                </a:cubicBezTo>
                <a:cubicBezTo>
                  <a:pt x="5102832" y="4960371"/>
                  <a:pt x="5150828" y="4912718"/>
                  <a:pt x="5150828" y="4853934"/>
                </a:cubicBezTo>
                <a:cubicBezTo>
                  <a:pt x="5150828" y="4795151"/>
                  <a:pt x="5102832" y="4747498"/>
                  <a:pt x="5043628" y="4747498"/>
                </a:cubicBezTo>
                <a:close/>
                <a:moveTo>
                  <a:pt x="2637404" y="4747497"/>
                </a:moveTo>
                <a:cubicBezTo>
                  <a:pt x="2578200" y="4747497"/>
                  <a:pt x="2530204" y="4795150"/>
                  <a:pt x="2530204" y="4853933"/>
                </a:cubicBezTo>
                <a:cubicBezTo>
                  <a:pt x="2530204" y="4912717"/>
                  <a:pt x="2578200" y="4960370"/>
                  <a:pt x="2637405" y="4960370"/>
                </a:cubicBezTo>
                <a:cubicBezTo>
                  <a:pt x="2696609" y="4960370"/>
                  <a:pt x="2744605" y="4912717"/>
                  <a:pt x="2744606" y="4853933"/>
                </a:cubicBezTo>
                <a:cubicBezTo>
                  <a:pt x="2744606" y="4795150"/>
                  <a:pt x="2696609" y="4747497"/>
                  <a:pt x="2637404" y="4747497"/>
                </a:cubicBezTo>
                <a:close/>
                <a:moveTo>
                  <a:pt x="5386669" y="4429445"/>
                </a:moveTo>
                <a:cubicBezTo>
                  <a:pt x="5327464" y="4429445"/>
                  <a:pt x="5279468" y="4477098"/>
                  <a:pt x="5279468" y="4535882"/>
                </a:cubicBezTo>
                <a:cubicBezTo>
                  <a:pt x="5279468" y="4594665"/>
                  <a:pt x="5327464" y="4642318"/>
                  <a:pt x="5386669" y="4642318"/>
                </a:cubicBezTo>
                <a:cubicBezTo>
                  <a:pt x="5445873" y="4642318"/>
                  <a:pt x="5493870" y="4594665"/>
                  <a:pt x="5493870" y="4535882"/>
                </a:cubicBezTo>
                <a:cubicBezTo>
                  <a:pt x="5493871" y="4477099"/>
                  <a:pt x="5445875" y="4429446"/>
                  <a:pt x="5386669" y="4429445"/>
                </a:cubicBezTo>
                <a:close/>
                <a:moveTo>
                  <a:pt x="2294363" y="4429444"/>
                </a:moveTo>
                <a:cubicBezTo>
                  <a:pt x="2235157" y="4429445"/>
                  <a:pt x="2187161" y="4477098"/>
                  <a:pt x="2187162" y="4535881"/>
                </a:cubicBezTo>
                <a:cubicBezTo>
                  <a:pt x="2187162" y="4594664"/>
                  <a:pt x="2235158" y="4642317"/>
                  <a:pt x="2294363" y="4642317"/>
                </a:cubicBezTo>
                <a:cubicBezTo>
                  <a:pt x="2353568" y="4642317"/>
                  <a:pt x="2401564" y="4594664"/>
                  <a:pt x="2401564" y="4535881"/>
                </a:cubicBezTo>
                <a:cubicBezTo>
                  <a:pt x="2401563" y="4477097"/>
                  <a:pt x="2353568" y="4429444"/>
                  <a:pt x="2294363" y="4429444"/>
                </a:cubicBezTo>
                <a:close/>
                <a:moveTo>
                  <a:pt x="5579036" y="4012003"/>
                </a:moveTo>
                <a:cubicBezTo>
                  <a:pt x="5519831" y="4012003"/>
                  <a:pt x="5471834" y="4059656"/>
                  <a:pt x="5471836" y="4118438"/>
                </a:cubicBezTo>
                <a:cubicBezTo>
                  <a:pt x="5471836" y="4177222"/>
                  <a:pt x="5519832" y="4224875"/>
                  <a:pt x="5579036" y="4224874"/>
                </a:cubicBezTo>
                <a:cubicBezTo>
                  <a:pt x="5638241" y="4224874"/>
                  <a:pt x="5686237" y="4177221"/>
                  <a:pt x="5686237" y="4118438"/>
                </a:cubicBezTo>
                <a:cubicBezTo>
                  <a:pt x="5686237" y="4059655"/>
                  <a:pt x="5638241" y="4012003"/>
                  <a:pt x="5579036" y="4012003"/>
                </a:cubicBezTo>
                <a:close/>
                <a:moveTo>
                  <a:pt x="2101995" y="4012002"/>
                </a:moveTo>
                <a:cubicBezTo>
                  <a:pt x="2042791" y="4012002"/>
                  <a:pt x="1994795" y="4059654"/>
                  <a:pt x="1994795" y="4118437"/>
                </a:cubicBezTo>
                <a:cubicBezTo>
                  <a:pt x="1994795" y="4177220"/>
                  <a:pt x="2042791" y="4224873"/>
                  <a:pt x="2101996" y="4224873"/>
                </a:cubicBezTo>
                <a:cubicBezTo>
                  <a:pt x="2161200" y="4224874"/>
                  <a:pt x="2209196" y="4177221"/>
                  <a:pt x="2209196" y="4118437"/>
                </a:cubicBezTo>
                <a:cubicBezTo>
                  <a:pt x="2209197" y="4059655"/>
                  <a:pt x="2161201" y="4012002"/>
                  <a:pt x="2101995" y="4012002"/>
                </a:cubicBezTo>
                <a:close/>
                <a:moveTo>
                  <a:pt x="3863419" y="3606610"/>
                </a:moveTo>
                <a:cubicBezTo>
                  <a:pt x="3798904" y="3606610"/>
                  <a:pt x="3746605" y="3838274"/>
                  <a:pt x="3746605" y="4124045"/>
                </a:cubicBezTo>
                <a:cubicBezTo>
                  <a:pt x="3746605" y="4409816"/>
                  <a:pt x="3798904" y="4641480"/>
                  <a:pt x="3863419" y="4641480"/>
                </a:cubicBezTo>
                <a:cubicBezTo>
                  <a:pt x="3927934" y="4641480"/>
                  <a:pt x="3980233" y="4409816"/>
                  <a:pt x="3980233" y="4124045"/>
                </a:cubicBezTo>
                <a:cubicBezTo>
                  <a:pt x="3980233" y="3838274"/>
                  <a:pt x="3927934" y="3606610"/>
                  <a:pt x="3863419" y="3606610"/>
                </a:cubicBezTo>
                <a:close/>
                <a:moveTo>
                  <a:pt x="4294190" y="3536407"/>
                </a:moveTo>
                <a:lnTo>
                  <a:pt x="4298599" y="3540368"/>
                </a:lnTo>
                <a:cubicBezTo>
                  <a:pt x="4905634" y="4096840"/>
                  <a:pt x="4983341" y="4677620"/>
                  <a:pt x="4722456" y="4508929"/>
                </a:cubicBezTo>
                <a:lnTo>
                  <a:pt x="4690841" y="4485774"/>
                </a:lnTo>
                <a:lnTo>
                  <a:pt x="4696292" y="4491367"/>
                </a:lnTo>
                <a:cubicBezTo>
                  <a:pt x="4779335" y="4570903"/>
                  <a:pt x="4840463" y="4594856"/>
                  <a:pt x="4876292" y="4576962"/>
                </a:cubicBezTo>
                <a:cubicBezTo>
                  <a:pt x="4992735" y="4518809"/>
                  <a:pt x="4841954" y="4018659"/>
                  <a:pt x="4307705" y="3548074"/>
                </a:cubicBezTo>
                <a:close/>
                <a:moveTo>
                  <a:pt x="3386842" y="3536406"/>
                </a:moveTo>
                <a:lnTo>
                  <a:pt x="3373327" y="3548073"/>
                </a:lnTo>
                <a:cubicBezTo>
                  <a:pt x="2839078" y="4018658"/>
                  <a:pt x="2688296" y="4518808"/>
                  <a:pt x="2804739" y="4576961"/>
                </a:cubicBezTo>
                <a:cubicBezTo>
                  <a:pt x="2840569" y="4594855"/>
                  <a:pt x="2901697" y="4570902"/>
                  <a:pt x="2984739" y="4491366"/>
                </a:cubicBezTo>
                <a:lnTo>
                  <a:pt x="2990191" y="4485773"/>
                </a:lnTo>
                <a:lnTo>
                  <a:pt x="2958575" y="4508928"/>
                </a:lnTo>
                <a:cubicBezTo>
                  <a:pt x="2697691" y="4677619"/>
                  <a:pt x="2775398" y="4096839"/>
                  <a:pt x="3382433" y="3540367"/>
                </a:cubicBezTo>
                <a:close/>
                <a:moveTo>
                  <a:pt x="6171110" y="3244914"/>
                </a:moveTo>
                <a:cubicBezTo>
                  <a:pt x="6095177" y="3244914"/>
                  <a:pt x="6033621" y="3301122"/>
                  <a:pt x="6033621" y="3370459"/>
                </a:cubicBezTo>
                <a:cubicBezTo>
                  <a:pt x="6033621" y="3439796"/>
                  <a:pt x="6095176" y="3496004"/>
                  <a:pt x="6171109" y="3496004"/>
                </a:cubicBezTo>
                <a:cubicBezTo>
                  <a:pt x="6247042" y="3496004"/>
                  <a:pt x="6308596" y="3439797"/>
                  <a:pt x="6308596" y="3370460"/>
                </a:cubicBezTo>
                <a:cubicBezTo>
                  <a:pt x="6308596" y="3301123"/>
                  <a:pt x="6247043" y="3244914"/>
                  <a:pt x="6171110" y="3244914"/>
                </a:cubicBezTo>
                <a:close/>
                <a:moveTo>
                  <a:pt x="1509922" y="3244913"/>
                </a:moveTo>
                <a:cubicBezTo>
                  <a:pt x="1433989" y="3244913"/>
                  <a:pt x="1372435" y="3301122"/>
                  <a:pt x="1372435" y="3370459"/>
                </a:cubicBezTo>
                <a:cubicBezTo>
                  <a:pt x="1372436" y="3439796"/>
                  <a:pt x="1433990" y="3496003"/>
                  <a:pt x="1509923" y="3496003"/>
                </a:cubicBezTo>
                <a:cubicBezTo>
                  <a:pt x="1585856" y="3496003"/>
                  <a:pt x="1647411" y="3439795"/>
                  <a:pt x="1647411" y="3370458"/>
                </a:cubicBezTo>
                <a:cubicBezTo>
                  <a:pt x="1647410" y="3301121"/>
                  <a:pt x="1585855" y="3244913"/>
                  <a:pt x="1509922" y="3244913"/>
                </a:cubicBezTo>
                <a:close/>
                <a:moveTo>
                  <a:pt x="4169144" y="3225492"/>
                </a:moveTo>
                <a:lnTo>
                  <a:pt x="4175281" y="3229526"/>
                </a:lnTo>
                <a:cubicBezTo>
                  <a:pt x="5024440" y="3797674"/>
                  <a:pt x="5321053" y="4455826"/>
                  <a:pt x="4982098" y="4292609"/>
                </a:cubicBezTo>
                <a:lnTo>
                  <a:pt x="4940022" y="4269713"/>
                </a:lnTo>
                <a:lnTo>
                  <a:pt x="4947868" y="4275501"/>
                </a:lnTo>
                <a:cubicBezTo>
                  <a:pt x="5065289" y="4357141"/>
                  <a:pt x="5138968" y="4377491"/>
                  <a:pt x="5170375" y="4352732"/>
                </a:cubicBezTo>
                <a:cubicBezTo>
                  <a:pt x="5272453" y="4272264"/>
                  <a:pt x="4928057" y="3715319"/>
                  <a:pt x="4187784" y="3237311"/>
                </a:cubicBezTo>
                <a:close/>
                <a:moveTo>
                  <a:pt x="3511888" y="3225491"/>
                </a:moveTo>
                <a:lnTo>
                  <a:pt x="3493248" y="3237310"/>
                </a:lnTo>
                <a:cubicBezTo>
                  <a:pt x="2752975" y="3715318"/>
                  <a:pt x="2408579" y="4272263"/>
                  <a:pt x="2510656" y="4352731"/>
                </a:cubicBezTo>
                <a:cubicBezTo>
                  <a:pt x="2542064" y="4377490"/>
                  <a:pt x="2615743" y="4357140"/>
                  <a:pt x="2733164" y="4275500"/>
                </a:cubicBezTo>
                <a:lnTo>
                  <a:pt x="2741010" y="4269712"/>
                </a:lnTo>
                <a:lnTo>
                  <a:pt x="2698934" y="4292608"/>
                </a:lnTo>
                <a:cubicBezTo>
                  <a:pt x="2359979" y="4455825"/>
                  <a:pt x="2656591" y="3797673"/>
                  <a:pt x="3505751" y="3229525"/>
                </a:cubicBezTo>
                <a:close/>
                <a:moveTo>
                  <a:pt x="4209491" y="3152563"/>
                </a:moveTo>
                <a:lnTo>
                  <a:pt x="4216324" y="3154491"/>
                </a:lnTo>
                <a:cubicBezTo>
                  <a:pt x="5162657" y="3432245"/>
                  <a:pt x="5536174" y="4027713"/>
                  <a:pt x="5164371" y="3985771"/>
                </a:cubicBezTo>
                <a:lnTo>
                  <a:pt x="5117971" y="3977708"/>
                </a:lnTo>
                <a:lnTo>
                  <a:pt x="5126765" y="3980858"/>
                </a:lnTo>
                <a:cubicBezTo>
                  <a:pt x="5257911" y="4022601"/>
                  <a:pt x="5337316" y="4015315"/>
                  <a:pt x="5368040" y="3975957"/>
                </a:cubicBezTo>
                <a:cubicBezTo>
                  <a:pt x="5467897" y="3848040"/>
                  <a:pt x="5053574" y="3381346"/>
                  <a:pt x="4230203" y="3157954"/>
                </a:cubicBezTo>
                <a:close/>
                <a:moveTo>
                  <a:pt x="3471541" y="3152562"/>
                </a:moveTo>
                <a:lnTo>
                  <a:pt x="3450829" y="3157953"/>
                </a:lnTo>
                <a:cubicBezTo>
                  <a:pt x="2627458" y="3381345"/>
                  <a:pt x="2213135" y="3848039"/>
                  <a:pt x="2312992" y="3975956"/>
                </a:cubicBezTo>
                <a:cubicBezTo>
                  <a:pt x="2343716" y="4015314"/>
                  <a:pt x="2423121" y="4022600"/>
                  <a:pt x="2554267" y="3980857"/>
                </a:cubicBezTo>
                <a:lnTo>
                  <a:pt x="2563061" y="3977707"/>
                </a:lnTo>
                <a:lnTo>
                  <a:pt x="2516661" y="3985770"/>
                </a:lnTo>
                <a:cubicBezTo>
                  <a:pt x="2144858" y="4027712"/>
                  <a:pt x="2518375" y="3432244"/>
                  <a:pt x="3464708" y="3154490"/>
                </a:cubicBezTo>
                <a:close/>
                <a:moveTo>
                  <a:pt x="6692996" y="2647733"/>
                </a:moveTo>
                <a:cubicBezTo>
                  <a:pt x="6617063" y="2647732"/>
                  <a:pt x="6555508" y="2703940"/>
                  <a:pt x="6555508" y="2773277"/>
                </a:cubicBezTo>
                <a:cubicBezTo>
                  <a:pt x="6555509" y="2842614"/>
                  <a:pt x="6617064" y="2898822"/>
                  <a:pt x="6692997" y="2898822"/>
                </a:cubicBezTo>
                <a:cubicBezTo>
                  <a:pt x="6768930" y="2898822"/>
                  <a:pt x="6830485" y="2842614"/>
                  <a:pt x="6830484" y="2773278"/>
                </a:cubicBezTo>
                <a:cubicBezTo>
                  <a:pt x="6830484" y="2703941"/>
                  <a:pt x="6768929" y="2647733"/>
                  <a:pt x="6692996" y="2647733"/>
                </a:cubicBezTo>
                <a:close/>
                <a:moveTo>
                  <a:pt x="988036" y="2647732"/>
                </a:moveTo>
                <a:cubicBezTo>
                  <a:pt x="912103" y="2647732"/>
                  <a:pt x="850548" y="2703940"/>
                  <a:pt x="850547" y="2773277"/>
                </a:cubicBezTo>
                <a:cubicBezTo>
                  <a:pt x="850547" y="2842613"/>
                  <a:pt x="912102" y="2898821"/>
                  <a:pt x="988035" y="2898821"/>
                </a:cubicBezTo>
                <a:cubicBezTo>
                  <a:pt x="1063968" y="2898821"/>
                  <a:pt x="1125523" y="2842613"/>
                  <a:pt x="1125523" y="2773276"/>
                </a:cubicBezTo>
                <a:cubicBezTo>
                  <a:pt x="1125523" y="2703939"/>
                  <a:pt x="1063969" y="2647731"/>
                  <a:pt x="988036" y="2647732"/>
                </a:cubicBezTo>
                <a:close/>
                <a:moveTo>
                  <a:pt x="4192610" y="2252092"/>
                </a:moveTo>
                <a:lnTo>
                  <a:pt x="4217110" y="2290809"/>
                </a:lnTo>
                <a:lnTo>
                  <a:pt x="4312860" y="2428712"/>
                </a:lnTo>
                <a:lnTo>
                  <a:pt x="4309583" y="2429355"/>
                </a:lnTo>
                <a:lnTo>
                  <a:pt x="4312902" y="2428771"/>
                </a:lnTo>
                <a:lnTo>
                  <a:pt x="4360087" y="2496731"/>
                </a:lnTo>
                <a:lnTo>
                  <a:pt x="4348055" y="2495130"/>
                </a:lnTo>
                <a:lnTo>
                  <a:pt x="4356655" y="2496437"/>
                </a:lnTo>
                <a:lnTo>
                  <a:pt x="4360370" y="2497138"/>
                </a:lnTo>
                <a:lnTo>
                  <a:pt x="4406210" y="2563156"/>
                </a:lnTo>
                <a:cubicBezTo>
                  <a:pt x="4597807" y="2821563"/>
                  <a:pt x="4795931" y="3038522"/>
                  <a:pt x="4991902" y="3217402"/>
                </a:cubicBezTo>
                <a:lnTo>
                  <a:pt x="5149249" y="3351648"/>
                </a:lnTo>
                <a:lnTo>
                  <a:pt x="4990062" y="3265211"/>
                </a:lnTo>
                <a:cubicBezTo>
                  <a:pt x="4790324" y="3165904"/>
                  <a:pt x="4561087" y="3079077"/>
                  <a:pt x="4303313" y="3014724"/>
                </a:cubicBezTo>
                <a:lnTo>
                  <a:pt x="4272550" y="3007474"/>
                </a:lnTo>
                <a:lnTo>
                  <a:pt x="4282685" y="3010145"/>
                </a:lnTo>
                <a:cubicBezTo>
                  <a:pt x="5685193" y="3399707"/>
                  <a:pt x="6191788" y="4454007"/>
                  <a:pt x="5634264" y="4425482"/>
                </a:cubicBezTo>
                <a:lnTo>
                  <a:pt x="5564960" y="4416679"/>
                </a:lnTo>
                <a:lnTo>
                  <a:pt x="5577938" y="4421353"/>
                </a:lnTo>
                <a:lnTo>
                  <a:pt x="5622937" y="4433443"/>
                </a:lnTo>
                <a:lnTo>
                  <a:pt x="5643099" y="4522170"/>
                </a:lnTo>
                <a:cubicBezTo>
                  <a:pt x="5653461" y="4615647"/>
                  <a:pt x="5630677" y="4703351"/>
                  <a:pt x="5577360" y="4765293"/>
                </a:cubicBezTo>
                <a:cubicBezTo>
                  <a:pt x="5506272" y="4847884"/>
                  <a:pt x="5391445" y="4872432"/>
                  <a:pt x="5275253" y="4829881"/>
                </a:cubicBezTo>
                <a:lnTo>
                  <a:pt x="5275252" y="4829882"/>
                </a:lnTo>
                <a:cubicBezTo>
                  <a:pt x="5400274" y="4962329"/>
                  <a:pt x="5579154" y="4979625"/>
                  <a:pt x="5674793" y="4868513"/>
                </a:cubicBezTo>
                <a:cubicBezTo>
                  <a:pt x="5758476" y="4771290"/>
                  <a:pt x="5750700" y="4607969"/>
                  <a:pt x="5663692" y="4479928"/>
                </a:cubicBezTo>
                <a:lnTo>
                  <a:pt x="5627295" y="4434614"/>
                </a:lnTo>
                <a:lnTo>
                  <a:pt x="5647271" y="4439981"/>
                </a:lnTo>
                <a:cubicBezTo>
                  <a:pt x="5801048" y="4474536"/>
                  <a:pt x="5898904" y="4447724"/>
                  <a:pt x="5942841" y="4380329"/>
                </a:cubicBezTo>
                <a:cubicBezTo>
                  <a:pt x="6014236" y="4270812"/>
                  <a:pt x="5943251" y="4054131"/>
                  <a:pt x="5738469" y="3819469"/>
                </a:cubicBezTo>
                <a:cubicBezTo>
                  <a:pt x="5705557" y="3781755"/>
                  <a:pt x="5669190" y="3743578"/>
                  <a:pt x="5629402" y="3705306"/>
                </a:cubicBezTo>
                <a:lnTo>
                  <a:pt x="5545617" y="3631127"/>
                </a:lnTo>
                <a:lnTo>
                  <a:pt x="5564676" y="3643179"/>
                </a:lnTo>
                <a:cubicBezTo>
                  <a:pt x="6113635" y="3961462"/>
                  <a:pt x="6565104" y="3967373"/>
                  <a:pt x="6684744" y="3751909"/>
                </a:cubicBezTo>
                <a:cubicBezTo>
                  <a:pt x="6750188" y="3634050"/>
                  <a:pt x="6716343" y="3449951"/>
                  <a:pt x="6544854" y="3214507"/>
                </a:cubicBezTo>
                <a:lnTo>
                  <a:pt x="6532600" y="3199166"/>
                </a:lnTo>
                <a:lnTo>
                  <a:pt x="6578859" y="3291025"/>
                </a:lnTo>
                <a:cubicBezTo>
                  <a:pt x="6880693" y="4008189"/>
                  <a:pt x="5569959" y="3998115"/>
                  <a:pt x="4426871" y="2569512"/>
                </a:cubicBezTo>
                <a:lnTo>
                  <a:pt x="4375341" y="2499961"/>
                </a:lnTo>
                <a:lnTo>
                  <a:pt x="4573362" y="2537304"/>
                </a:lnTo>
                <a:cubicBezTo>
                  <a:pt x="5620734" y="2764006"/>
                  <a:pt x="6117466" y="3307044"/>
                  <a:pt x="5693857" y="3306293"/>
                </a:cubicBezTo>
                <a:lnTo>
                  <a:pt x="5636745" y="3303038"/>
                </a:lnTo>
                <a:lnTo>
                  <a:pt x="5647983" y="3305464"/>
                </a:lnTo>
                <a:cubicBezTo>
                  <a:pt x="5814250" y="3335802"/>
                  <a:pt x="5906599" y="3317858"/>
                  <a:pt x="5932998" y="3270163"/>
                </a:cubicBezTo>
                <a:cubicBezTo>
                  <a:pt x="6013434" y="3124843"/>
                  <a:pt x="5481616" y="2703335"/>
                  <a:pt x="4562852" y="2529822"/>
                </a:cubicBezTo>
                <a:lnTo>
                  <a:pt x="4374362" y="2498641"/>
                </a:lnTo>
                <a:lnTo>
                  <a:pt x="4321522" y="2427320"/>
                </a:lnTo>
                <a:lnTo>
                  <a:pt x="4581789" y="2391678"/>
                </a:lnTo>
                <a:cubicBezTo>
                  <a:pt x="5857647" y="2253975"/>
                  <a:pt x="6611554" y="2720793"/>
                  <a:pt x="6126606" y="2887597"/>
                </a:cubicBezTo>
                <a:lnTo>
                  <a:pt x="6060146" y="2906233"/>
                </a:lnTo>
                <a:lnTo>
                  <a:pt x="6073834" y="2904747"/>
                </a:lnTo>
                <a:cubicBezTo>
                  <a:pt x="6274441" y="2875984"/>
                  <a:pt x="6373976" y="2817495"/>
                  <a:pt x="6387885" y="2748768"/>
                </a:cubicBezTo>
                <a:cubicBezTo>
                  <a:pt x="6433090" y="2525408"/>
                  <a:pt x="5573869" y="2193913"/>
                  <a:pt x="4340455" y="2423296"/>
                </a:cubicBezTo>
                <a:lnTo>
                  <a:pt x="4321322" y="2427051"/>
                </a:lnTo>
                <a:lnTo>
                  <a:pt x="4201017" y="2264672"/>
                </a:lnTo>
                <a:close/>
                <a:moveTo>
                  <a:pt x="3488422" y="2252091"/>
                </a:moveTo>
                <a:lnTo>
                  <a:pt x="3480015" y="2264671"/>
                </a:lnTo>
                <a:lnTo>
                  <a:pt x="3359709" y="2427050"/>
                </a:lnTo>
                <a:lnTo>
                  <a:pt x="3340576" y="2423295"/>
                </a:lnTo>
                <a:cubicBezTo>
                  <a:pt x="2107163" y="2193912"/>
                  <a:pt x="1247942" y="2525407"/>
                  <a:pt x="1293147" y="2748767"/>
                </a:cubicBezTo>
                <a:cubicBezTo>
                  <a:pt x="1307056" y="2817494"/>
                  <a:pt x="1406591" y="2875983"/>
                  <a:pt x="1607197" y="2904746"/>
                </a:cubicBezTo>
                <a:lnTo>
                  <a:pt x="1620886" y="2906232"/>
                </a:lnTo>
                <a:lnTo>
                  <a:pt x="1554426" y="2887596"/>
                </a:lnTo>
                <a:cubicBezTo>
                  <a:pt x="1069478" y="2720792"/>
                  <a:pt x="1823384" y="2253974"/>
                  <a:pt x="3099243" y="2391677"/>
                </a:cubicBezTo>
                <a:lnTo>
                  <a:pt x="3359510" y="2427319"/>
                </a:lnTo>
                <a:lnTo>
                  <a:pt x="3306669" y="2498640"/>
                </a:lnTo>
                <a:lnTo>
                  <a:pt x="3118180" y="2529821"/>
                </a:lnTo>
                <a:cubicBezTo>
                  <a:pt x="2199416" y="2703334"/>
                  <a:pt x="1667598" y="3124842"/>
                  <a:pt x="1748034" y="3270162"/>
                </a:cubicBezTo>
                <a:cubicBezTo>
                  <a:pt x="1774432" y="3317857"/>
                  <a:pt x="1866782" y="3335801"/>
                  <a:pt x="2033048" y="3305463"/>
                </a:cubicBezTo>
                <a:lnTo>
                  <a:pt x="2044287" y="3303037"/>
                </a:lnTo>
                <a:lnTo>
                  <a:pt x="1987174" y="3306292"/>
                </a:lnTo>
                <a:cubicBezTo>
                  <a:pt x="1563566" y="3307043"/>
                  <a:pt x="2060297" y="2764005"/>
                  <a:pt x="3107669" y="2537303"/>
                </a:cubicBezTo>
                <a:lnTo>
                  <a:pt x="3305691" y="2499960"/>
                </a:lnTo>
                <a:lnTo>
                  <a:pt x="3254161" y="2569511"/>
                </a:lnTo>
                <a:cubicBezTo>
                  <a:pt x="2111073" y="3998114"/>
                  <a:pt x="800338" y="4008188"/>
                  <a:pt x="1102172" y="3291024"/>
                </a:cubicBezTo>
                <a:lnTo>
                  <a:pt x="1148432" y="3199165"/>
                </a:lnTo>
                <a:lnTo>
                  <a:pt x="1136178" y="3214506"/>
                </a:lnTo>
                <a:cubicBezTo>
                  <a:pt x="964689" y="3449950"/>
                  <a:pt x="930844" y="3634049"/>
                  <a:pt x="996288" y="3751908"/>
                </a:cubicBezTo>
                <a:cubicBezTo>
                  <a:pt x="1115927" y="3967372"/>
                  <a:pt x="1567397" y="3961461"/>
                  <a:pt x="2116356" y="3643178"/>
                </a:cubicBezTo>
                <a:lnTo>
                  <a:pt x="2135414" y="3631126"/>
                </a:lnTo>
                <a:lnTo>
                  <a:pt x="2051630" y="3705305"/>
                </a:lnTo>
                <a:cubicBezTo>
                  <a:pt x="2011841" y="3743577"/>
                  <a:pt x="1975475" y="3781754"/>
                  <a:pt x="1942563" y="3819468"/>
                </a:cubicBezTo>
                <a:cubicBezTo>
                  <a:pt x="1737780" y="4054130"/>
                  <a:pt x="1666795" y="4270811"/>
                  <a:pt x="1738191" y="4380328"/>
                </a:cubicBezTo>
                <a:cubicBezTo>
                  <a:pt x="1782128" y="4447723"/>
                  <a:pt x="1879984" y="4474535"/>
                  <a:pt x="2033761" y="4439980"/>
                </a:cubicBezTo>
                <a:lnTo>
                  <a:pt x="2053737" y="4434613"/>
                </a:lnTo>
                <a:lnTo>
                  <a:pt x="2017339" y="4479927"/>
                </a:lnTo>
                <a:cubicBezTo>
                  <a:pt x="1930332" y="4607968"/>
                  <a:pt x="1922555" y="4771289"/>
                  <a:pt x="2006238" y="4868512"/>
                </a:cubicBezTo>
                <a:cubicBezTo>
                  <a:pt x="2101877" y="4979624"/>
                  <a:pt x="2280757" y="4962328"/>
                  <a:pt x="2405779" y="4829881"/>
                </a:cubicBezTo>
                <a:lnTo>
                  <a:pt x="2405779" y="4829880"/>
                </a:lnTo>
                <a:cubicBezTo>
                  <a:pt x="2289587" y="4872431"/>
                  <a:pt x="2174760" y="4847883"/>
                  <a:pt x="2103671" y="4765292"/>
                </a:cubicBezTo>
                <a:cubicBezTo>
                  <a:pt x="2050355" y="4703350"/>
                  <a:pt x="2027571" y="4615646"/>
                  <a:pt x="2037933" y="4522169"/>
                </a:cubicBezTo>
                <a:lnTo>
                  <a:pt x="2058095" y="4433442"/>
                </a:lnTo>
                <a:lnTo>
                  <a:pt x="2103094" y="4421352"/>
                </a:lnTo>
                <a:lnTo>
                  <a:pt x="2116072" y="4416678"/>
                </a:lnTo>
                <a:lnTo>
                  <a:pt x="2046768" y="4425481"/>
                </a:lnTo>
                <a:cubicBezTo>
                  <a:pt x="1489243" y="4454006"/>
                  <a:pt x="1995839" y="3399706"/>
                  <a:pt x="3398347" y="3010144"/>
                </a:cubicBezTo>
                <a:lnTo>
                  <a:pt x="3408481" y="3007473"/>
                </a:lnTo>
                <a:lnTo>
                  <a:pt x="3377719" y="3014723"/>
                </a:lnTo>
                <a:cubicBezTo>
                  <a:pt x="3119945" y="3079076"/>
                  <a:pt x="2890708" y="3165903"/>
                  <a:pt x="2690970" y="3265210"/>
                </a:cubicBezTo>
                <a:lnTo>
                  <a:pt x="2531783" y="3351647"/>
                </a:lnTo>
                <a:lnTo>
                  <a:pt x="2689130" y="3217401"/>
                </a:lnTo>
                <a:cubicBezTo>
                  <a:pt x="2885101" y="3038521"/>
                  <a:pt x="3083225" y="2821562"/>
                  <a:pt x="3274822" y="2563155"/>
                </a:cubicBezTo>
                <a:lnTo>
                  <a:pt x="3320662" y="2497137"/>
                </a:lnTo>
                <a:lnTo>
                  <a:pt x="3324376" y="2496436"/>
                </a:lnTo>
                <a:lnTo>
                  <a:pt x="3332977" y="2495129"/>
                </a:lnTo>
                <a:lnTo>
                  <a:pt x="3320944" y="2496730"/>
                </a:lnTo>
                <a:lnTo>
                  <a:pt x="3368130" y="2428770"/>
                </a:lnTo>
                <a:lnTo>
                  <a:pt x="3371449" y="2429354"/>
                </a:lnTo>
                <a:lnTo>
                  <a:pt x="3368171" y="2428711"/>
                </a:lnTo>
                <a:lnTo>
                  <a:pt x="3463922" y="2290808"/>
                </a:lnTo>
                <a:close/>
                <a:moveTo>
                  <a:pt x="6967972" y="1958618"/>
                </a:moveTo>
                <a:cubicBezTo>
                  <a:pt x="6892040" y="1958619"/>
                  <a:pt x="6830484" y="2014826"/>
                  <a:pt x="6830484" y="2084163"/>
                </a:cubicBezTo>
                <a:cubicBezTo>
                  <a:pt x="6830485" y="2153500"/>
                  <a:pt x="6892040" y="2209708"/>
                  <a:pt x="6967973" y="2209708"/>
                </a:cubicBezTo>
                <a:cubicBezTo>
                  <a:pt x="7043906" y="2209708"/>
                  <a:pt x="7105461" y="2153500"/>
                  <a:pt x="7105460" y="2084164"/>
                </a:cubicBezTo>
                <a:cubicBezTo>
                  <a:pt x="7105461" y="2014827"/>
                  <a:pt x="7043905" y="1958618"/>
                  <a:pt x="6967972" y="1958618"/>
                </a:cubicBezTo>
                <a:close/>
                <a:moveTo>
                  <a:pt x="713060" y="1958617"/>
                </a:moveTo>
                <a:cubicBezTo>
                  <a:pt x="637127" y="1958617"/>
                  <a:pt x="575571" y="2014826"/>
                  <a:pt x="575572" y="2084163"/>
                </a:cubicBezTo>
                <a:cubicBezTo>
                  <a:pt x="575571" y="2153499"/>
                  <a:pt x="637126" y="2209707"/>
                  <a:pt x="713059" y="2209707"/>
                </a:cubicBezTo>
                <a:cubicBezTo>
                  <a:pt x="788992" y="2209707"/>
                  <a:pt x="850547" y="2153499"/>
                  <a:pt x="850547" y="2084162"/>
                </a:cubicBezTo>
                <a:cubicBezTo>
                  <a:pt x="850548" y="2014825"/>
                  <a:pt x="788992" y="1958618"/>
                  <a:pt x="713060" y="1958617"/>
                </a:cubicBezTo>
                <a:close/>
                <a:moveTo>
                  <a:pt x="6118538" y="1952367"/>
                </a:moveTo>
                <a:cubicBezTo>
                  <a:pt x="5707555" y="1951791"/>
                  <a:pt x="5085875" y="2049631"/>
                  <a:pt x="4383395" y="2320479"/>
                </a:cubicBezTo>
                <a:lnTo>
                  <a:pt x="4352215" y="2332789"/>
                </a:lnTo>
                <a:lnTo>
                  <a:pt x="4362658" y="2328858"/>
                </a:lnTo>
                <a:cubicBezTo>
                  <a:pt x="5819651" y="1793676"/>
                  <a:pt x="6895346" y="2004230"/>
                  <a:pt x="6392139" y="2272824"/>
                </a:cubicBezTo>
                <a:lnTo>
                  <a:pt x="6326424" y="2303888"/>
                </a:lnTo>
                <a:lnTo>
                  <a:pt x="6340550" y="2299408"/>
                </a:lnTo>
                <a:cubicBezTo>
                  <a:pt x="6545816" y="2228064"/>
                  <a:pt x="6636547" y="2156600"/>
                  <a:pt x="6634002" y="2097225"/>
                </a:cubicBezTo>
                <a:cubicBezTo>
                  <a:pt x="6630384" y="2012800"/>
                  <a:pt x="6438191" y="1952815"/>
                  <a:pt x="6118538" y="1952367"/>
                </a:cubicBezTo>
                <a:close/>
                <a:moveTo>
                  <a:pt x="1562494" y="1952366"/>
                </a:moveTo>
                <a:cubicBezTo>
                  <a:pt x="1242841" y="1952814"/>
                  <a:pt x="1050647" y="2012799"/>
                  <a:pt x="1047030" y="2097224"/>
                </a:cubicBezTo>
                <a:cubicBezTo>
                  <a:pt x="1044485" y="2156599"/>
                  <a:pt x="1135216" y="2228063"/>
                  <a:pt x="1340481" y="2299407"/>
                </a:cubicBezTo>
                <a:lnTo>
                  <a:pt x="1354608" y="2303887"/>
                </a:lnTo>
                <a:lnTo>
                  <a:pt x="1288893" y="2272823"/>
                </a:lnTo>
                <a:cubicBezTo>
                  <a:pt x="785686" y="2004229"/>
                  <a:pt x="1861380" y="1793675"/>
                  <a:pt x="3318374" y="2328857"/>
                </a:cubicBezTo>
                <a:lnTo>
                  <a:pt x="3328816" y="2332788"/>
                </a:lnTo>
                <a:lnTo>
                  <a:pt x="3297637" y="2320478"/>
                </a:lnTo>
                <a:cubicBezTo>
                  <a:pt x="2595157" y="2049630"/>
                  <a:pt x="1973477" y="1951790"/>
                  <a:pt x="1562494" y="1952366"/>
                </a:cubicBezTo>
                <a:close/>
                <a:moveTo>
                  <a:pt x="7173631" y="1769047"/>
                </a:moveTo>
                <a:lnTo>
                  <a:pt x="7217164" y="1808378"/>
                </a:lnTo>
                <a:cubicBezTo>
                  <a:pt x="7246764" y="1842544"/>
                  <a:pt x="7268457" y="1884409"/>
                  <a:pt x="7282242" y="1933976"/>
                </a:cubicBezTo>
                <a:cubicBezTo>
                  <a:pt x="7309814" y="2033109"/>
                  <a:pt x="7300474" y="2138641"/>
                  <a:pt x="7254222" y="2250576"/>
                </a:cubicBezTo>
                <a:cubicBezTo>
                  <a:pt x="7222592" y="2327128"/>
                  <a:pt x="7176945" y="2391488"/>
                  <a:pt x="7117281" y="2443655"/>
                </a:cubicBezTo>
                <a:cubicBezTo>
                  <a:pt x="7052076" y="2500311"/>
                  <a:pt x="6986874" y="2526465"/>
                  <a:pt x="6921673" y="2522119"/>
                </a:cubicBezTo>
                <a:cubicBezTo>
                  <a:pt x="7014722" y="2652448"/>
                  <a:pt x="7029614" y="2794165"/>
                  <a:pt x="6966351" y="2947271"/>
                </a:cubicBezTo>
                <a:cubicBezTo>
                  <a:pt x="6923822" y="3050199"/>
                  <a:pt x="6859307" y="3128981"/>
                  <a:pt x="6772810" y="3183616"/>
                </a:cubicBezTo>
                <a:cubicBezTo>
                  <a:pt x="6727450" y="3212321"/>
                  <a:pt x="6683063" y="3229566"/>
                  <a:pt x="6639645" y="3235350"/>
                </a:cubicBezTo>
                <a:lnTo>
                  <a:pt x="6585284" y="3235417"/>
                </a:lnTo>
                <a:lnTo>
                  <a:pt x="6601043" y="3247907"/>
                </a:lnTo>
                <a:cubicBezTo>
                  <a:pt x="6620484" y="3260658"/>
                  <a:pt x="6640706" y="3271373"/>
                  <a:pt x="6661706" y="3280050"/>
                </a:cubicBezTo>
                <a:cubicBezTo>
                  <a:pt x="6744657" y="3314326"/>
                  <a:pt x="6831491" y="3302757"/>
                  <a:pt x="6922208" y="3245347"/>
                </a:cubicBezTo>
                <a:cubicBezTo>
                  <a:pt x="7008707" y="3190712"/>
                  <a:pt x="7073221" y="3111930"/>
                  <a:pt x="7115750" y="3009002"/>
                </a:cubicBezTo>
                <a:cubicBezTo>
                  <a:pt x="7179013" y="2855896"/>
                  <a:pt x="7164120" y="2714179"/>
                  <a:pt x="7071073" y="2583850"/>
                </a:cubicBezTo>
                <a:cubicBezTo>
                  <a:pt x="7136273" y="2588196"/>
                  <a:pt x="7201475" y="2562042"/>
                  <a:pt x="7266682" y="2505388"/>
                </a:cubicBezTo>
                <a:cubicBezTo>
                  <a:pt x="7326344" y="2453220"/>
                  <a:pt x="7371991" y="2388860"/>
                  <a:pt x="7403622" y="2312307"/>
                </a:cubicBezTo>
                <a:cubicBezTo>
                  <a:pt x="7449873" y="2200373"/>
                  <a:pt x="7459213" y="2094839"/>
                  <a:pt x="7431642" y="1995707"/>
                </a:cubicBezTo>
                <a:cubicBezTo>
                  <a:pt x="7404070" y="1896574"/>
                  <a:pt x="7344871" y="1828244"/>
                  <a:pt x="7254046" y="1790716"/>
                </a:cubicBezTo>
                <a:cubicBezTo>
                  <a:pt x="7230946" y="1781170"/>
                  <a:pt x="7207324" y="1774186"/>
                  <a:pt x="7183182" y="1769766"/>
                </a:cubicBezTo>
                <a:close/>
                <a:moveTo>
                  <a:pt x="507400" y="1769046"/>
                </a:moveTo>
                <a:lnTo>
                  <a:pt x="497850" y="1769765"/>
                </a:lnTo>
                <a:cubicBezTo>
                  <a:pt x="473708" y="1774185"/>
                  <a:pt x="450086" y="1781169"/>
                  <a:pt x="426986" y="1790715"/>
                </a:cubicBezTo>
                <a:cubicBezTo>
                  <a:pt x="336161" y="1828243"/>
                  <a:pt x="276962" y="1896573"/>
                  <a:pt x="249389" y="1995706"/>
                </a:cubicBezTo>
                <a:cubicBezTo>
                  <a:pt x="221819" y="2094838"/>
                  <a:pt x="231159" y="2200372"/>
                  <a:pt x="277409" y="2312306"/>
                </a:cubicBezTo>
                <a:cubicBezTo>
                  <a:pt x="309041" y="2388859"/>
                  <a:pt x="354688" y="2453219"/>
                  <a:pt x="414350" y="2505387"/>
                </a:cubicBezTo>
                <a:cubicBezTo>
                  <a:pt x="479557" y="2562041"/>
                  <a:pt x="544759" y="2588195"/>
                  <a:pt x="609959" y="2583849"/>
                </a:cubicBezTo>
                <a:cubicBezTo>
                  <a:pt x="516911" y="2714178"/>
                  <a:pt x="502019" y="2855895"/>
                  <a:pt x="565282" y="3009001"/>
                </a:cubicBezTo>
                <a:cubicBezTo>
                  <a:pt x="607811" y="3111929"/>
                  <a:pt x="672324" y="3190711"/>
                  <a:pt x="758823" y="3245346"/>
                </a:cubicBezTo>
                <a:cubicBezTo>
                  <a:pt x="849541" y="3302756"/>
                  <a:pt x="936374" y="3314325"/>
                  <a:pt x="1019326" y="3280049"/>
                </a:cubicBezTo>
                <a:cubicBezTo>
                  <a:pt x="1040326" y="3271372"/>
                  <a:pt x="1060548" y="3260657"/>
                  <a:pt x="1079988" y="3247906"/>
                </a:cubicBezTo>
                <a:lnTo>
                  <a:pt x="1095748" y="3235416"/>
                </a:lnTo>
                <a:lnTo>
                  <a:pt x="1041387" y="3235349"/>
                </a:lnTo>
                <a:cubicBezTo>
                  <a:pt x="997969" y="3229565"/>
                  <a:pt x="953582" y="3212320"/>
                  <a:pt x="908222" y="3183615"/>
                </a:cubicBezTo>
                <a:cubicBezTo>
                  <a:pt x="821724" y="3128980"/>
                  <a:pt x="757210" y="3050198"/>
                  <a:pt x="714681" y="2947270"/>
                </a:cubicBezTo>
                <a:cubicBezTo>
                  <a:pt x="651418" y="2794164"/>
                  <a:pt x="666310" y="2652447"/>
                  <a:pt x="759359" y="2522118"/>
                </a:cubicBezTo>
                <a:cubicBezTo>
                  <a:pt x="694158" y="2526464"/>
                  <a:pt x="628956" y="2500310"/>
                  <a:pt x="563751" y="2443654"/>
                </a:cubicBezTo>
                <a:cubicBezTo>
                  <a:pt x="504087" y="2391487"/>
                  <a:pt x="458440" y="2327127"/>
                  <a:pt x="426810" y="2250575"/>
                </a:cubicBezTo>
                <a:cubicBezTo>
                  <a:pt x="380558" y="2138640"/>
                  <a:pt x="371217" y="2033108"/>
                  <a:pt x="398790" y="1933975"/>
                </a:cubicBezTo>
                <a:cubicBezTo>
                  <a:pt x="412575" y="1884408"/>
                  <a:pt x="434268" y="1842543"/>
                  <a:pt x="463868" y="1808377"/>
                </a:cubicBezTo>
                <a:close/>
                <a:moveTo>
                  <a:pt x="3886597" y="1459091"/>
                </a:moveTo>
                <a:lnTo>
                  <a:pt x="3940000" y="1634341"/>
                </a:lnTo>
                <a:lnTo>
                  <a:pt x="3969970" y="1783158"/>
                </a:lnTo>
                <a:lnTo>
                  <a:pt x="3936820" y="1816772"/>
                </a:lnTo>
                <a:lnTo>
                  <a:pt x="3930653" y="1776947"/>
                </a:lnTo>
                <a:cubicBezTo>
                  <a:pt x="3912706" y="1682033"/>
                  <a:pt x="3891069" y="1626611"/>
                  <a:pt x="3867779" y="1626611"/>
                </a:cubicBezTo>
                <a:cubicBezTo>
                  <a:pt x="3844489" y="1626611"/>
                  <a:pt x="3822853" y="1682033"/>
                  <a:pt x="3804905" y="1776947"/>
                </a:cubicBezTo>
                <a:lnTo>
                  <a:pt x="3791340" y="1864558"/>
                </a:lnTo>
                <a:lnTo>
                  <a:pt x="3765619" y="1838477"/>
                </a:lnTo>
                <a:lnTo>
                  <a:pt x="3766957" y="1828532"/>
                </a:lnTo>
                <a:cubicBezTo>
                  <a:pt x="3778314" y="1760233"/>
                  <a:pt x="3791389" y="1695234"/>
                  <a:pt x="3806065" y="1634341"/>
                </a:cubicBezTo>
                <a:lnTo>
                  <a:pt x="3859468" y="1459091"/>
                </a:lnTo>
                <a:lnTo>
                  <a:pt x="3873032" y="1462358"/>
                </a:lnTo>
                <a:close/>
                <a:moveTo>
                  <a:pt x="6450068" y="1343917"/>
                </a:moveTo>
                <a:cubicBezTo>
                  <a:pt x="6059343" y="1331105"/>
                  <a:pt x="5219214" y="1580748"/>
                  <a:pt x="4313015" y="2233014"/>
                </a:cubicBezTo>
                <a:lnTo>
                  <a:pt x="4282933" y="2255074"/>
                </a:lnTo>
                <a:lnTo>
                  <a:pt x="4293063" y="2247917"/>
                </a:lnTo>
                <a:cubicBezTo>
                  <a:pt x="5710388" y="1265167"/>
                  <a:pt x="6931892" y="1266348"/>
                  <a:pt x="6466598" y="1706261"/>
                </a:cubicBezTo>
                <a:lnTo>
                  <a:pt x="6404675" y="1758896"/>
                </a:lnTo>
                <a:lnTo>
                  <a:pt x="6418621" y="1750218"/>
                </a:lnTo>
                <a:cubicBezTo>
                  <a:pt x="6619471" y="1616630"/>
                  <a:pt x="6696706" y="1509671"/>
                  <a:pt x="6676796" y="1439022"/>
                </a:cubicBezTo>
                <a:cubicBezTo>
                  <a:pt x="6660618" y="1381620"/>
                  <a:pt x="6580310" y="1348188"/>
                  <a:pt x="6450068" y="1343917"/>
                </a:cubicBezTo>
                <a:close/>
                <a:moveTo>
                  <a:pt x="1230964" y="1343916"/>
                </a:moveTo>
                <a:cubicBezTo>
                  <a:pt x="1100722" y="1348187"/>
                  <a:pt x="1020413" y="1381619"/>
                  <a:pt x="1004236" y="1439021"/>
                </a:cubicBezTo>
                <a:cubicBezTo>
                  <a:pt x="984325" y="1509670"/>
                  <a:pt x="1061561" y="1616629"/>
                  <a:pt x="1262410" y="1750217"/>
                </a:cubicBezTo>
                <a:lnTo>
                  <a:pt x="1276357" y="1758895"/>
                </a:lnTo>
                <a:lnTo>
                  <a:pt x="1214434" y="1706260"/>
                </a:lnTo>
                <a:cubicBezTo>
                  <a:pt x="749139" y="1266347"/>
                  <a:pt x="1970644" y="1265166"/>
                  <a:pt x="3387969" y="2247916"/>
                </a:cubicBezTo>
                <a:lnTo>
                  <a:pt x="3398098" y="2255073"/>
                </a:lnTo>
                <a:lnTo>
                  <a:pt x="3368017" y="2233013"/>
                </a:lnTo>
                <a:cubicBezTo>
                  <a:pt x="2461818" y="1580747"/>
                  <a:pt x="1621689" y="1331104"/>
                  <a:pt x="1230964" y="1343916"/>
                </a:cubicBezTo>
                <a:close/>
                <a:moveTo>
                  <a:pt x="7105460" y="1269504"/>
                </a:moveTo>
                <a:cubicBezTo>
                  <a:pt x="7029527" y="1269504"/>
                  <a:pt x="6967973" y="1325712"/>
                  <a:pt x="6967973" y="1395049"/>
                </a:cubicBezTo>
                <a:cubicBezTo>
                  <a:pt x="6967973" y="1464386"/>
                  <a:pt x="7029528" y="1520594"/>
                  <a:pt x="7105460" y="1520594"/>
                </a:cubicBezTo>
                <a:cubicBezTo>
                  <a:pt x="7181394" y="1520594"/>
                  <a:pt x="7242949" y="1464386"/>
                  <a:pt x="7242949" y="1395049"/>
                </a:cubicBezTo>
                <a:cubicBezTo>
                  <a:pt x="7242948" y="1325712"/>
                  <a:pt x="7181393" y="1269504"/>
                  <a:pt x="7105460" y="1269504"/>
                </a:cubicBezTo>
                <a:close/>
                <a:moveTo>
                  <a:pt x="575572" y="1269503"/>
                </a:moveTo>
                <a:cubicBezTo>
                  <a:pt x="499638" y="1269503"/>
                  <a:pt x="438083" y="1325711"/>
                  <a:pt x="438083" y="1395048"/>
                </a:cubicBezTo>
                <a:cubicBezTo>
                  <a:pt x="438083" y="1464385"/>
                  <a:pt x="499638" y="1520593"/>
                  <a:pt x="575572" y="1520593"/>
                </a:cubicBezTo>
                <a:cubicBezTo>
                  <a:pt x="651504" y="1520593"/>
                  <a:pt x="713059" y="1464385"/>
                  <a:pt x="713059" y="1395048"/>
                </a:cubicBezTo>
                <a:cubicBezTo>
                  <a:pt x="713059" y="1325711"/>
                  <a:pt x="651505" y="1269503"/>
                  <a:pt x="575572" y="1269503"/>
                </a:cubicBezTo>
                <a:close/>
                <a:moveTo>
                  <a:pt x="6445467" y="678269"/>
                </a:moveTo>
                <a:cubicBezTo>
                  <a:pt x="6059439" y="663417"/>
                  <a:pt x="5130333" y="1086559"/>
                  <a:pt x="4235892" y="2076586"/>
                </a:cubicBezTo>
                <a:lnTo>
                  <a:pt x="4208587" y="2107401"/>
                </a:lnTo>
                <a:lnTo>
                  <a:pt x="4217850" y="2097342"/>
                </a:lnTo>
                <a:cubicBezTo>
                  <a:pt x="5518632" y="711897"/>
                  <a:pt x="6854037" y="512515"/>
                  <a:pt x="6456643" y="1104886"/>
                </a:cubicBezTo>
                <a:lnTo>
                  <a:pt x="6402262" y="1176790"/>
                </a:lnTo>
                <a:lnTo>
                  <a:pt x="6415313" y="1164322"/>
                </a:lnTo>
                <a:cubicBezTo>
                  <a:pt x="6601082" y="974648"/>
                  <a:pt x="6658470" y="836521"/>
                  <a:pt x="6618854" y="756942"/>
                </a:cubicBezTo>
                <a:cubicBezTo>
                  <a:pt x="6594713" y="708449"/>
                  <a:pt x="6534551" y="681697"/>
                  <a:pt x="6445467" y="678269"/>
                </a:cubicBezTo>
                <a:close/>
                <a:moveTo>
                  <a:pt x="1235564" y="678268"/>
                </a:moveTo>
                <a:cubicBezTo>
                  <a:pt x="1146481" y="681696"/>
                  <a:pt x="1086319" y="708448"/>
                  <a:pt x="1062178" y="756941"/>
                </a:cubicBezTo>
                <a:cubicBezTo>
                  <a:pt x="1022562" y="836520"/>
                  <a:pt x="1079950" y="974648"/>
                  <a:pt x="1265718" y="1164321"/>
                </a:cubicBezTo>
                <a:lnTo>
                  <a:pt x="1278770" y="1176789"/>
                </a:lnTo>
                <a:lnTo>
                  <a:pt x="1224388" y="1104885"/>
                </a:lnTo>
                <a:cubicBezTo>
                  <a:pt x="826995" y="512514"/>
                  <a:pt x="2162399" y="711896"/>
                  <a:pt x="3463182" y="2097341"/>
                </a:cubicBezTo>
                <a:lnTo>
                  <a:pt x="3472445" y="2107400"/>
                </a:lnTo>
                <a:lnTo>
                  <a:pt x="3445140" y="2076585"/>
                </a:lnTo>
                <a:cubicBezTo>
                  <a:pt x="2550698" y="1086558"/>
                  <a:pt x="1621593" y="663416"/>
                  <a:pt x="1235564" y="678268"/>
                </a:cubicBezTo>
                <a:close/>
                <a:moveTo>
                  <a:pt x="6967973" y="614360"/>
                </a:moveTo>
                <a:cubicBezTo>
                  <a:pt x="6892039" y="614360"/>
                  <a:pt x="6830484" y="670568"/>
                  <a:pt x="6830485" y="739905"/>
                </a:cubicBezTo>
                <a:cubicBezTo>
                  <a:pt x="6830484" y="809242"/>
                  <a:pt x="6892040" y="865450"/>
                  <a:pt x="6967972" y="865450"/>
                </a:cubicBezTo>
                <a:cubicBezTo>
                  <a:pt x="7043906" y="865450"/>
                  <a:pt x="7105460" y="809242"/>
                  <a:pt x="7105461" y="739905"/>
                </a:cubicBezTo>
                <a:cubicBezTo>
                  <a:pt x="7105461" y="670568"/>
                  <a:pt x="7043906" y="614360"/>
                  <a:pt x="6967973" y="614360"/>
                </a:cubicBezTo>
                <a:close/>
                <a:moveTo>
                  <a:pt x="713059" y="614359"/>
                </a:moveTo>
                <a:cubicBezTo>
                  <a:pt x="637126" y="614359"/>
                  <a:pt x="575571" y="670566"/>
                  <a:pt x="575571" y="739904"/>
                </a:cubicBezTo>
                <a:cubicBezTo>
                  <a:pt x="575572" y="809241"/>
                  <a:pt x="637126" y="865449"/>
                  <a:pt x="713060" y="865449"/>
                </a:cubicBezTo>
                <a:cubicBezTo>
                  <a:pt x="788992" y="865449"/>
                  <a:pt x="850548" y="809241"/>
                  <a:pt x="850547" y="739904"/>
                </a:cubicBezTo>
                <a:cubicBezTo>
                  <a:pt x="850547" y="670567"/>
                  <a:pt x="788992" y="614359"/>
                  <a:pt x="713059" y="614359"/>
                </a:cubicBezTo>
                <a:close/>
                <a:moveTo>
                  <a:pt x="4616839" y="350"/>
                </a:moveTo>
                <a:cubicBezTo>
                  <a:pt x="4410005" y="12980"/>
                  <a:pt x="4075066" y="366992"/>
                  <a:pt x="3955186" y="1026199"/>
                </a:cubicBezTo>
                <a:lnTo>
                  <a:pt x="3947333" y="1077654"/>
                </a:lnTo>
                <a:lnTo>
                  <a:pt x="3939433" y="1071300"/>
                </a:lnTo>
                <a:cubicBezTo>
                  <a:pt x="3919024" y="1061001"/>
                  <a:pt x="3896586" y="1055306"/>
                  <a:pt x="3873032" y="1055306"/>
                </a:cubicBezTo>
                <a:lnTo>
                  <a:pt x="3810840" y="1070286"/>
                </a:lnTo>
                <a:lnTo>
                  <a:pt x="3805250" y="1033662"/>
                </a:lnTo>
                <a:cubicBezTo>
                  <a:pt x="3685370" y="374456"/>
                  <a:pt x="3350431" y="20444"/>
                  <a:pt x="3143596" y="7814"/>
                </a:cubicBezTo>
                <a:cubicBezTo>
                  <a:pt x="3109827" y="5752"/>
                  <a:pt x="3079473" y="12790"/>
                  <a:pt x="3054027" y="29085"/>
                </a:cubicBezTo>
                <a:cubicBezTo>
                  <a:pt x="2991391" y="69195"/>
                  <a:pt x="2958494" y="165397"/>
                  <a:pt x="2977609" y="320038"/>
                </a:cubicBezTo>
                <a:lnTo>
                  <a:pt x="2979370" y="330380"/>
                </a:lnTo>
                <a:lnTo>
                  <a:pt x="2981767" y="275137"/>
                </a:lnTo>
                <a:cubicBezTo>
                  <a:pt x="3025655" y="-113753"/>
                  <a:pt x="3571184" y="146021"/>
                  <a:pt x="3777819" y="965826"/>
                </a:cubicBezTo>
                <a:lnTo>
                  <a:pt x="3800983" y="1075844"/>
                </a:lnTo>
                <a:lnTo>
                  <a:pt x="3752407" y="1114917"/>
                </a:lnTo>
                <a:cubicBezTo>
                  <a:pt x="3721537" y="1151748"/>
                  <a:pt x="3702443" y="1202630"/>
                  <a:pt x="3702443" y="1258832"/>
                </a:cubicBezTo>
                <a:cubicBezTo>
                  <a:pt x="3702443" y="1315034"/>
                  <a:pt x="3721537" y="1365915"/>
                  <a:pt x="3752407" y="1402746"/>
                </a:cubicBezTo>
                <a:lnTo>
                  <a:pt x="3802933" y="1443390"/>
                </a:lnTo>
                <a:lnTo>
                  <a:pt x="3749442" y="1500707"/>
                </a:lnTo>
                <a:cubicBezTo>
                  <a:pt x="3720952" y="1542303"/>
                  <a:pt x="3694587" y="1597845"/>
                  <a:pt x="3671065" y="1664853"/>
                </a:cubicBezTo>
                <a:lnTo>
                  <a:pt x="3653005" y="1724288"/>
                </a:lnTo>
                <a:lnTo>
                  <a:pt x="3620645" y="1691475"/>
                </a:lnTo>
                <a:cubicBezTo>
                  <a:pt x="2556859" y="652104"/>
                  <a:pt x="1493997" y="190360"/>
                  <a:pt x="819414" y="121378"/>
                </a:cubicBezTo>
                <a:cubicBezTo>
                  <a:pt x="768017" y="116121"/>
                  <a:pt x="718874" y="113145"/>
                  <a:pt x="672156" y="112368"/>
                </a:cubicBezTo>
                <a:cubicBezTo>
                  <a:pt x="625439" y="111590"/>
                  <a:pt x="581146" y="113011"/>
                  <a:pt x="539450" y="116548"/>
                </a:cubicBezTo>
                <a:cubicBezTo>
                  <a:pt x="317072" y="135412"/>
                  <a:pt x="168555" y="214478"/>
                  <a:pt x="119885" y="341340"/>
                </a:cubicBezTo>
                <a:cubicBezTo>
                  <a:pt x="67472" y="477962"/>
                  <a:pt x="130860" y="670017"/>
                  <a:pt x="342510" y="902014"/>
                </a:cubicBezTo>
                <a:lnTo>
                  <a:pt x="380511" y="940757"/>
                </a:lnTo>
                <a:lnTo>
                  <a:pt x="320978" y="950600"/>
                </a:lnTo>
                <a:cubicBezTo>
                  <a:pt x="125143" y="1002840"/>
                  <a:pt x="-12745" y="1180371"/>
                  <a:pt x="934" y="1380954"/>
                </a:cubicBezTo>
                <a:cubicBezTo>
                  <a:pt x="16567" y="1610193"/>
                  <a:pt x="224243" y="1782729"/>
                  <a:pt x="464794" y="1766325"/>
                </a:cubicBezTo>
                <a:lnTo>
                  <a:pt x="464794" y="1766323"/>
                </a:lnTo>
                <a:cubicBezTo>
                  <a:pt x="305073" y="1689897"/>
                  <a:pt x="200020" y="1538563"/>
                  <a:pt x="188400" y="1368169"/>
                </a:cubicBezTo>
                <a:cubicBezTo>
                  <a:pt x="179685" y="1240374"/>
                  <a:pt x="224496" y="1116068"/>
                  <a:pt x="309826" y="1020810"/>
                </a:cubicBezTo>
                <a:lnTo>
                  <a:pt x="390742" y="951186"/>
                </a:lnTo>
                <a:lnTo>
                  <a:pt x="442388" y="1003840"/>
                </a:lnTo>
                <a:lnTo>
                  <a:pt x="462820" y="1021820"/>
                </a:lnTo>
                <a:lnTo>
                  <a:pt x="401278" y="942122"/>
                </a:lnTo>
                <a:lnTo>
                  <a:pt x="408182" y="936181"/>
                </a:lnTo>
                <a:lnTo>
                  <a:pt x="397993" y="937866"/>
                </a:lnTo>
                <a:lnTo>
                  <a:pt x="377323" y="911100"/>
                </a:lnTo>
                <a:cubicBezTo>
                  <a:pt x="-209543" y="39980"/>
                  <a:pt x="1574197" y="-95157"/>
                  <a:pt x="3479576" y="1579002"/>
                </a:cubicBezTo>
                <a:lnTo>
                  <a:pt x="3650063" y="1733970"/>
                </a:lnTo>
                <a:lnTo>
                  <a:pt x="3638004" y="1773656"/>
                </a:lnTo>
                <a:cubicBezTo>
                  <a:pt x="3586755" y="1968295"/>
                  <a:pt x="3555520" y="2226853"/>
                  <a:pt x="3555520" y="2510593"/>
                </a:cubicBezTo>
                <a:cubicBezTo>
                  <a:pt x="3555520" y="2813250"/>
                  <a:pt x="3591059" y="3087254"/>
                  <a:pt x="3648517" y="3285594"/>
                </a:cubicBezTo>
                <a:lnTo>
                  <a:pt x="3653507" y="3301247"/>
                </a:lnTo>
                <a:lnTo>
                  <a:pt x="3637621" y="3367731"/>
                </a:lnTo>
                <a:cubicBezTo>
                  <a:pt x="3242178" y="4832675"/>
                  <a:pt x="2394756" y="5453386"/>
                  <a:pt x="2416908" y="4845427"/>
                </a:cubicBezTo>
                <a:lnTo>
                  <a:pt x="2424673" y="4763996"/>
                </a:lnTo>
                <a:lnTo>
                  <a:pt x="2420441" y="4779717"/>
                </a:lnTo>
                <a:cubicBezTo>
                  <a:pt x="2366226" y="5013231"/>
                  <a:pt x="2388832" y="5148850"/>
                  <a:pt x="2459788" y="5194856"/>
                </a:cubicBezTo>
                <a:cubicBezTo>
                  <a:pt x="2675977" y="5335030"/>
                  <a:pt x="3341004" y="4643288"/>
                  <a:pt x="3649479" y="3353916"/>
                </a:cubicBezTo>
                <a:lnTo>
                  <a:pt x="3657825" y="3314796"/>
                </a:lnTo>
                <a:lnTo>
                  <a:pt x="3671065" y="3356333"/>
                </a:lnTo>
                <a:cubicBezTo>
                  <a:pt x="3725950" y="3512686"/>
                  <a:pt x="3796313" y="3606610"/>
                  <a:pt x="3873032" y="3606610"/>
                </a:cubicBezTo>
                <a:cubicBezTo>
                  <a:pt x="3773093" y="3347876"/>
                  <a:pt x="3714276" y="2941817"/>
                  <a:pt x="3714276" y="2510593"/>
                </a:cubicBezTo>
                <a:cubicBezTo>
                  <a:pt x="3714276" y="2348884"/>
                  <a:pt x="3722547" y="2190714"/>
                  <a:pt x="3738156" y="2042525"/>
                </a:cubicBezTo>
                <a:lnTo>
                  <a:pt x="3764843" y="1844237"/>
                </a:lnTo>
                <a:lnTo>
                  <a:pt x="3790609" y="1869277"/>
                </a:lnTo>
                <a:lnTo>
                  <a:pt x="3788262" y="1884436"/>
                </a:lnTo>
                <a:cubicBezTo>
                  <a:pt x="3767912" y="2043734"/>
                  <a:pt x="3755325" y="2263801"/>
                  <a:pt x="3755325" y="2506881"/>
                </a:cubicBezTo>
                <a:cubicBezTo>
                  <a:pt x="3755325" y="2993041"/>
                  <a:pt x="3805672" y="3387151"/>
                  <a:pt x="3867779" y="3387151"/>
                </a:cubicBezTo>
                <a:cubicBezTo>
                  <a:pt x="3929886" y="3387151"/>
                  <a:pt x="3980233" y="2993041"/>
                  <a:pt x="3980233" y="2506881"/>
                </a:cubicBezTo>
                <a:cubicBezTo>
                  <a:pt x="3980233" y="2263801"/>
                  <a:pt x="3967646" y="2043734"/>
                  <a:pt x="3947296" y="1884436"/>
                </a:cubicBezTo>
                <a:lnTo>
                  <a:pt x="3937818" y="1823218"/>
                </a:lnTo>
                <a:lnTo>
                  <a:pt x="3971454" y="1790529"/>
                </a:lnTo>
                <a:lnTo>
                  <a:pt x="3979107" y="1828532"/>
                </a:lnTo>
                <a:cubicBezTo>
                  <a:pt x="4013178" y="2033429"/>
                  <a:pt x="4031788" y="2268030"/>
                  <a:pt x="4031788" y="2510593"/>
                </a:cubicBezTo>
                <a:cubicBezTo>
                  <a:pt x="4031788" y="2726205"/>
                  <a:pt x="4017084" y="2935526"/>
                  <a:pt x="3989887" y="3123285"/>
                </a:cubicBezTo>
                <a:lnTo>
                  <a:pt x="3987883" y="3135339"/>
                </a:lnTo>
                <a:lnTo>
                  <a:pt x="3970741" y="3063600"/>
                </a:lnTo>
                <a:lnTo>
                  <a:pt x="3968334" y="3051477"/>
                </a:lnTo>
                <a:lnTo>
                  <a:pt x="3974851" y="3088144"/>
                </a:lnTo>
                <a:lnTo>
                  <a:pt x="3986585" y="3143144"/>
                </a:lnTo>
                <a:lnTo>
                  <a:pt x="3967182" y="3259824"/>
                </a:lnTo>
                <a:cubicBezTo>
                  <a:pt x="3942204" y="3391842"/>
                  <a:pt x="3910509" y="3509585"/>
                  <a:pt x="3873032" y="3606610"/>
                </a:cubicBezTo>
                <a:cubicBezTo>
                  <a:pt x="3927831" y="3606610"/>
                  <a:pt x="3979388" y="3558690"/>
                  <a:pt x="4024377" y="3474327"/>
                </a:cubicBezTo>
                <a:lnTo>
                  <a:pt x="4049501" y="3421641"/>
                </a:lnTo>
                <a:lnTo>
                  <a:pt x="4097763" y="3603754"/>
                </a:lnTo>
                <a:cubicBezTo>
                  <a:pt x="4426703" y="4731824"/>
                  <a:pt x="5019467" y="5325686"/>
                  <a:pt x="5221244" y="5194857"/>
                </a:cubicBezTo>
                <a:cubicBezTo>
                  <a:pt x="5292200" y="5148851"/>
                  <a:pt x="5314806" y="5013232"/>
                  <a:pt x="5260591" y="4779718"/>
                </a:cubicBezTo>
                <a:lnTo>
                  <a:pt x="5256359" y="4763997"/>
                </a:lnTo>
                <a:lnTo>
                  <a:pt x="5264124" y="4845428"/>
                </a:lnTo>
                <a:cubicBezTo>
                  <a:pt x="5284799" y="5412856"/>
                  <a:pt x="4547978" y="4909976"/>
                  <a:pt x="4128135" y="3649350"/>
                </a:cubicBezTo>
                <a:lnTo>
                  <a:pt x="4055289" y="3407211"/>
                </a:lnTo>
                <a:lnTo>
                  <a:pt x="4074999" y="3356333"/>
                </a:lnTo>
                <a:cubicBezTo>
                  <a:pt x="4145565" y="3155307"/>
                  <a:pt x="4190544" y="2851082"/>
                  <a:pt x="4190544" y="2510593"/>
                </a:cubicBezTo>
                <a:cubicBezTo>
                  <a:pt x="4190544" y="2226853"/>
                  <a:pt x="4159309" y="1968295"/>
                  <a:pt x="4108060" y="1773656"/>
                </a:cubicBezTo>
                <a:lnTo>
                  <a:pt x="4081927" y="1687652"/>
                </a:lnTo>
                <a:lnTo>
                  <a:pt x="4201456" y="1579003"/>
                </a:lnTo>
                <a:cubicBezTo>
                  <a:pt x="6106835" y="-95156"/>
                  <a:pt x="7890574" y="39981"/>
                  <a:pt x="7303708" y="911101"/>
                </a:cubicBezTo>
                <a:lnTo>
                  <a:pt x="7283039" y="937867"/>
                </a:lnTo>
                <a:lnTo>
                  <a:pt x="7272849" y="936182"/>
                </a:lnTo>
                <a:lnTo>
                  <a:pt x="7279754" y="942123"/>
                </a:lnTo>
                <a:lnTo>
                  <a:pt x="7218212" y="1021821"/>
                </a:lnTo>
                <a:lnTo>
                  <a:pt x="7238644" y="1003841"/>
                </a:lnTo>
                <a:lnTo>
                  <a:pt x="7290290" y="951187"/>
                </a:lnTo>
                <a:lnTo>
                  <a:pt x="7371205" y="1020811"/>
                </a:lnTo>
                <a:cubicBezTo>
                  <a:pt x="7456536" y="1116069"/>
                  <a:pt x="7501347" y="1240375"/>
                  <a:pt x="7492632" y="1368170"/>
                </a:cubicBezTo>
                <a:cubicBezTo>
                  <a:pt x="7481012" y="1538564"/>
                  <a:pt x="7375958" y="1689898"/>
                  <a:pt x="7216238" y="1766324"/>
                </a:cubicBezTo>
                <a:lnTo>
                  <a:pt x="7216238" y="1766326"/>
                </a:lnTo>
                <a:cubicBezTo>
                  <a:pt x="7456789" y="1782730"/>
                  <a:pt x="7664465" y="1610194"/>
                  <a:pt x="7680098" y="1380955"/>
                </a:cubicBezTo>
                <a:cubicBezTo>
                  <a:pt x="7693777" y="1180372"/>
                  <a:pt x="7555889" y="1002841"/>
                  <a:pt x="7360054" y="950601"/>
                </a:cubicBezTo>
                <a:lnTo>
                  <a:pt x="7300521" y="940758"/>
                </a:lnTo>
                <a:lnTo>
                  <a:pt x="7338522" y="902015"/>
                </a:lnTo>
                <a:cubicBezTo>
                  <a:pt x="7550172" y="670018"/>
                  <a:pt x="7613560" y="477962"/>
                  <a:pt x="7561147" y="341341"/>
                </a:cubicBezTo>
                <a:cubicBezTo>
                  <a:pt x="7512477" y="214479"/>
                  <a:pt x="7363959" y="135413"/>
                  <a:pt x="7141582" y="116549"/>
                </a:cubicBezTo>
                <a:cubicBezTo>
                  <a:pt x="7099886" y="113011"/>
                  <a:pt x="7055593" y="111591"/>
                  <a:pt x="7008876" y="112369"/>
                </a:cubicBezTo>
                <a:cubicBezTo>
                  <a:pt x="6962158" y="113146"/>
                  <a:pt x="6913015" y="116122"/>
                  <a:pt x="6861618" y="121379"/>
                </a:cubicBezTo>
                <a:cubicBezTo>
                  <a:pt x="6232007" y="185762"/>
                  <a:pt x="5264162" y="592285"/>
                  <a:pt x="4273017" y="1491248"/>
                </a:cubicBezTo>
                <a:lnTo>
                  <a:pt x="4078038" y="1674854"/>
                </a:lnTo>
                <a:lnTo>
                  <a:pt x="4074999" y="1664853"/>
                </a:lnTo>
                <a:cubicBezTo>
                  <a:pt x="4051477" y="1597845"/>
                  <a:pt x="4025112" y="1542303"/>
                  <a:pt x="3996622" y="1500707"/>
                </a:cubicBezTo>
                <a:lnTo>
                  <a:pt x="3943131" y="1443390"/>
                </a:lnTo>
                <a:lnTo>
                  <a:pt x="3993657" y="1402746"/>
                </a:lnTo>
                <a:cubicBezTo>
                  <a:pt x="4024527" y="1365915"/>
                  <a:pt x="4043621" y="1315034"/>
                  <a:pt x="4043621" y="1258832"/>
                </a:cubicBezTo>
                <a:cubicBezTo>
                  <a:pt x="4043621" y="1202630"/>
                  <a:pt x="4024527" y="1151748"/>
                  <a:pt x="3993657" y="1114917"/>
                </a:cubicBezTo>
                <a:lnTo>
                  <a:pt x="3956028" y="1084649"/>
                </a:lnTo>
                <a:lnTo>
                  <a:pt x="3982618" y="958362"/>
                </a:lnTo>
                <a:cubicBezTo>
                  <a:pt x="4189252" y="138557"/>
                  <a:pt x="4734781" y="-121217"/>
                  <a:pt x="4778669" y="267673"/>
                </a:cubicBezTo>
                <a:lnTo>
                  <a:pt x="4781065" y="322916"/>
                </a:lnTo>
                <a:lnTo>
                  <a:pt x="4782826" y="312574"/>
                </a:lnTo>
                <a:cubicBezTo>
                  <a:pt x="4801942" y="157933"/>
                  <a:pt x="4769045" y="61731"/>
                  <a:pt x="4706408" y="21621"/>
                </a:cubicBezTo>
                <a:cubicBezTo>
                  <a:pt x="4680963" y="5326"/>
                  <a:pt x="4650608" y="-1712"/>
                  <a:pt x="4616839" y="350"/>
                </a:cubicBezTo>
                <a:close/>
              </a:path>
            </a:pathLst>
          </a:custGeom>
          <a:gradFill flip="none" rotWithShape="1">
            <a:gsLst>
              <a:gs pos="32000">
                <a:srgbClr val="FFC000"/>
              </a:gs>
              <a:gs pos="2000">
                <a:schemeClr val="accent5">
                  <a:lumMod val="75000"/>
                </a:schemeClr>
              </a:gs>
              <a:gs pos="0">
                <a:srgbClr val="66FFFF"/>
              </a:gs>
              <a:gs pos="61000">
                <a:srgbClr val="FFFF00"/>
              </a:gs>
              <a:gs pos="96000">
                <a:srgbClr val="FF66FF"/>
              </a:gs>
              <a:gs pos="43000">
                <a:srgbClr val="CC00CC"/>
              </a:gs>
            </a:gsLst>
            <a:path path="circle">
              <a:fillToRect l="50000" t="50000" r="50000" b="50000"/>
            </a:path>
            <a:tileRect/>
          </a:gradFill>
          <a:ln>
            <a:noFill/>
          </a:ln>
          <a:effectLst>
            <a:reflection blurRad="6350" stA="50000" endA="300" endPos="90000" dir="5400000" sy="-100000" algn="bl" rotWithShape="0"/>
          </a:effectLst>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8" name="Forma libre 16"/>
          <p:cNvSpPr/>
          <p:nvPr/>
        </p:nvSpPr>
        <p:spPr>
          <a:xfrm flipH="1">
            <a:off x="2195736" y="2276872"/>
            <a:ext cx="2304256" cy="1290260"/>
          </a:xfrm>
          <a:custGeom>
            <a:avLst/>
            <a:gdLst>
              <a:gd name="connsiteX0" fmla="*/ 5043628 w 7681032"/>
              <a:gd name="connsiteY0" fmla="*/ 4747498 h 5212713"/>
              <a:gd name="connsiteX1" fmla="*/ 4936426 w 7681032"/>
              <a:gd name="connsiteY1" fmla="*/ 4853934 h 5212713"/>
              <a:gd name="connsiteX2" fmla="*/ 5043627 w 7681032"/>
              <a:gd name="connsiteY2" fmla="*/ 4960371 h 5212713"/>
              <a:gd name="connsiteX3" fmla="*/ 5150828 w 7681032"/>
              <a:gd name="connsiteY3" fmla="*/ 4853934 h 5212713"/>
              <a:gd name="connsiteX4" fmla="*/ 5043628 w 7681032"/>
              <a:gd name="connsiteY4" fmla="*/ 4747498 h 5212713"/>
              <a:gd name="connsiteX5" fmla="*/ 2637404 w 7681032"/>
              <a:gd name="connsiteY5" fmla="*/ 4747497 h 5212713"/>
              <a:gd name="connsiteX6" fmla="*/ 2530204 w 7681032"/>
              <a:gd name="connsiteY6" fmla="*/ 4853933 h 5212713"/>
              <a:gd name="connsiteX7" fmla="*/ 2637405 w 7681032"/>
              <a:gd name="connsiteY7" fmla="*/ 4960370 h 5212713"/>
              <a:gd name="connsiteX8" fmla="*/ 2744606 w 7681032"/>
              <a:gd name="connsiteY8" fmla="*/ 4853933 h 5212713"/>
              <a:gd name="connsiteX9" fmla="*/ 2637404 w 7681032"/>
              <a:gd name="connsiteY9" fmla="*/ 4747497 h 5212713"/>
              <a:gd name="connsiteX10" fmla="*/ 5386669 w 7681032"/>
              <a:gd name="connsiteY10" fmla="*/ 4429445 h 5212713"/>
              <a:gd name="connsiteX11" fmla="*/ 5279468 w 7681032"/>
              <a:gd name="connsiteY11" fmla="*/ 4535882 h 5212713"/>
              <a:gd name="connsiteX12" fmla="*/ 5386669 w 7681032"/>
              <a:gd name="connsiteY12" fmla="*/ 4642318 h 5212713"/>
              <a:gd name="connsiteX13" fmla="*/ 5493870 w 7681032"/>
              <a:gd name="connsiteY13" fmla="*/ 4535882 h 5212713"/>
              <a:gd name="connsiteX14" fmla="*/ 5386669 w 7681032"/>
              <a:gd name="connsiteY14" fmla="*/ 4429445 h 5212713"/>
              <a:gd name="connsiteX15" fmla="*/ 2294363 w 7681032"/>
              <a:gd name="connsiteY15" fmla="*/ 4429444 h 5212713"/>
              <a:gd name="connsiteX16" fmla="*/ 2187162 w 7681032"/>
              <a:gd name="connsiteY16" fmla="*/ 4535881 h 5212713"/>
              <a:gd name="connsiteX17" fmla="*/ 2294363 w 7681032"/>
              <a:gd name="connsiteY17" fmla="*/ 4642317 h 5212713"/>
              <a:gd name="connsiteX18" fmla="*/ 2401564 w 7681032"/>
              <a:gd name="connsiteY18" fmla="*/ 4535881 h 5212713"/>
              <a:gd name="connsiteX19" fmla="*/ 2294363 w 7681032"/>
              <a:gd name="connsiteY19" fmla="*/ 4429444 h 5212713"/>
              <a:gd name="connsiteX20" fmla="*/ 5579036 w 7681032"/>
              <a:gd name="connsiteY20" fmla="*/ 4012003 h 5212713"/>
              <a:gd name="connsiteX21" fmla="*/ 5471836 w 7681032"/>
              <a:gd name="connsiteY21" fmla="*/ 4118438 h 5212713"/>
              <a:gd name="connsiteX22" fmla="*/ 5579036 w 7681032"/>
              <a:gd name="connsiteY22" fmla="*/ 4224874 h 5212713"/>
              <a:gd name="connsiteX23" fmla="*/ 5686237 w 7681032"/>
              <a:gd name="connsiteY23" fmla="*/ 4118438 h 5212713"/>
              <a:gd name="connsiteX24" fmla="*/ 5579036 w 7681032"/>
              <a:gd name="connsiteY24" fmla="*/ 4012003 h 5212713"/>
              <a:gd name="connsiteX25" fmla="*/ 2101995 w 7681032"/>
              <a:gd name="connsiteY25" fmla="*/ 4012002 h 5212713"/>
              <a:gd name="connsiteX26" fmla="*/ 1994795 w 7681032"/>
              <a:gd name="connsiteY26" fmla="*/ 4118437 h 5212713"/>
              <a:gd name="connsiteX27" fmla="*/ 2101996 w 7681032"/>
              <a:gd name="connsiteY27" fmla="*/ 4224873 h 5212713"/>
              <a:gd name="connsiteX28" fmla="*/ 2209196 w 7681032"/>
              <a:gd name="connsiteY28" fmla="*/ 4118437 h 5212713"/>
              <a:gd name="connsiteX29" fmla="*/ 2101995 w 7681032"/>
              <a:gd name="connsiteY29" fmla="*/ 4012002 h 5212713"/>
              <a:gd name="connsiteX30" fmla="*/ 3863419 w 7681032"/>
              <a:gd name="connsiteY30" fmla="*/ 3606610 h 5212713"/>
              <a:gd name="connsiteX31" fmla="*/ 3746605 w 7681032"/>
              <a:gd name="connsiteY31" fmla="*/ 4124045 h 5212713"/>
              <a:gd name="connsiteX32" fmla="*/ 3863419 w 7681032"/>
              <a:gd name="connsiteY32" fmla="*/ 4641480 h 5212713"/>
              <a:gd name="connsiteX33" fmla="*/ 3980233 w 7681032"/>
              <a:gd name="connsiteY33" fmla="*/ 4124045 h 5212713"/>
              <a:gd name="connsiteX34" fmla="*/ 3863419 w 7681032"/>
              <a:gd name="connsiteY34" fmla="*/ 3606610 h 5212713"/>
              <a:gd name="connsiteX35" fmla="*/ 4294190 w 7681032"/>
              <a:gd name="connsiteY35" fmla="*/ 3536407 h 5212713"/>
              <a:gd name="connsiteX36" fmla="*/ 4298599 w 7681032"/>
              <a:gd name="connsiteY36" fmla="*/ 3540368 h 5212713"/>
              <a:gd name="connsiteX37" fmla="*/ 4722456 w 7681032"/>
              <a:gd name="connsiteY37" fmla="*/ 4508929 h 5212713"/>
              <a:gd name="connsiteX38" fmla="*/ 4690841 w 7681032"/>
              <a:gd name="connsiteY38" fmla="*/ 4485774 h 5212713"/>
              <a:gd name="connsiteX39" fmla="*/ 4696292 w 7681032"/>
              <a:gd name="connsiteY39" fmla="*/ 4491367 h 5212713"/>
              <a:gd name="connsiteX40" fmla="*/ 4876292 w 7681032"/>
              <a:gd name="connsiteY40" fmla="*/ 4576962 h 5212713"/>
              <a:gd name="connsiteX41" fmla="*/ 4307705 w 7681032"/>
              <a:gd name="connsiteY41" fmla="*/ 3548074 h 5212713"/>
              <a:gd name="connsiteX42" fmla="*/ 3386842 w 7681032"/>
              <a:gd name="connsiteY42" fmla="*/ 3536406 h 5212713"/>
              <a:gd name="connsiteX43" fmla="*/ 3373327 w 7681032"/>
              <a:gd name="connsiteY43" fmla="*/ 3548073 h 5212713"/>
              <a:gd name="connsiteX44" fmla="*/ 2804739 w 7681032"/>
              <a:gd name="connsiteY44" fmla="*/ 4576961 h 5212713"/>
              <a:gd name="connsiteX45" fmla="*/ 2984739 w 7681032"/>
              <a:gd name="connsiteY45" fmla="*/ 4491366 h 5212713"/>
              <a:gd name="connsiteX46" fmla="*/ 2990191 w 7681032"/>
              <a:gd name="connsiteY46" fmla="*/ 4485773 h 5212713"/>
              <a:gd name="connsiteX47" fmla="*/ 2958575 w 7681032"/>
              <a:gd name="connsiteY47" fmla="*/ 4508928 h 5212713"/>
              <a:gd name="connsiteX48" fmla="*/ 3382433 w 7681032"/>
              <a:gd name="connsiteY48" fmla="*/ 3540367 h 5212713"/>
              <a:gd name="connsiteX49" fmla="*/ 6171110 w 7681032"/>
              <a:gd name="connsiteY49" fmla="*/ 3244914 h 5212713"/>
              <a:gd name="connsiteX50" fmla="*/ 6033621 w 7681032"/>
              <a:gd name="connsiteY50" fmla="*/ 3370459 h 5212713"/>
              <a:gd name="connsiteX51" fmla="*/ 6171109 w 7681032"/>
              <a:gd name="connsiteY51" fmla="*/ 3496004 h 5212713"/>
              <a:gd name="connsiteX52" fmla="*/ 6308596 w 7681032"/>
              <a:gd name="connsiteY52" fmla="*/ 3370460 h 5212713"/>
              <a:gd name="connsiteX53" fmla="*/ 6171110 w 7681032"/>
              <a:gd name="connsiteY53" fmla="*/ 3244914 h 5212713"/>
              <a:gd name="connsiteX54" fmla="*/ 1509922 w 7681032"/>
              <a:gd name="connsiteY54" fmla="*/ 3244913 h 5212713"/>
              <a:gd name="connsiteX55" fmla="*/ 1372435 w 7681032"/>
              <a:gd name="connsiteY55" fmla="*/ 3370459 h 5212713"/>
              <a:gd name="connsiteX56" fmla="*/ 1509923 w 7681032"/>
              <a:gd name="connsiteY56" fmla="*/ 3496003 h 5212713"/>
              <a:gd name="connsiteX57" fmla="*/ 1647411 w 7681032"/>
              <a:gd name="connsiteY57" fmla="*/ 3370458 h 5212713"/>
              <a:gd name="connsiteX58" fmla="*/ 1509922 w 7681032"/>
              <a:gd name="connsiteY58" fmla="*/ 3244913 h 5212713"/>
              <a:gd name="connsiteX59" fmla="*/ 4169144 w 7681032"/>
              <a:gd name="connsiteY59" fmla="*/ 3225492 h 5212713"/>
              <a:gd name="connsiteX60" fmla="*/ 4175281 w 7681032"/>
              <a:gd name="connsiteY60" fmla="*/ 3229526 h 5212713"/>
              <a:gd name="connsiteX61" fmla="*/ 4982098 w 7681032"/>
              <a:gd name="connsiteY61" fmla="*/ 4292609 h 5212713"/>
              <a:gd name="connsiteX62" fmla="*/ 4940022 w 7681032"/>
              <a:gd name="connsiteY62" fmla="*/ 4269713 h 5212713"/>
              <a:gd name="connsiteX63" fmla="*/ 4947868 w 7681032"/>
              <a:gd name="connsiteY63" fmla="*/ 4275501 h 5212713"/>
              <a:gd name="connsiteX64" fmla="*/ 5170375 w 7681032"/>
              <a:gd name="connsiteY64" fmla="*/ 4352732 h 5212713"/>
              <a:gd name="connsiteX65" fmla="*/ 4187784 w 7681032"/>
              <a:gd name="connsiteY65" fmla="*/ 3237311 h 5212713"/>
              <a:gd name="connsiteX66" fmla="*/ 3511888 w 7681032"/>
              <a:gd name="connsiteY66" fmla="*/ 3225491 h 5212713"/>
              <a:gd name="connsiteX67" fmla="*/ 3493248 w 7681032"/>
              <a:gd name="connsiteY67" fmla="*/ 3237310 h 5212713"/>
              <a:gd name="connsiteX68" fmla="*/ 2510656 w 7681032"/>
              <a:gd name="connsiteY68" fmla="*/ 4352731 h 5212713"/>
              <a:gd name="connsiteX69" fmla="*/ 2733164 w 7681032"/>
              <a:gd name="connsiteY69" fmla="*/ 4275500 h 5212713"/>
              <a:gd name="connsiteX70" fmla="*/ 2741010 w 7681032"/>
              <a:gd name="connsiteY70" fmla="*/ 4269712 h 5212713"/>
              <a:gd name="connsiteX71" fmla="*/ 2698934 w 7681032"/>
              <a:gd name="connsiteY71" fmla="*/ 4292608 h 5212713"/>
              <a:gd name="connsiteX72" fmla="*/ 3505751 w 7681032"/>
              <a:gd name="connsiteY72" fmla="*/ 3229525 h 5212713"/>
              <a:gd name="connsiteX73" fmla="*/ 4209491 w 7681032"/>
              <a:gd name="connsiteY73" fmla="*/ 3152563 h 5212713"/>
              <a:gd name="connsiteX74" fmla="*/ 4216324 w 7681032"/>
              <a:gd name="connsiteY74" fmla="*/ 3154491 h 5212713"/>
              <a:gd name="connsiteX75" fmla="*/ 5164371 w 7681032"/>
              <a:gd name="connsiteY75" fmla="*/ 3985771 h 5212713"/>
              <a:gd name="connsiteX76" fmla="*/ 5117971 w 7681032"/>
              <a:gd name="connsiteY76" fmla="*/ 3977708 h 5212713"/>
              <a:gd name="connsiteX77" fmla="*/ 5126765 w 7681032"/>
              <a:gd name="connsiteY77" fmla="*/ 3980858 h 5212713"/>
              <a:gd name="connsiteX78" fmla="*/ 5368040 w 7681032"/>
              <a:gd name="connsiteY78" fmla="*/ 3975957 h 5212713"/>
              <a:gd name="connsiteX79" fmla="*/ 4230203 w 7681032"/>
              <a:gd name="connsiteY79" fmla="*/ 3157954 h 5212713"/>
              <a:gd name="connsiteX80" fmla="*/ 3471541 w 7681032"/>
              <a:gd name="connsiteY80" fmla="*/ 3152562 h 5212713"/>
              <a:gd name="connsiteX81" fmla="*/ 3450829 w 7681032"/>
              <a:gd name="connsiteY81" fmla="*/ 3157953 h 5212713"/>
              <a:gd name="connsiteX82" fmla="*/ 2312992 w 7681032"/>
              <a:gd name="connsiteY82" fmla="*/ 3975956 h 5212713"/>
              <a:gd name="connsiteX83" fmla="*/ 2554267 w 7681032"/>
              <a:gd name="connsiteY83" fmla="*/ 3980857 h 5212713"/>
              <a:gd name="connsiteX84" fmla="*/ 2563061 w 7681032"/>
              <a:gd name="connsiteY84" fmla="*/ 3977707 h 5212713"/>
              <a:gd name="connsiteX85" fmla="*/ 2516661 w 7681032"/>
              <a:gd name="connsiteY85" fmla="*/ 3985770 h 5212713"/>
              <a:gd name="connsiteX86" fmla="*/ 3464708 w 7681032"/>
              <a:gd name="connsiteY86" fmla="*/ 3154490 h 5212713"/>
              <a:gd name="connsiteX87" fmla="*/ 6692996 w 7681032"/>
              <a:gd name="connsiteY87" fmla="*/ 2647733 h 5212713"/>
              <a:gd name="connsiteX88" fmla="*/ 6555508 w 7681032"/>
              <a:gd name="connsiteY88" fmla="*/ 2773277 h 5212713"/>
              <a:gd name="connsiteX89" fmla="*/ 6692997 w 7681032"/>
              <a:gd name="connsiteY89" fmla="*/ 2898822 h 5212713"/>
              <a:gd name="connsiteX90" fmla="*/ 6830484 w 7681032"/>
              <a:gd name="connsiteY90" fmla="*/ 2773278 h 5212713"/>
              <a:gd name="connsiteX91" fmla="*/ 6692996 w 7681032"/>
              <a:gd name="connsiteY91" fmla="*/ 2647733 h 5212713"/>
              <a:gd name="connsiteX92" fmla="*/ 988036 w 7681032"/>
              <a:gd name="connsiteY92" fmla="*/ 2647732 h 5212713"/>
              <a:gd name="connsiteX93" fmla="*/ 850547 w 7681032"/>
              <a:gd name="connsiteY93" fmla="*/ 2773277 h 5212713"/>
              <a:gd name="connsiteX94" fmla="*/ 988035 w 7681032"/>
              <a:gd name="connsiteY94" fmla="*/ 2898821 h 5212713"/>
              <a:gd name="connsiteX95" fmla="*/ 1125523 w 7681032"/>
              <a:gd name="connsiteY95" fmla="*/ 2773276 h 5212713"/>
              <a:gd name="connsiteX96" fmla="*/ 988036 w 7681032"/>
              <a:gd name="connsiteY96" fmla="*/ 2647732 h 5212713"/>
              <a:gd name="connsiteX97" fmla="*/ 4192610 w 7681032"/>
              <a:gd name="connsiteY97" fmla="*/ 2252092 h 5212713"/>
              <a:gd name="connsiteX98" fmla="*/ 4217110 w 7681032"/>
              <a:gd name="connsiteY98" fmla="*/ 2290809 h 5212713"/>
              <a:gd name="connsiteX99" fmla="*/ 4312860 w 7681032"/>
              <a:gd name="connsiteY99" fmla="*/ 2428712 h 5212713"/>
              <a:gd name="connsiteX100" fmla="*/ 4309583 w 7681032"/>
              <a:gd name="connsiteY100" fmla="*/ 2429355 h 5212713"/>
              <a:gd name="connsiteX101" fmla="*/ 4312902 w 7681032"/>
              <a:gd name="connsiteY101" fmla="*/ 2428771 h 5212713"/>
              <a:gd name="connsiteX102" fmla="*/ 4360087 w 7681032"/>
              <a:gd name="connsiteY102" fmla="*/ 2496731 h 5212713"/>
              <a:gd name="connsiteX103" fmla="*/ 4348055 w 7681032"/>
              <a:gd name="connsiteY103" fmla="*/ 2495130 h 5212713"/>
              <a:gd name="connsiteX104" fmla="*/ 4356655 w 7681032"/>
              <a:gd name="connsiteY104" fmla="*/ 2496437 h 5212713"/>
              <a:gd name="connsiteX105" fmla="*/ 4360370 w 7681032"/>
              <a:gd name="connsiteY105" fmla="*/ 2497138 h 5212713"/>
              <a:gd name="connsiteX106" fmla="*/ 4406210 w 7681032"/>
              <a:gd name="connsiteY106" fmla="*/ 2563156 h 5212713"/>
              <a:gd name="connsiteX107" fmla="*/ 4991902 w 7681032"/>
              <a:gd name="connsiteY107" fmla="*/ 3217402 h 5212713"/>
              <a:gd name="connsiteX108" fmla="*/ 5149249 w 7681032"/>
              <a:gd name="connsiteY108" fmla="*/ 3351648 h 5212713"/>
              <a:gd name="connsiteX109" fmla="*/ 4990062 w 7681032"/>
              <a:gd name="connsiteY109" fmla="*/ 3265211 h 5212713"/>
              <a:gd name="connsiteX110" fmla="*/ 4303313 w 7681032"/>
              <a:gd name="connsiteY110" fmla="*/ 3014724 h 5212713"/>
              <a:gd name="connsiteX111" fmla="*/ 4272550 w 7681032"/>
              <a:gd name="connsiteY111" fmla="*/ 3007474 h 5212713"/>
              <a:gd name="connsiteX112" fmla="*/ 4282685 w 7681032"/>
              <a:gd name="connsiteY112" fmla="*/ 3010145 h 5212713"/>
              <a:gd name="connsiteX113" fmla="*/ 5634264 w 7681032"/>
              <a:gd name="connsiteY113" fmla="*/ 4425482 h 5212713"/>
              <a:gd name="connsiteX114" fmla="*/ 5564960 w 7681032"/>
              <a:gd name="connsiteY114" fmla="*/ 4416679 h 5212713"/>
              <a:gd name="connsiteX115" fmla="*/ 5577938 w 7681032"/>
              <a:gd name="connsiteY115" fmla="*/ 4421353 h 5212713"/>
              <a:gd name="connsiteX116" fmla="*/ 5622937 w 7681032"/>
              <a:gd name="connsiteY116" fmla="*/ 4433443 h 5212713"/>
              <a:gd name="connsiteX117" fmla="*/ 5643099 w 7681032"/>
              <a:gd name="connsiteY117" fmla="*/ 4522170 h 5212713"/>
              <a:gd name="connsiteX118" fmla="*/ 5577360 w 7681032"/>
              <a:gd name="connsiteY118" fmla="*/ 4765293 h 5212713"/>
              <a:gd name="connsiteX119" fmla="*/ 5275253 w 7681032"/>
              <a:gd name="connsiteY119" fmla="*/ 4829881 h 5212713"/>
              <a:gd name="connsiteX120" fmla="*/ 5275252 w 7681032"/>
              <a:gd name="connsiteY120" fmla="*/ 4829882 h 5212713"/>
              <a:gd name="connsiteX121" fmla="*/ 5674793 w 7681032"/>
              <a:gd name="connsiteY121" fmla="*/ 4868513 h 5212713"/>
              <a:gd name="connsiteX122" fmla="*/ 5663692 w 7681032"/>
              <a:gd name="connsiteY122" fmla="*/ 4479928 h 5212713"/>
              <a:gd name="connsiteX123" fmla="*/ 5627295 w 7681032"/>
              <a:gd name="connsiteY123" fmla="*/ 4434614 h 5212713"/>
              <a:gd name="connsiteX124" fmla="*/ 5647271 w 7681032"/>
              <a:gd name="connsiteY124" fmla="*/ 4439981 h 5212713"/>
              <a:gd name="connsiteX125" fmla="*/ 5942841 w 7681032"/>
              <a:gd name="connsiteY125" fmla="*/ 4380329 h 5212713"/>
              <a:gd name="connsiteX126" fmla="*/ 5738469 w 7681032"/>
              <a:gd name="connsiteY126" fmla="*/ 3819469 h 5212713"/>
              <a:gd name="connsiteX127" fmla="*/ 5629402 w 7681032"/>
              <a:gd name="connsiteY127" fmla="*/ 3705306 h 5212713"/>
              <a:gd name="connsiteX128" fmla="*/ 5545617 w 7681032"/>
              <a:gd name="connsiteY128" fmla="*/ 3631127 h 5212713"/>
              <a:gd name="connsiteX129" fmla="*/ 5564676 w 7681032"/>
              <a:gd name="connsiteY129" fmla="*/ 3643179 h 5212713"/>
              <a:gd name="connsiteX130" fmla="*/ 6684744 w 7681032"/>
              <a:gd name="connsiteY130" fmla="*/ 3751909 h 5212713"/>
              <a:gd name="connsiteX131" fmla="*/ 6544854 w 7681032"/>
              <a:gd name="connsiteY131" fmla="*/ 3214507 h 5212713"/>
              <a:gd name="connsiteX132" fmla="*/ 6532600 w 7681032"/>
              <a:gd name="connsiteY132" fmla="*/ 3199166 h 5212713"/>
              <a:gd name="connsiteX133" fmla="*/ 6578859 w 7681032"/>
              <a:gd name="connsiteY133" fmla="*/ 3291025 h 5212713"/>
              <a:gd name="connsiteX134" fmla="*/ 4426871 w 7681032"/>
              <a:gd name="connsiteY134" fmla="*/ 2569512 h 5212713"/>
              <a:gd name="connsiteX135" fmla="*/ 4375341 w 7681032"/>
              <a:gd name="connsiteY135" fmla="*/ 2499961 h 5212713"/>
              <a:gd name="connsiteX136" fmla="*/ 4573362 w 7681032"/>
              <a:gd name="connsiteY136" fmla="*/ 2537304 h 5212713"/>
              <a:gd name="connsiteX137" fmla="*/ 5693857 w 7681032"/>
              <a:gd name="connsiteY137" fmla="*/ 3306293 h 5212713"/>
              <a:gd name="connsiteX138" fmla="*/ 5636745 w 7681032"/>
              <a:gd name="connsiteY138" fmla="*/ 3303038 h 5212713"/>
              <a:gd name="connsiteX139" fmla="*/ 5647983 w 7681032"/>
              <a:gd name="connsiteY139" fmla="*/ 3305464 h 5212713"/>
              <a:gd name="connsiteX140" fmla="*/ 5932998 w 7681032"/>
              <a:gd name="connsiteY140" fmla="*/ 3270163 h 5212713"/>
              <a:gd name="connsiteX141" fmla="*/ 4562852 w 7681032"/>
              <a:gd name="connsiteY141" fmla="*/ 2529822 h 5212713"/>
              <a:gd name="connsiteX142" fmla="*/ 4374362 w 7681032"/>
              <a:gd name="connsiteY142" fmla="*/ 2498641 h 5212713"/>
              <a:gd name="connsiteX143" fmla="*/ 4321522 w 7681032"/>
              <a:gd name="connsiteY143" fmla="*/ 2427320 h 5212713"/>
              <a:gd name="connsiteX144" fmla="*/ 4581789 w 7681032"/>
              <a:gd name="connsiteY144" fmla="*/ 2391678 h 5212713"/>
              <a:gd name="connsiteX145" fmla="*/ 6126606 w 7681032"/>
              <a:gd name="connsiteY145" fmla="*/ 2887597 h 5212713"/>
              <a:gd name="connsiteX146" fmla="*/ 6060146 w 7681032"/>
              <a:gd name="connsiteY146" fmla="*/ 2906233 h 5212713"/>
              <a:gd name="connsiteX147" fmla="*/ 6073834 w 7681032"/>
              <a:gd name="connsiteY147" fmla="*/ 2904747 h 5212713"/>
              <a:gd name="connsiteX148" fmla="*/ 6387885 w 7681032"/>
              <a:gd name="connsiteY148" fmla="*/ 2748768 h 5212713"/>
              <a:gd name="connsiteX149" fmla="*/ 4340455 w 7681032"/>
              <a:gd name="connsiteY149" fmla="*/ 2423296 h 5212713"/>
              <a:gd name="connsiteX150" fmla="*/ 4321322 w 7681032"/>
              <a:gd name="connsiteY150" fmla="*/ 2427051 h 5212713"/>
              <a:gd name="connsiteX151" fmla="*/ 4201017 w 7681032"/>
              <a:gd name="connsiteY151" fmla="*/ 2264672 h 5212713"/>
              <a:gd name="connsiteX152" fmla="*/ 3488422 w 7681032"/>
              <a:gd name="connsiteY152" fmla="*/ 2252091 h 5212713"/>
              <a:gd name="connsiteX153" fmla="*/ 3480015 w 7681032"/>
              <a:gd name="connsiteY153" fmla="*/ 2264671 h 5212713"/>
              <a:gd name="connsiteX154" fmla="*/ 3359709 w 7681032"/>
              <a:gd name="connsiteY154" fmla="*/ 2427050 h 5212713"/>
              <a:gd name="connsiteX155" fmla="*/ 3340576 w 7681032"/>
              <a:gd name="connsiteY155" fmla="*/ 2423295 h 5212713"/>
              <a:gd name="connsiteX156" fmla="*/ 1293147 w 7681032"/>
              <a:gd name="connsiteY156" fmla="*/ 2748767 h 5212713"/>
              <a:gd name="connsiteX157" fmla="*/ 1607197 w 7681032"/>
              <a:gd name="connsiteY157" fmla="*/ 2904746 h 5212713"/>
              <a:gd name="connsiteX158" fmla="*/ 1620886 w 7681032"/>
              <a:gd name="connsiteY158" fmla="*/ 2906232 h 5212713"/>
              <a:gd name="connsiteX159" fmla="*/ 1554426 w 7681032"/>
              <a:gd name="connsiteY159" fmla="*/ 2887596 h 5212713"/>
              <a:gd name="connsiteX160" fmla="*/ 3099243 w 7681032"/>
              <a:gd name="connsiteY160" fmla="*/ 2391677 h 5212713"/>
              <a:gd name="connsiteX161" fmla="*/ 3359510 w 7681032"/>
              <a:gd name="connsiteY161" fmla="*/ 2427319 h 5212713"/>
              <a:gd name="connsiteX162" fmla="*/ 3306669 w 7681032"/>
              <a:gd name="connsiteY162" fmla="*/ 2498640 h 5212713"/>
              <a:gd name="connsiteX163" fmla="*/ 3118180 w 7681032"/>
              <a:gd name="connsiteY163" fmla="*/ 2529821 h 5212713"/>
              <a:gd name="connsiteX164" fmla="*/ 1748034 w 7681032"/>
              <a:gd name="connsiteY164" fmla="*/ 3270162 h 5212713"/>
              <a:gd name="connsiteX165" fmla="*/ 2033048 w 7681032"/>
              <a:gd name="connsiteY165" fmla="*/ 3305463 h 5212713"/>
              <a:gd name="connsiteX166" fmla="*/ 2044287 w 7681032"/>
              <a:gd name="connsiteY166" fmla="*/ 3303037 h 5212713"/>
              <a:gd name="connsiteX167" fmla="*/ 1987174 w 7681032"/>
              <a:gd name="connsiteY167" fmla="*/ 3306292 h 5212713"/>
              <a:gd name="connsiteX168" fmla="*/ 3107669 w 7681032"/>
              <a:gd name="connsiteY168" fmla="*/ 2537303 h 5212713"/>
              <a:gd name="connsiteX169" fmla="*/ 3305691 w 7681032"/>
              <a:gd name="connsiteY169" fmla="*/ 2499960 h 5212713"/>
              <a:gd name="connsiteX170" fmla="*/ 3254161 w 7681032"/>
              <a:gd name="connsiteY170" fmla="*/ 2569511 h 5212713"/>
              <a:gd name="connsiteX171" fmla="*/ 1102172 w 7681032"/>
              <a:gd name="connsiteY171" fmla="*/ 3291024 h 5212713"/>
              <a:gd name="connsiteX172" fmla="*/ 1148432 w 7681032"/>
              <a:gd name="connsiteY172" fmla="*/ 3199165 h 5212713"/>
              <a:gd name="connsiteX173" fmla="*/ 1136178 w 7681032"/>
              <a:gd name="connsiteY173" fmla="*/ 3214506 h 5212713"/>
              <a:gd name="connsiteX174" fmla="*/ 996288 w 7681032"/>
              <a:gd name="connsiteY174" fmla="*/ 3751908 h 5212713"/>
              <a:gd name="connsiteX175" fmla="*/ 2116356 w 7681032"/>
              <a:gd name="connsiteY175" fmla="*/ 3643178 h 5212713"/>
              <a:gd name="connsiteX176" fmla="*/ 2135414 w 7681032"/>
              <a:gd name="connsiteY176" fmla="*/ 3631126 h 5212713"/>
              <a:gd name="connsiteX177" fmla="*/ 2051630 w 7681032"/>
              <a:gd name="connsiteY177" fmla="*/ 3705305 h 5212713"/>
              <a:gd name="connsiteX178" fmla="*/ 1942563 w 7681032"/>
              <a:gd name="connsiteY178" fmla="*/ 3819468 h 5212713"/>
              <a:gd name="connsiteX179" fmla="*/ 1738191 w 7681032"/>
              <a:gd name="connsiteY179" fmla="*/ 4380328 h 5212713"/>
              <a:gd name="connsiteX180" fmla="*/ 2033761 w 7681032"/>
              <a:gd name="connsiteY180" fmla="*/ 4439980 h 5212713"/>
              <a:gd name="connsiteX181" fmla="*/ 2053737 w 7681032"/>
              <a:gd name="connsiteY181" fmla="*/ 4434613 h 5212713"/>
              <a:gd name="connsiteX182" fmla="*/ 2017339 w 7681032"/>
              <a:gd name="connsiteY182" fmla="*/ 4479927 h 5212713"/>
              <a:gd name="connsiteX183" fmla="*/ 2006238 w 7681032"/>
              <a:gd name="connsiteY183" fmla="*/ 4868512 h 5212713"/>
              <a:gd name="connsiteX184" fmla="*/ 2405779 w 7681032"/>
              <a:gd name="connsiteY184" fmla="*/ 4829881 h 5212713"/>
              <a:gd name="connsiteX185" fmla="*/ 2405779 w 7681032"/>
              <a:gd name="connsiteY185" fmla="*/ 4829880 h 5212713"/>
              <a:gd name="connsiteX186" fmla="*/ 2103671 w 7681032"/>
              <a:gd name="connsiteY186" fmla="*/ 4765292 h 5212713"/>
              <a:gd name="connsiteX187" fmla="*/ 2037933 w 7681032"/>
              <a:gd name="connsiteY187" fmla="*/ 4522169 h 5212713"/>
              <a:gd name="connsiteX188" fmla="*/ 2058095 w 7681032"/>
              <a:gd name="connsiteY188" fmla="*/ 4433442 h 5212713"/>
              <a:gd name="connsiteX189" fmla="*/ 2103094 w 7681032"/>
              <a:gd name="connsiteY189" fmla="*/ 4421352 h 5212713"/>
              <a:gd name="connsiteX190" fmla="*/ 2116072 w 7681032"/>
              <a:gd name="connsiteY190" fmla="*/ 4416678 h 5212713"/>
              <a:gd name="connsiteX191" fmla="*/ 2046768 w 7681032"/>
              <a:gd name="connsiteY191" fmla="*/ 4425481 h 5212713"/>
              <a:gd name="connsiteX192" fmla="*/ 3398347 w 7681032"/>
              <a:gd name="connsiteY192" fmla="*/ 3010144 h 5212713"/>
              <a:gd name="connsiteX193" fmla="*/ 3408481 w 7681032"/>
              <a:gd name="connsiteY193" fmla="*/ 3007473 h 5212713"/>
              <a:gd name="connsiteX194" fmla="*/ 3377719 w 7681032"/>
              <a:gd name="connsiteY194" fmla="*/ 3014723 h 5212713"/>
              <a:gd name="connsiteX195" fmla="*/ 2690970 w 7681032"/>
              <a:gd name="connsiteY195" fmla="*/ 3265210 h 5212713"/>
              <a:gd name="connsiteX196" fmla="*/ 2531783 w 7681032"/>
              <a:gd name="connsiteY196" fmla="*/ 3351647 h 5212713"/>
              <a:gd name="connsiteX197" fmla="*/ 2689130 w 7681032"/>
              <a:gd name="connsiteY197" fmla="*/ 3217401 h 5212713"/>
              <a:gd name="connsiteX198" fmla="*/ 3274822 w 7681032"/>
              <a:gd name="connsiteY198" fmla="*/ 2563155 h 5212713"/>
              <a:gd name="connsiteX199" fmla="*/ 3320662 w 7681032"/>
              <a:gd name="connsiteY199" fmla="*/ 2497137 h 5212713"/>
              <a:gd name="connsiteX200" fmla="*/ 3324376 w 7681032"/>
              <a:gd name="connsiteY200" fmla="*/ 2496436 h 5212713"/>
              <a:gd name="connsiteX201" fmla="*/ 3332977 w 7681032"/>
              <a:gd name="connsiteY201" fmla="*/ 2495129 h 5212713"/>
              <a:gd name="connsiteX202" fmla="*/ 3320944 w 7681032"/>
              <a:gd name="connsiteY202" fmla="*/ 2496730 h 5212713"/>
              <a:gd name="connsiteX203" fmla="*/ 3368130 w 7681032"/>
              <a:gd name="connsiteY203" fmla="*/ 2428770 h 5212713"/>
              <a:gd name="connsiteX204" fmla="*/ 3371449 w 7681032"/>
              <a:gd name="connsiteY204" fmla="*/ 2429354 h 5212713"/>
              <a:gd name="connsiteX205" fmla="*/ 3368171 w 7681032"/>
              <a:gd name="connsiteY205" fmla="*/ 2428711 h 5212713"/>
              <a:gd name="connsiteX206" fmla="*/ 3463922 w 7681032"/>
              <a:gd name="connsiteY206" fmla="*/ 2290808 h 5212713"/>
              <a:gd name="connsiteX207" fmla="*/ 6967972 w 7681032"/>
              <a:gd name="connsiteY207" fmla="*/ 1958618 h 5212713"/>
              <a:gd name="connsiteX208" fmla="*/ 6830484 w 7681032"/>
              <a:gd name="connsiteY208" fmla="*/ 2084163 h 5212713"/>
              <a:gd name="connsiteX209" fmla="*/ 6967973 w 7681032"/>
              <a:gd name="connsiteY209" fmla="*/ 2209708 h 5212713"/>
              <a:gd name="connsiteX210" fmla="*/ 7105460 w 7681032"/>
              <a:gd name="connsiteY210" fmla="*/ 2084164 h 5212713"/>
              <a:gd name="connsiteX211" fmla="*/ 6967972 w 7681032"/>
              <a:gd name="connsiteY211" fmla="*/ 1958618 h 5212713"/>
              <a:gd name="connsiteX212" fmla="*/ 713060 w 7681032"/>
              <a:gd name="connsiteY212" fmla="*/ 1958617 h 5212713"/>
              <a:gd name="connsiteX213" fmla="*/ 575572 w 7681032"/>
              <a:gd name="connsiteY213" fmla="*/ 2084163 h 5212713"/>
              <a:gd name="connsiteX214" fmla="*/ 713059 w 7681032"/>
              <a:gd name="connsiteY214" fmla="*/ 2209707 h 5212713"/>
              <a:gd name="connsiteX215" fmla="*/ 850547 w 7681032"/>
              <a:gd name="connsiteY215" fmla="*/ 2084162 h 5212713"/>
              <a:gd name="connsiteX216" fmla="*/ 713060 w 7681032"/>
              <a:gd name="connsiteY216" fmla="*/ 1958617 h 5212713"/>
              <a:gd name="connsiteX217" fmla="*/ 6118538 w 7681032"/>
              <a:gd name="connsiteY217" fmla="*/ 1952367 h 5212713"/>
              <a:gd name="connsiteX218" fmla="*/ 4383395 w 7681032"/>
              <a:gd name="connsiteY218" fmla="*/ 2320479 h 5212713"/>
              <a:gd name="connsiteX219" fmla="*/ 4352215 w 7681032"/>
              <a:gd name="connsiteY219" fmla="*/ 2332789 h 5212713"/>
              <a:gd name="connsiteX220" fmla="*/ 4362658 w 7681032"/>
              <a:gd name="connsiteY220" fmla="*/ 2328858 h 5212713"/>
              <a:gd name="connsiteX221" fmla="*/ 6392139 w 7681032"/>
              <a:gd name="connsiteY221" fmla="*/ 2272824 h 5212713"/>
              <a:gd name="connsiteX222" fmla="*/ 6326424 w 7681032"/>
              <a:gd name="connsiteY222" fmla="*/ 2303888 h 5212713"/>
              <a:gd name="connsiteX223" fmla="*/ 6340550 w 7681032"/>
              <a:gd name="connsiteY223" fmla="*/ 2299408 h 5212713"/>
              <a:gd name="connsiteX224" fmla="*/ 6634002 w 7681032"/>
              <a:gd name="connsiteY224" fmla="*/ 2097225 h 5212713"/>
              <a:gd name="connsiteX225" fmla="*/ 6118538 w 7681032"/>
              <a:gd name="connsiteY225" fmla="*/ 1952367 h 5212713"/>
              <a:gd name="connsiteX226" fmla="*/ 1562494 w 7681032"/>
              <a:gd name="connsiteY226" fmla="*/ 1952366 h 5212713"/>
              <a:gd name="connsiteX227" fmla="*/ 1047030 w 7681032"/>
              <a:gd name="connsiteY227" fmla="*/ 2097224 h 5212713"/>
              <a:gd name="connsiteX228" fmla="*/ 1340481 w 7681032"/>
              <a:gd name="connsiteY228" fmla="*/ 2299407 h 5212713"/>
              <a:gd name="connsiteX229" fmla="*/ 1354608 w 7681032"/>
              <a:gd name="connsiteY229" fmla="*/ 2303887 h 5212713"/>
              <a:gd name="connsiteX230" fmla="*/ 1288893 w 7681032"/>
              <a:gd name="connsiteY230" fmla="*/ 2272823 h 5212713"/>
              <a:gd name="connsiteX231" fmla="*/ 3318374 w 7681032"/>
              <a:gd name="connsiteY231" fmla="*/ 2328857 h 5212713"/>
              <a:gd name="connsiteX232" fmla="*/ 3328816 w 7681032"/>
              <a:gd name="connsiteY232" fmla="*/ 2332788 h 5212713"/>
              <a:gd name="connsiteX233" fmla="*/ 3297637 w 7681032"/>
              <a:gd name="connsiteY233" fmla="*/ 2320478 h 5212713"/>
              <a:gd name="connsiteX234" fmla="*/ 1562494 w 7681032"/>
              <a:gd name="connsiteY234" fmla="*/ 1952366 h 5212713"/>
              <a:gd name="connsiteX235" fmla="*/ 7173631 w 7681032"/>
              <a:gd name="connsiteY235" fmla="*/ 1769047 h 5212713"/>
              <a:gd name="connsiteX236" fmla="*/ 7217164 w 7681032"/>
              <a:gd name="connsiteY236" fmla="*/ 1808378 h 5212713"/>
              <a:gd name="connsiteX237" fmla="*/ 7282242 w 7681032"/>
              <a:gd name="connsiteY237" fmla="*/ 1933976 h 5212713"/>
              <a:gd name="connsiteX238" fmla="*/ 7254222 w 7681032"/>
              <a:gd name="connsiteY238" fmla="*/ 2250576 h 5212713"/>
              <a:gd name="connsiteX239" fmla="*/ 7117281 w 7681032"/>
              <a:gd name="connsiteY239" fmla="*/ 2443655 h 5212713"/>
              <a:gd name="connsiteX240" fmla="*/ 6921673 w 7681032"/>
              <a:gd name="connsiteY240" fmla="*/ 2522119 h 5212713"/>
              <a:gd name="connsiteX241" fmla="*/ 6966351 w 7681032"/>
              <a:gd name="connsiteY241" fmla="*/ 2947271 h 5212713"/>
              <a:gd name="connsiteX242" fmla="*/ 6772810 w 7681032"/>
              <a:gd name="connsiteY242" fmla="*/ 3183616 h 5212713"/>
              <a:gd name="connsiteX243" fmla="*/ 6639645 w 7681032"/>
              <a:gd name="connsiteY243" fmla="*/ 3235350 h 5212713"/>
              <a:gd name="connsiteX244" fmla="*/ 6585284 w 7681032"/>
              <a:gd name="connsiteY244" fmla="*/ 3235417 h 5212713"/>
              <a:gd name="connsiteX245" fmla="*/ 6601043 w 7681032"/>
              <a:gd name="connsiteY245" fmla="*/ 3247907 h 5212713"/>
              <a:gd name="connsiteX246" fmla="*/ 6661706 w 7681032"/>
              <a:gd name="connsiteY246" fmla="*/ 3280050 h 5212713"/>
              <a:gd name="connsiteX247" fmla="*/ 6922208 w 7681032"/>
              <a:gd name="connsiteY247" fmla="*/ 3245347 h 5212713"/>
              <a:gd name="connsiteX248" fmla="*/ 7115750 w 7681032"/>
              <a:gd name="connsiteY248" fmla="*/ 3009002 h 5212713"/>
              <a:gd name="connsiteX249" fmla="*/ 7071073 w 7681032"/>
              <a:gd name="connsiteY249" fmla="*/ 2583850 h 5212713"/>
              <a:gd name="connsiteX250" fmla="*/ 7266682 w 7681032"/>
              <a:gd name="connsiteY250" fmla="*/ 2505388 h 5212713"/>
              <a:gd name="connsiteX251" fmla="*/ 7403622 w 7681032"/>
              <a:gd name="connsiteY251" fmla="*/ 2312307 h 5212713"/>
              <a:gd name="connsiteX252" fmla="*/ 7431642 w 7681032"/>
              <a:gd name="connsiteY252" fmla="*/ 1995707 h 5212713"/>
              <a:gd name="connsiteX253" fmla="*/ 7254046 w 7681032"/>
              <a:gd name="connsiteY253" fmla="*/ 1790716 h 5212713"/>
              <a:gd name="connsiteX254" fmla="*/ 7183182 w 7681032"/>
              <a:gd name="connsiteY254" fmla="*/ 1769766 h 5212713"/>
              <a:gd name="connsiteX255" fmla="*/ 507400 w 7681032"/>
              <a:gd name="connsiteY255" fmla="*/ 1769046 h 5212713"/>
              <a:gd name="connsiteX256" fmla="*/ 497850 w 7681032"/>
              <a:gd name="connsiteY256" fmla="*/ 1769765 h 5212713"/>
              <a:gd name="connsiteX257" fmla="*/ 426986 w 7681032"/>
              <a:gd name="connsiteY257" fmla="*/ 1790715 h 5212713"/>
              <a:gd name="connsiteX258" fmla="*/ 249389 w 7681032"/>
              <a:gd name="connsiteY258" fmla="*/ 1995706 h 5212713"/>
              <a:gd name="connsiteX259" fmla="*/ 277409 w 7681032"/>
              <a:gd name="connsiteY259" fmla="*/ 2312306 h 5212713"/>
              <a:gd name="connsiteX260" fmla="*/ 414350 w 7681032"/>
              <a:gd name="connsiteY260" fmla="*/ 2505387 h 5212713"/>
              <a:gd name="connsiteX261" fmla="*/ 609959 w 7681032"/>
              <a:gd name="connsiteY261" fmla="*/ 2583849 h 5212713"/>
              <a:gd name="connsiteX262" fmla="*/ 565282 w 7681032"/>
              <a:gd name="connsiteY262" fmla="*/ 3009001 h 5212713"/>
              <a:gd name="connsiteX263" fmla="*/ 758823 w 7681032"/>
              <a:gd name="connsiteY263" fmla="*/ 3245346 h 5212713"/>
              <a:gd name="connsiteX264" fmla="*/ 1019326 w 7681032"/>
              <a:gd name="connsiteY264" fmla="*/ 3280049 h 5212713"/>
              <a:gd name="connsiteX265" fmla="*/ 1079988 w 7681032"/>
              <a:gd name="connsiteY265" fmla="*/ 3247906 h 5212713"/>
              <a:gd name="connsiteX266" fmla="*/ 1095748 w 7681032"/>
              <a:gd name="connsiteY266" fmla="*/ 3235416 h 5212713"/>
              <a:gd name="connsiteX267" fmla="*/ 1041387 w 7681032"/>
              <a:gd name="connsiteY267" fmla="*/ 3235349 h 5212713"/>
              <a:gd name="connsiteX268" fmla="*/ 908222 w 7681032"/>
              <a:gd name="connsiteY268" fmla="*/ 3183615 h 5212713"/>
              <a:gd name="connsiteX269" fmla="*/ 714681 w 7681032"/>
              <a:gd name="connsiteY269" fmla="*/ 2947270 h 5212713"/>
              <a:gd name="connsiteX270" fmla="*/ 759359 w 7681032"/>
              <a:gd name="connsiteY270" fmla="*/ 2522118 h 5212713"/>
              <a:gd name="connsiteX271" fmla="*/ 563751 w 7681032"/>
              <a:gd name="connsiteY271" fmla="*/ 2443654 h 5212713"/>
              <a:gd name="connsiteX272" fmla="*/ 426810 w 7681032"/>
              <a:gd name="connsiteY272" fmla="*/ 2250575 h 5212713"/>
              <a:gd name="connsiteX273" fmla="*/ 398790 w 7681032"/>
              <a:gd name="connsiteY273" fmla="*/ 1933975 h 5212713"/>
              <a:gd name="connsiteX274" fmla="*/ 463868 w 7681032"/>
              <a:gd name="connsiteY274" fmla="*/ 1808377 h 5212713"/>
              <a:gd name="connsiteX275" fmla="*/ 3886597 w 7681032"/>
              <a:gd name="connsiteY275" fmla="*/ 1459091 h 5212713"/>
              <a:gd name="connsiteX276" fmla="*/ 3940000 w 7681032"/>
              <a:gd name="connsiteY276" fmla="*/ 1634341 h 5212713"/>
              <a:gd name="connsiteX277" fmla="*/ 3969970 w 7681032"/>
              <a:gd name="connsiteY277" fmla="*/ 1783158 h 5212713"/>
              <a:gd name="connsiteX278" fmla="*/ 3936820 w 7681032"/>
              <a:gd name="connsiteY278" fmla="*/ 1816772 h 5212713"/>
              <a:gd name="connsiteX279" fmla="*/ 3930653 w 7681032"/>
              <a:gd name="connsiteY279" fmla="*/ 1776947 h 5212713"/>
              <a:gd name="connsiteX280" fmla="*/ 3867779 w 7681032"/>
              <a:gd name="connsiteY280" fmla="*/ 1626611 h 5212713"/>
              <a:gd name="connsiteX281" fmla="*/ 3804905 w 7681032"/>
              <a:gd name="connsiteY281" fmla="*/ 1776947 h 5212713"/>
              <a:gd name="connsiteX282" fmla="*/ 3791340 w 7681032"/>
              <a:gd name="connsiteY282" fmla="*/ 1864558 h 5212713"/>
              <a:gd name="connsiteX283" fmla="*/ 3765619 w 7681032"/>
              <a:gd name="connsiteY283" fmla="*/ 1838477 h 5212713"/>
              <a:gd name="connsiteX284" fmla="*/ 3766957 w 7681032"/>
              <a:gd name="connsiteY284" fmla="*/ 1828532 h 5212713"/>
              <a:gd name="connsiteX285" fmla="*/ 3806065 w 7681032"/>
              <a:gd name="connsiteY285" fmla="*/ 1634341 h 5212713"/>
              <a:gd name="connsiteX286" fmla="*/ 3859468 w 7681032"/>
              <a:gd name="connsiteY286" fmla="*/ 1459091 h 5212713"/>
              <a:gd name="connsiteX287" fmla="*/ 3873032 w 7681032"/>
              <a:gd name="connsiteY287" fmla="*/ 1462358 h 5212713"/>
              <a:gd name="connsiteX288" fmla="*/ 6450068 w 7681032"/>
              <a:gd name="connsiteY288" fmla="*/ 1343917 h 5212713"/>
              <a:gd name="connsiteX289" fmla="*/ 4313015 w 7681032"/>
              <a:gd name="connsiteY289" fmla="*/ 2233014 h 5212713"/>
              <a:gd name="connsiteX290" fmla="*/ 4282933 w 7681032"/>
              <a:gd name="connsiteY290" fmla="*/ 2255074 h 5212713"/>
              <a:gd name="connsiteX291" fmla="*/ 4293063 w 7681032"/>
              <a:gd name="connsiteY291" fmla="*/ 2247917 h 5212713"/>
              <a:gd name="connsiteX292" fmla="*/ 6466598 w 7681032"/>
              <a:gd name="connsiteY292" fmla="*/ 1706261 h 5212713"/>
              <a:gd name="connsiteX293" fmla="*/ 6404675 w 7681032"/>
              <a:gd name="connsiteY293" fmla="*/ 1758896 h 5212713"/>
              <a:gd name="connsiteX294" fmla="*/ 6418621 w 7681032"/>
              <a:gd name="connsiteY294" fmla="*/ 1750218 h 5212713"/>
              <a:gd name="connsiteX295" fmla="*/ 6676796 w 7681032"/>
              <a:gd name="connsiteY295" fmla="*/ 1439022 h 5212713"/>
              <a:gd name="connsiteX296" fmla="*/ 6450068 w 7681032"/>
              <a:gd name="connsiteY296" fmla="*/ 1343917 h 5212713"/>
              <a:gd name="connsiteX297" fmla="*/ 1230964 w 7681032"/>
              <a:gd name="connsiteY297" fmla="*/ 1343916 h 5212713"/>
              <a:gd name="connsiteX298" fmla="*/ 1004236 w 7681032"/>
              <a:gd name="connsiteY298" fmla="*/ 1439021 h 5212713"/>
              <a:gd name="connsiteX299" fmla="*/ 1262410 w 7681032"/>
              <a:gd name="connsiteY299" fmla="*/ 1750217 h 5212713"/>
              <a:gd name="connsiteX300" fmla="*/ 1276357 w 7681032"/>
              <a:gd name="connsiteY300" fmla="*/ 1758895 h 5212713"/>
              <a:gd name="connsiteX301" fmla="*/ 1214434 w 7681032"/>
              <a:gd name="connsiteY301" fmla="*/ 1706260 h 5212713"/>
              <a:gd name="connsiteX302" fmla="*/ 3387969 w 7681032"/>
              <a:gd name="connsiteY302" fmla="*/ 2247916 h 5212713"/>
              <a:gd name="connsiteX303" fmla="*/ 3398098 w 7681032"/>
              <a:gd name="connsiteY303" fmla="*/ 2255073 h 5212713"/>
              <a:gd name="connsiteX304" fmla="*/ 3368017 w 7681032"/>
              <a:gd name="connsiteY304" fmla="*/ 2233013 h 5212713"/>
              <a:gd name="connsiteX305" fmla="*/ 1230964 w 7681032"/>
              <a:gd name="connsiteY305" fmla="*/ 1343916 h 5212713"/>
              <a:gd name="connsiteX306" fmla="*/ 7105460 w 7681032"/>
              <a:gd name="connsiteY306" fmla="*/ 1269504 h 5212713"/>
              <a:gd name="connsiteX307" fmla="*/ 6967973 w 7681032"/>
              <a:gd name="connsiteY307" fmla="*/ 1395049 h 5212713"/>
              <a:gd name="connsiteX308" fmla="*/ 7105460 w 7681032"/>
              <a:gd name="connsiteY308" fmla="*/ 1520594 h 5212713"/>
              <a:gd name="connsiteX309" fmla="*/ 7242949 w 7681032"/>
              <a:gd name="connsiteY309" fmla="*/ 1395049 h 5212713"/>
              <a:gd name="connsiteX310" fmla="*/ 7105460 w 7681032"/>
              <a:gd name="connsiteY310" fmla="*/ 1269504 h 5212713"/>
              <a:gd name="connsiteX311" fmla="*/ 575572 w 7681032"/>
              <a:gd name="connsiteY311" fmla="*/ 1269503 h 5212713"/>
              <a:gd name="connsiteX312" fmla="*/ 438083 w 7681032"/>
              <a:gd name="connsiteY312" fmla="*/ 1395048 h 5212713"/>
              <a:gd name="connsiteX313" fmla="*/ 575572 w 7681032"/>
              <a:gd name="connsiteY313" fmla="*/ 1520593 h 5212713"/>
              <a:gd name="connsiteX314" fmla="*/ 713059 w 7681032"/>
              <a:gd name="connsiteY314" fmla="*/ 1395048 h 5212713"/>
              <a:gd name="connsiteX315" fmla="*/ 575572 w 7681032"/>
              <a:gd name="connsiteY315" fmla="*/ 1269503 h 5212713"/>
              <a:gd name="connsiteX316" fmla="*/ 6445467 w 7681032"/>
              <a:gd name="connsiteY316" fmla="*/ 678269 h 5212713"/>
              <a:gd name="connsiteX317" fmla="*/ 4235892 w 7681032"/>
              <a:gd name="connsiteY317" fmla="*/ 2076586 h 5212713"/>
              <a:gd name="connsiteX318" fmla="*/ 4208587 w 7681032"/>
              <a:gd name="connsiteY318" fmla="*/ 2107401 h 5212713"/>
              <a:gd name="connsiteX319" fmla="*/ 4217850 w 7681032"/>
              <a:gd name="connsiteY319" fmla="*/ 2097342 h 5212713"/>
              <a:gd name="connsiteX320" fmla="*/ 6456643 w 7681032"/>
              <a:gd name="connsiteY320" fmla="*/ 1104886 h 5212713"/>
              <a:gd name="connsiteX321" fmla="*/ 6402262 w 7681032"/>
              <a:gd name="connsiteY321" fmla="*/ 1176790 h 5212713"/>
              <a:gd name="connsiteX322" fmla="*/ 6415313 w 7681032"/>
              <a:gd name="connsiteY322" fmla="*/ 1164322 h 5212713"/>
              <a:gd name="connsiteX323" fmla="*/ 6618854 w 7681032"/>
              <a:gd name="connsiteY323" fmla="*/ 756942 h 5212713"/>
              <a:gd name="connsiteX324" fmla="*/ 6445467 w 7681032"/>
              <a:gd name="connsiteY324" fmla="*/ 678269 h 5212713"/>
              <a:gd name="connsiteX325" fmla="*/ 1235564 w 7681032"/>
              <a:gd name="connsiteY325" fmla="*/ 678268 h 5212713"/>
              <a:gd name="connsiteX326" fmla="*/ 1062178 w 7681032"/>
              <a:gd name="connsiteY326" fmla="*/ 756941 h 5212713"/>
              <a:gd name="connsiteX327" fmla="*/ 1265718 w 7681032"/>
              <a:gd name="connsiteY327" fmla="*/ 1164321 h 5212713"/>
              <a:gd name="connsiteX328" fmla="*/ 1278770 w 7681032"/>
              <a:gd name="connsiteY328" fmla="*/ 1176789 h 5212713"/>
              <a:gd name="connsiteX329" fmla="*/ 1224388 w 7681032"/>
              <a:gd name="connsiteY329" fmla="*/ 1104885 h 5212713"/>
              <a:gd name="connsiteX330" fmla="*/ 3463182 w 7681032"/>
              <a:gd name="connsiteY330" fmla="*/ 2097341 h 5212713"/>
              <a:gd name="connsiteX331" fmla="*/ 3472445 w 7681032"/>
              <a:gd name="connsiteY331" fmla="*/ 2107400 h 5212713"/>
              <a:gd name="connsiteX332" fmla="*/ 3445140 w 7681032"/>
              <a:gd name="connsiteY332" fmla="*/ 2076585 h 5212713"/>
              <a:gd name="connsiteX333" fmla="*/ 1235564 w 7681032"/>
              <a:gd name="connsiteY333" fmla="*/ 678268 h 5212713"/>
              <a:gd name="connsiteX334" fmla="*/ 6967973 w 7681032"/>
              <a:gd name="connsiteY334" fmla="*/ 614360 h 5212713"/>
              <a:gd name="connsiteX335" fmla="*/ 6830485 w 7681032"/>
              <a:gd name="connsiteY335" fmla="*/ 739905 h 5212713"/>
              <a:gd name="connsiteX336" fmla="*/ 6967972 w 7681032"/>
              <a:gd name="connsiteY336" fmla="*/ 865450 h 5212713"/>
              <a:gd name="connsiteX337" fmla="*/ 7105461 w 7681032"/>
              <a:gd name="connsiteY337" fmla="*/ 739905 h 5212713"/>
              <a:gd name="connsiteX338" fmla="*/ 6967973 w 7681032"/>
              <a:gd name="connsiteY338" fmla="*/ 614360 h 5212713"/>
              <a:gd name="connsiteX339" fmla="*/ 713059 w 7681032"/>
              <a:gd name="connsiteY339" fmla="*/ 614359 h 5212713"/>
              <a:gd name="connsiteX340" fmla="*/ 575571 w 7681032"/>
              <a:gd name="connsiteY340" fmla="*/ 739904 h 5212713"/>
              <a:gd name="connsiteX341" fmla="*/ 713060 w 7681032"/>
              <a:gd name="connsiteY341" fmla="*/ 865449 h 5212713"/>
              <a:gd name="connsiteX342" fmla="*/ 850547 w 7681032"/>
              <a:gd name="connsiteY342" fmla="*/ 739904 h 5212713"/>
              <a:gd name="connsiteX343" fmla="*/ 713059 w 7681032"/>
              <a:gd name="connsiteY343" fmla="*/ 614359 h 5212713"/>
              <a:gd name="connsiteX344" fmla="*/ 4616839 w 7681032"/>
              <a:gd name="connsiteY344" fmla="*/ 350 h 5212713"/>
              <a:gd name="connsiteX345" fmla="*/ 3955186 w 7681032"/>
              <a:gd name="connsiteY345" fmla="*/ 1026199 h 5212713"/>
              <a:gd name="connsiteX346" fmla="*/ 3947333 w 7681032"/>
              <a:gd name="connsiteY346" fmla="*/ 1077654 h 5212713"/>
              <a:gd name="connsiteX347" fmla="*/ 3939433 w 7681032"/>
              <a:gd name="connsiteY347" fmla="*/ 1071300 h 5212713"/>
              <a:gd name="connsiteX348" fmla="*/ 3873032 w 7681032"/>
              <a:gd name="connsiteY348" fmla="*/ 1055306 h 5212713"/>
              <a:gd name="connsiteX349" fmla="*/ 3810840 w 7681032"/>
              <a:gd name="connsiteY349" fmla="*/ 1070286 h 5212713"/>
              <a:gd name="connsiteX350" fmla="*/ 3805250 w 7681032"/>
              <a:gd name="connsiteY350" fmla="*/ 1033662 h 5212713"/>
              <a:gd name="connsiteX351" fmla="*/ 3143596 w 7681032"/>
              <a:gd name="connsiteY351" fmla="*/ 7814 h 5212713"/>
              <a:gd name="connsiteX352" fmla="*/ 3054027 w 7681032"/>
              <a:gd name="connsiteY352" fmla="*/ 29085 h 5212713"/>
              <a:gd name="connsiteX353" fmla="*/ 2977609 w 7681032"/>
              <a:gd name="connsiteY353" fmla="*/ 320038 h 5212713"/>
              <a:gd name="connsiteX354" fmla="*/ 2979370 w 7681032"/>
              <a:gd name="connsiteY354" fmla="*/ 330380 h 5212713"/>
              <a:gd name="connsiteX355" fmla="*/ 2981767 w 7681032"/>
              <a:gd name="connsiteY355" fmla="*/ 275137 h 5212713"/>
              <a:gd name="connsiteX356" fmla="*/ 3777819 w 7681032"/>
              <a:gd name="connsiteY356" fmla="*/ 965826 h 5212713"/>
              <a:gd name="connsiteX357" fmla="*/ 3800983 w 7681032"/>
              <a:gd name="connsiteY357" fmla="*/ 1075844 h 5212713"/>
              <a:gd name="connsiteX358" fmla="*/ 3752407 w 7681032"/>
              <a:gd name="connsiteY358" fmla="*/ 1114917 h 5212713"/>
              <a:gd name="connsiteX359" fmla="*/ 3702443 w 7681032"/>
              <a:gd name="connsiteY359" fmla="*/ 1258832 h 5212713"/>
              <a:gd name="connsiteX360" fmla="*/ 3752407 w 7681032"/>
              <a:gd name="connsiteY360" fmla="*/ 1402746 h 5212713"/>
              <a:gd name="connsiteX361" fmla="*/ 3802933 w 7681032"/>
              <a:gd name="connsiteY361" fmla="*/ 1443390 h 5212713"/>
              <a:gd name="connsiteX362" fmla="*/ 3749442 w 7681032"/>
              <a:gd name="connsiteY362" fmla="*/ 1500707 h 5212713"/>
              <a:gd name="connsiteX363" fmla="*/ 3671065 w 7681032"/>
              <a:gd name="connsiteY363" fmla="*/ 1664853 h 5212713"/>
              <a:gd name="connsiteX364" fmla="*/ 3653005 w 7681032"/>
              <a:gd name="connsiteY364" fmla="*/ 1724288 h 5212713"/>
              <a:gd name="connsiteX365" fmla="*/ 3620645 w 7681032"/>
              <a:gd name="connsiteY365" fmla="*/ 1691475 h 5212713"/>
              <a:gd name="connsiteX366" fmla="*/ 819414 w 7681032"/>
              <a:gd name="connsiteY366" fmla="*/ 121378 h 5212713"/>
              <a:gd name="connsiteX367" fmla="*/ 672156 w 7681032"/>
              <a:gd name="connsiteY367" fmla="*/ 112368 h 5212713"/>
              <a:gd name="connsiteX368" fmla="*/ 539450 w 7681032"/>
              <a:gd name="connsiteY368" fmla="*/ 116548 h 5212713"/>
              <a:gd name="connsiteX369" fmla="*/ 119885 w 7681032"/>
              <a:gd name="connsiteY369" fmla="*/ 341340 h 5212713"/>
              <a:gd name="connsiteX370" fmla="*/ 342510 w 7681032"/>
              <a:gd name="connsiteY370" fmla="*/ 902014 h 5212713"/>
              <a:gd name="connsiteX371" fmla="*/ 380511 w 7681032"/>
              <a:gd name="connsiteY371" fmla="*/ 940757 h 5212713"/>
              <a:gd name="connsiteX372" fmla="*/ 320978 w 7681032"/>
              <a:gd name="connsiteY372" fmla="*/ 950600 h 5212713"/>
              <a:gd name="connsiteX373" fmla="*/ 934 w 7681032"/>
              <a:gd name="connsiteY373" fmla="*/ 1380954 h 5212713"/>
              <a:gd name="connsiteX374" fmla="*/ 464794 w 7681032"/>
              <a:gd name="connsiteY374" fmla="*/ 1766325 h 5212713"/>
              <a:gd name="connsiteX375" fmla="*/ 464794 w 7681032"/>
              <a:gd name="connsiteY375" fmla="*/ 1766323 h 5212713"/>
              <a:gd name="connsiteX376" fmla="*/ 188400 w 7681032"/>
              <a:gd name="connsiteY376" fmla="*/ 1368169 h 5212713"/>
              <a:gd name="connsiteX377" fmla="*/ 309826 w 7681032"/>
              <a:gd name="connsiteY377" fmla="*/ 1020810 h 5212713"/>
              <a:gd name="connsiteX378" fmla="*/ 390742 w 7681032"/>
              <a:gd name="connsiteY378" fmla="*/ 951186 h 5212713"/>
              <a:gd name="connsiteX379" fmla="*/ 442388 w 7681032"/>
              <a:gd name="connsiteY379" fmla="*/ 1003840 h 5212713"/>
              <a:gd name="connsiteX380" fmla="*/ 462820 w 7681032"/>
              <a:gd name="connsiteY380" fmla="*/ 1021820 h 5212713"/>
              <a:gd name="connsiteX381" fmla="*/ 401278 w 7681032"/>
              <a:gd name="connsiteY381" fmla="*/ 942122 h 5212713"/>
              <a:gd name="connsiteX382" fmla="*/ 408182 w 7681032"/>
              <a:gd name="connsiteY382" fmla="*/ 936181 h 5212713"/>
              <a:gd name="connsiteX383" fmla="*/ 397993 w 7681032"/>
              <a:gd name="connsiteY383" fmla="*/ 937866 h 5212713"/>
              <a:gd name="connsiteX384" fmla="*/ 377323 w 7681032"/>
              <a:gd name="connsiteY384" fmla="*/ 911100 h 5212713"/>
              <a:gd name="connsiteX385" fmla="*/ 3479576 w 7681032"/>
              <a:gd name="connsiteY385" fmla="*/ 1579002 h 5212713"/>
              <a:gd name="connsiteX386" fmla="*/ 3650063 w 7681032"/>
              <a:gd name="connsiteY386" fmla="*/ 1733970 h 5212713"/>
              <a:gd name="connsiteX387" fmla="*/ 3638004 w 7681032"/>
              <a:gd name="connsiteY387" fmla="*/ 1773656 h 5212713"/>
              <a:gd name="connsiteX388" fmla="*/ 3555520 w 7681032"/>
              <a:gd name="connsiteY388" fmla="*/ 2510593 h 5212713"/>
              <a:gd name="connsiteX389" fmla="*/ 3648517 w 7681032"/>
              <a:gd name="connsiteY389" fmla="*/ 3285594 h 5212713"/>
              <a:gd name="connsiteX390" fmla="*/ 3653507 w 7681032"/>
              <a:gd name="connsiteY390" fmla="*/ 3301247 h 5212713"/>
              <a:gd name="connsiteX391" fmla="*/ 3637621 w 7681032"/>
              <a:gd name="connsiteY391" fmla="*/ 3367731 h 5212713"/>
              <a:gd name="connsiteX392" fmla="*/ 2416908 w 7681032"/>
              <a:gd name="connsiteY392" fmla="*/ 4845427 h 5212713"/>
              <a:gd name="connsiteX393" fmla="*/ 2424673 w 7681032"/>
              <a:gd name="connsiteY393" fmla="*/ 4763996 h 5212713"/>
              <a:gd name="connsiteX394" fmla="*/ 2420441 w 7681032"/>
              <a:gd name="connsiteY394" fmla="*/ 4779717 h 5212713"/>
              <a:gd name="connsiteX395" fmla="*/ 2459788 w 7681032"/>
              <a:gd name="connsiteY395" fmla="*/ 5194856 h 5212713"/>
              <a:gd name="connsiteX396" fmla="*/ 3649479 w 7681032"/>
              <a:gd name="connsiteY396" fmla="*/ 3353916 h 5212713"/>
              <a:gd name="connsiteX397" fmla="*/ 3657825 w 7681032"/>
              <a:gd name="connsiteY397" fmla="*/ 3314796 h 5212713"/>
              <a:gd name="connsiteX398" fmla="*/ 3671065 w 7681032"/>
              <a:gd name="connsiteY398" fmla="*/ 3356333 h 5212713"/>
              <a:gd name="connsiteX399" fmla="*/ 3873032 w 7681032"/>
              <a:gd name="connsiteY399" fmla="*/ 3606610 h 5212713"/>
              <a:gd name="connsiteX400" fmla="*/ 3714276 w 7681032"/>
              <a:gd name="connsiteY400" fmla="*/ 2510593 h 5212713"/>
              <a:gd name="connsiteX401" fmla="*/ 3738156 w 7681032"/>
              <a:gd name="connsiteY401" fmla="*/ 2042525 h 5212713"/>
              <a:gd name="connsiteX402" fmla="*/ 3764843 w 7681032"/>
              <a:gd name="connsiteY402" fmla="*/ 1844237 h 5212713"/>
              <a:gd name="connsiteX403" fmla="*/ 3790609 w 7681032"/>
              <a:gd name="connsiteY403" fmla="*/ 1869277 h 5212713"/>
              <a:gd name="connsiteX404" fmla="*/ 3788262 w 7681032"/>
              <a:gd name="connsiteY404" fmla="*/ 1884436 h 5212713"/>
              <a:gd name="connsiteX405" fmla="*/ 3755325 w 7681032"/>
              <a:gd name="connsiteY405" fmla="*/ 2506881 h 5212713"/>
              <a:gd name="connsiteX406" fmla="*/ 3867779 w 7681032"/>
              <a:gd name="connsiteY406" fmla="*/ 3387151 h 5212713"/>
              <a:gd name="connsiteX407" fmla="*/ 3980233 w 7681032"/>
              <a:gd name="connsiteY407" fmla="*/ 2506881 h 5212713"/>
              <a:gd name="connsiteX408" fmla="*/ 3947296 w 7681032"/>
              <a:gd name="connsiteY408" fmla="*/ 1884436 h 5212713"/>
              <a:gd name="connsiteX409" fmla="*/ 3937818 w 7681032"/>
              <a:gd name="connsiteY409" fmla="*/ 1823218 h 5212713"/>
              <a:gd name="connsiteX410" fmla="*/ 3971454 w 7681032"/>
              <a:gd name="connsiteY410" fmla="*/ 1790529 h 5212713"/>
              <a:gd name="connsiteX411" fmla="*/ 3979107 w 7681032"/>
              <a:gd name="connsiteY411" fmla="*/ 1828532 h 5212713"/>
              <a:gd name="connsiteX412" fmla="*/ 4031788 w 7681032"/>
              <a:gd name="connsiteY412" fmla="*/ 2510593 h 5212713"/>
              <a:gd name="connsiteX413" fmla="*/ 3989887 w 7681032"/>
              <a:gd name="connsiteY413" fmla="*/ 3123285 h 5212713"/>
              <a:gd name="connsiteX414" fmla="*/ 3987883 w 7681032"/>
              <a:gd name="connsiteY414" fmla="*/ 3135339 h 5212713"/>
              <a:gd name="connsiteX415" fmla="*/ 3970741 w 7681032"/>
              <a:gd name="connsiteY415" fmla="*/ 3063600 h 5212713"/>
              <a:gd name="connsiteX416" fmla="*/ 3968334 w 7681032"/>
              <a:gd name="connsiteY416" fmla="*/ 3051477 h 5212713"/>
              <a:gd name="connsiteX417" fmla="*/ 3974851 w 7681032"/>
              <a:gd name="connsiteY417" fmla="*/ 3088144 h 5212713"/>
              <a:gd name="connsiteX418" fmla="*/ 3986585 w 7681032"/>
              <a:gd name="connsiteY418" fmla="*/ 3143144 h 5212713"/>
              <a:gd name="connsiteX419" fmla="*/ 3967182 w 7681032"/>
              <a:gd name="connsiteY419" fmla="*/ 3259824 h 5212713"/>
              <a:gd name="connsiteX420" fmla="*/ 3873032 w 7681032"/>
              <a:gd name="connsiteY420" fmla="*/ 3606610 h 5212713"/>
              <a:gd name="connsiteX421" fmla="*/ 4024377 w 7681032"/>
              <a:gd name="connsiteY421" fmla="*/ 3474327 h 5212713"/>
              <a:gd name="connsiteX422" fmla="*/ 4049501 w 7681032"/>
              <a:gd name="connsiteY422" fmla="*/ 3421641 h 5212713"/>
              <a:gd name="connsiteX423" fmla="*/ 4097763 w 7681032"/>
              <a:gd name="connsiteY423" fmla="*/ 3603754 h 5212713"/>
              <a:gd name="connsiteX424" fmla="*/ 5221244 w 7681032"/>
              <a:gd name="connsiteY424" fmla="*/ 5194857 h 5212713"/>
              <a:gd name="connsiteX425" fmla="*/ 5260591 w 7681032"/>
              <a:gd name="connsiteY425" fmla="*/ 4779718 h 5212713"/>
              <a:gd name="connsiteX426" fmla="*/ 5256359 w 7681032"/>
              <a:gd name="connsiteY426" fmla="*/ 4763997 h 5212713"/>
              <a:gd name="connsiteX427" fmla="*/ 5264124 w 7681032"/>
              <a:gd name="connsiteY427" fmla="*/ 4845428 h 5212713"/>
              <a:gd name="connsiteX428" fmla="*/ 4128135 w 7681032"/>
              <a:gd name="connsiteY428" fmla="*/ 3649350 h 5212713"/>
              <a:gd name="connsiteX429" fmla="*/ 4055289 w 7681032"/>
              <a:gd name="connsiteY429" fmla="*/ 3407211 h 5212713"/>
              <a:gd name="connsiteX430" fmla="*/ 4074999 w 7681032"/>
              <a:gd name="connsiteY430" fmla="*/ 3356333 h 5212713"/>
              <a:gd name="connsiteX431" fmla="*/ 4190544 w 7681032"/>
              <a:gd name="connsiteY431" fmla="*/ 2510593 h 5212713"/>
              <a:gd name="connsiteX432" fmla="*/ 4108060 w 7681032"/>
              <a:gd name="connsiteY432" fmla="*/ 1773656 h 5212713"/>
              <a:gd name="connsiteX433" fmla="*/ 4081927 w 7681032"/>
              <a:gd name="connsiteY433" fmla="*/ 1687652 h 5212713"/>
              <a:gd name="connsiteX434" fmla="*/ 4201456 w 7681032"/>
              <a:gd name="connsiteY434" fmla="*/ 1579003 h 5212713"/>
              <a:gd name="connsiteX435" fmla="*/ 7303708 w 7681032"/>
              <a:gd name="connsiteY435" fmla="*/ 911101 h 5212713"/>
              <a:gd name="connsiteX436" fmla="*/ 7283039 w 7681032"/>
              <a:gd name="connsiteY436" fmla="*/ 937867 h 5212713"/>
              <a:gd name="connsiteX437" fmla="*/ 7272849 w 7681032"/>
              <a:gd name="connsiteY437" fmla="*/ 936182 h 5212713"/>
              <a:gd name="connsiteX438" fmla="*/ 7279754 w 7681032"/>
              <a:gd name="connsiteY438" fmla="*/ 942123 h 5212713"/>
              <a:gd name="connsiteX439" fmla="*/ 7218212 w 7681032"/>
              <a:gd name="connsiteY439" fmla="*/ 1021821 h 5212713"/>
              <a:gd name="connsiteX440" fmla="*/ 7238644 w 7681032"/>
              <a:gd name="connsiteY440" fmla="*/ 1003841 h 5212713"/>
              <a:gd name="connsiteX441" fmla="*/ 7290290 w 7681032"/>
              <a:gd name="connsiteY441" fmla="*/ 951187 h 5212713"/>
              <a:gd name="connsiteX442" fmla="*/ 7371205 w 7681032"/>
              <a:gd name="connsiteY442" fmla="*/ 1020811 h 5212713"/>
              <a:gd name="connsiteX443" fmla="*/ 7492632 w 7681032"/>
              <a:gd name="connsiteY443" fmla="*/ 1368170 h 5212713"/>
              <a:gd name="connsiteX444" fmla="*/ 7216238 w 7681032"/>
              <a:gd name="connsiteY444" fmla="*/ 1766324 h 5212713"/>
              <a:gd name="connsiteX445" fmla="*/ 7216238 w 7681032"/>
              <a:gd name="connsiteY445" fmla="*/ 1766326 h 5212713"/>
              <a:gd name="connsiteX446" fmla="*/ 7680098 w 7681032"/>
              <a:gd name="connsiteY446" fmla="*/ 1380955 h 5212713"/>
              <a:gd name="connsiteX447" fmla="*/ 7360054 w 7681032"/>
              <a:gd name="connsiteY447" fmla="*/ 950601 h 5212713"/>
              <a:gd name="connsiteX448" fmla="*/ 7300521 w 7681032"/>
              <a:gd name="connsiteY448" fmla="*/ 940758 h 5212713"/>
              <a:gd name="connsiteX449" fmla="*/ 7338522 w 7681032"/>
              <a:gd name="connsiteY449" fmla="*/ 902015 h 5212713"/>
              <a:gd name="connsiteX450" fmla="*/ 7561147 w 7681032"/>
              <a:gd name="connsiteY450" fmla="*/ 341341 h 5212713"/>
              <a:gd name="connsiteX451" fmla="*/ 7141582 w 7681032"/>
              <a:gd name="connsiteY451" fmla="*/ 116549 h 5212713"/>
              <a:gd name="connsiteX452" fmla="*/ 7008876 w 7681032"/>
              <a:gd name="connsiteY452" fmla="*/ 112369 h 5212713"/>
              <a:gd name="connsiteX453" fmla="*/ 6861618 w 7681032"/>
              <a:gd name="connsiteY453" fmla="*/ 121379 h 5212713"/>
              <a:gd name="connsiteX454" fmla="*/ 4273017 w 7681032"/>
              <a:gd name="connsiteY454" fmla="*/ 1491248 h 5212713"/>
              <a:gd name="connsiteX455" fmla="*/ 4078038 w 7681032"/>
              <a:gd name="connsiteY455" fmla="*/ 1674854 h 5212713"/>
              <a:gd name="connsiteX456" fmla="*/ 4074999 w 7681032"/>
              <a:gd name="connsiteY456" fmla="*/ 1664853 h 5212713"/>
              <a:gd name="connsiteX457" fmla="*/ 3996622 w 7681032"/>
              <a:gd name="connsiteY457" fmla="*/ 1500707 h 5212713"/>
              <a:gd name="connsiteX458" fmla="*/ 3943131 w 7681032"/>
              <a:gd name="connsiteY458" fmla="*/ 1443390 h 5212713"/>
              <a:gd name="connsiteX459" fmla="*/ 3993657 w 7681032"/>
              <a:gd name="connsiteY459" fmla="*/ 1402746 h 5212713"/>
              <a:gd name="connsiteX460" fmla="*/ 4043621 w 7681032"/>
              <a:gd name="connsiteY460" fmla="*/ 1258832 h 5212713"/>
              <a:gd name="connsiteX461" fmla="*/ 3993657 w 7681032"/>
              <a:gd name="connsiteY461" fmla="*/ 1114917 h 5212713"/>
              <a:gd name="connsiteX462" fmla="*/ 3956028 w 7681032"/>
              <a:gd name="connsiteY462" fmla="*/ 1084649 h 5212713"/>
              <a:gd name="connsiteX463" fmla="*/ 3982618 w 7681032"/>
              <a:gd name="connsiteY463" fmla="*/ 958362 h 5212713"/>
              <a:gd name="connsiteX464" fmla="*/ 4778669 w 7681032"/>
              <a:gd name="connsiteY464" fmla="*/ 267673 h 5212713"/>
              <a:gd name="connsiteX465" fmla="*/ 4781065 w 7681032"/>
              <a:gd name="connsiteY465" fmla="*/ 322916 h 5212713"/>
              <a:gd name="connsiteX466" fmla="*/ 4782826 w 7681032"/>
              <a:gd name="connsiteY466" fmla="*/ 312574 h 5212713"/>
              <a:gd name="connsiteX467" fmla="*/ 4706408 w 7681032"/>
              <a:gd name="connsiteY467" fmla="*/ 21621 h 5212713"/>
              <a:gd name="connsiteX468" fmla="*/ 4616839 w 7681032"/>
              <a:gd name="connsiteY468" fmla="*/ 350 h 521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Lst>
            <a:rect l="l" t="t" r="r" b="b"/>
            <a:pathLst>
              <a:path w="7681032" h="5212713">
                <a:moveTo>
                  <a:pt x="5043628" y="4747498"/>
                </a:moveTo>
                <a:cubicBezTo>
                  <a:pt x="4984422" y="4747498"/>
                  <a:pt x="4936426" y="4795151"/>
                  <a:pt x="4936426" y="4853934"/>
                </a:cubicBezTo>
                <a:cubicBezTo>
                  <a:pt x="4936426" y="4912718"/>
                  <a:pt x="4984422" y="4960371"/>
                  <a:pt x="5043627" y="4960371"/>
                </a:cubicBezTo>
                <a:cubicBezTo>
                  <a:pt x="5102832" y="4960371"/>
                  <a:pt x="5150828" y="4912718"/>
                  <a:pt x="5150828" y="4853934"/>
                </a:cubicBezTo>
                <a:cubicBezTo>
                  <a:pt x="5150828" y="4795151"/>
                  <a:pt x="5102832" y="4747498"/>
                  <a:pt x="5043628" y="4747498"/>
                </a:cubicBezTo>
                <a:close/>
                <a:moveTo>
                  <a:pt x="2637404" y="4747497"/>
                </a:moveTo>
                <a:cubicBezTo>
                  <a:pt x="2578200" y="4747497"/>
                  <a:pt x="2530204" y="4795150"/>
                  <a:pt x="2530204" y="4853933"/>
                </a:cubicBezTo>
                <a:cubicBezTo>
                  <a:pt x="2530204" y="4912717"/>
                  <a:pt x="2578200" y="4960370"/>
                  <a:pt x="2637405" y="4960370"/>
                </a:cubicBezTo>
                <a:cubicBezTo>
                  <a:pt x="2696609" y="4960370"/>
                  <a:pt x="2744605" y="4912717"/>
                  <a:pt x="2744606" y="4853933"/>
                </a:cubicBezTo>
                <a:cubicBezTo>
                  <a:pt x="2744606" y="4795150"/>
                  <a:pt x="2696609" y="4747497"/>
                  <a:pt x="2637404" y="4747497"/>
                </a:cubicBezTo>
                <a:close/>
                <a:moveTo>
                  <a:pt x="5386669" y="4429445"/>
                </a:moveTo>
                <a:cubicBezTo>
                  <a:pt x="5327464" y="4429445"/>
                  <a:pt x="5279468" y="4477098"/>
                  <a:pt x="5279468" y="4535882"/>
                </a:cubicBezTo>
                <a:cubicBezTo>
                  <a:pt x="5279468" y="4594665"/>
                  <a:pt x="5327464" y="4642318"/>
                  <a:pt x="5386669" y="4642318"/>
                </a:cubicBezTo>
                <a:cubicBezTo>
                  <a:pt x="5445873" y="4642318"/>
                  <a:pt x="5493870" y="4594665"/>
                  <a:pt x="5493870" y="4535882"/>
                </a:cubicBezTo>
                <a:cubicBezTo>
                  <a:pt x="5493871" y="4477099"/>
                  <a:pt x="5445875" y="4429446"/>
                  <a:pt x="5386669" y="4429445"/>
                </a:cubicBezTo>
                <a:close/>
                <a:moveTo>
                  <a:pt x="2294363" y="4429444"/>
                </a:moveTo>
                <a:cubicBezTo>
                  <a:pt x="2235157" y="4429445"/>
                  <a:pt x="2187161" y="4477098"/>
                  <a:pt x="2187162" y="4535881"/>
                </a:cubicBezTo>
                <a:cubicBezTo>
                  <a:pt x="2187162" y="4594664"/>
                  <a:pt x="2235158" y="4642317"/>
                  <a:pt x="2294363" y="4642317"/>
                </a:cubicBezTo>
                <a:cubicBezTo>
                  <a:pt x="2353568" y="4642317"/>
                  <a:pt x="2401564" y="4594664"/>
                  <a:pt x="2401564" y="4535881"/>
                </a:cubicBezTo>
                <a:cubicBezTo>
                  <a:pt x="2401563" y="4477097"/>
                  <a:pt x="2353568" y="4429444"/>
                  <a:pt x="2294363" y="4429444"/>
                </a:cubicBezTo>
                <a:close/>
                <a:moveTo>
                  <a:pt x="5579036" y="4012003"/>
                </a:moveTo>
                <a:cubicBezTo>
                  <a:pt x="5519831" y="4012003"/>
                  <a:pt x="5471834" y="4059656"/>
                  <a:pt x="5471836" y="4118438"/>
                </a:cubicBezTo>
                <a:cubicBezTo>
                  <a:pt x="5471836" y="4177222"/>
                  <a:pt x="5519832" y="4224875"/>
                  <a:pt x="5579036" y="4224874"/>
                </a:cubicBezTo>
                <a:cubicBezTo>
                  <a:pt x="5638241" y="4224874"/>
                  <a:pt x="5686237" y="4177221"/>
                  <a:pt x="5686237" y="4118438"/>
                </a:cubicBezTo>
                <a:cubicBezTo>
                  <a:pt x="5686237" y="4059655"/>
                  <a:pt x="5638241" y="4012003"/>
                  <a:pt x="5579036" y="4012003"/>
                </a:cubicBezTo>
                <a:close/>
                <a:moveTo>
                  <a:pt x="2101995" y="4012002"/>
                </a:moveTo>
                <a:cubicBezTo>
                  <a:pt x="2042791" y="4012002"/>
                  <a:pt x="1994795" y="4059654"/>
                  <a:pt x="1994795" y="4118437"/>
                </a:cubicBezTo>
                <a:cubicBezTo>
                  <a:pt x="1994795" y="4177220"/>
                  <a:pt x="2042791" y="4224873"/>
                  <a:pt x="2101996" y="4224873"/>
                </a:cubicBezTo>
                <a:cubicBezTo>
                  <a:pt x="2161200" y="4224874"/>
                  <a:pt x="2209196" y="4177221"/>
                  <a:pt x="2209196" y="4118437"/>
                </a:cubicBezTo>
                <a:cubicBezTo>
                  <a:pt x="2209197" y="4059655"/>
                  <a:pt x="2161201" y="4012002"/>
                  <a:pt x="2101995" y="4012002"/>
                </a:cubicBezTo>
                <a:close/>
                <a:moveTo>
                  <a:pt x="3863419" y="3606610"/>
                </a:moveTo>
                <a:cubicBezTo>
                  <a:pt x="3798904" y="3606610"/>
                  <a:pt x="3746605" y="3838274"/>
                  <a:pt x="3746605" y="4124045"/>
                </a:cubicBezTo>
                <a:cubicBezTo>
                  <a:pt x="3746605" y="4409816"/>
                  <a:pt x="3798904" y="4641480"/>
                  <a:pt x="3863419" y="4641480"/>
                </a:cubicBezTo>
                <a:cubicBezTo>
                  <a:pt x="3927934" y="4641480"/>
                  <a:pt x="3980233" y="4409816"/>
                  <a:pt x="3980233" y="4124045"/>
                </a:cubicBezTo>
                <a:cubicBezTo>
                  <a:pt x="3980233" y="3838274"/>
                  <a:pt x="3927934" y="3606610"/>
                  <a:pt x="3863419" y="3606610"/>
                </a:cubicBezTo>
                <a:close/>
                <a:moveTo>
                  <a:pt x="4294190" y="3536407"/>
                </a:moveTo>
                <a:lnTo>
                  <a:pt x="4298599" y="3540368"/>
                </a:lnTo>
                <a:cubicBezTo>
                  <a:pt x="4905634" y="4096840"/>
                  <a:pt x="4983341" y="4677620"/>
                  <a:pt x="4722456" y="4508929"/>
                </a:cubicBezTo>
                <a:lnTo>
                  <a:pt x="4690841" y="4485774"/>
                </a:lnTo>
                <a:lnTo>
                  <a:pt x="4696292" y="4491367"/>
                </a:lnTo>
                <a:cubicBezTo>
                  <a:pt x="4779335" y="4570903"/>
                  <a:pt x="4840463" y="4594856"/>
                  <a:pt x="4876292" y="4576962"/>
                </a:cubicBezTo>
                <a:cubicBezTo>
                  <a:pt x="4992735" y="4518809"/>
                  <a:pt x="4841954" y="4018659"/>
                  <a:pt x="4307705" y="3548074"/>
                </a:cubicBezTo>
                <a:close/>
                <a:moveTo>
                  <a:pt x="3386842" y="3536406"/>
                </a:moveTo>
                <a:lnTo>
                  <a:pt x="3373327" y="3548073"/>
                </a:lnTo>
                <a:cubicBezTo>
                  <a:pt x="2839078" y="4018658"/>
                  <a:pt x="2688296" y="4518808"/>
                  <a:pt x="2804739" y="4576961"/>
                </a:cubicBezTo>
                <a:cubicBezTo>
                  <a:pt x="2840569" y="4594855"/>
                  <a:pt x="2901697" y="4570902"/>
                  <a:pt x="2984739" y="4491366"/>
                </a:cubicBezTo>
                <a:lnTo>
                  <a:pt x="2990191" y="4485773"/>
                </a:lnTo>
                <a:lnTo>
                  <a:pt x="2958575" y="4508928"/>
                </a:lnTo>
                <a:cubicBezTo>
                  <a:pt x="2697691" y="4677619"/>
                  <a:pt x="2775398" y="4096839"/>
                  <a:pt x="3382433" y="3540367"/>
                </a:cubicBezTo>
                <a:close/>
                <a:moveTo>
                  <a:pt x="6171110" y="3244914"/>
                </a:moveTo>
                <a:cubicBezTo>
                  <a:pt x="6095177" y="3244914"/>
                  <a:pt x="6033621" y="3301122"/>
                  <a:pt x="6033621" y="3370459"/>
                </a:cubicBezTo>
                <a:cubicBezTo>
                  <a:pt x="6033621" y="3439796"/>
                  <a:pt x="6095176" y="3496004"/>
                  <a:pt x="6171109" y="3496004"/>
                </a:cubicBezTo>
                <a:cubicBezTo>
                  <a:pt x="6247042" y="3496004"/>
                  <a:pt x="6308596" y="3439797"/>
                  <a:pt x="6308596" y="3370460"/>
                </a:cubicBezTo>
                <a:cubicBezTo>
                  <a:pt x="6308596" y="3301123"/>
                  <a:pt x="6247043" y="3244914"/>
                  <a:pt x="6171110" y="3244914"/>
                </a:cubicBezTo>
                <a:close/>
                <a:moveTo>
                  <a:pt x="1509922" y="3244913"/>
                </a:moveTo>
                <a:cubicBezTo>
                  <a:pt x="1433989" y="3244913"/>
                  <a:pt x="1372435" y="3301122"/>
                  <a:pt x="1372435" y="3370459"/>
                </a:cubicBezTo>
                <a:cubicBezTo>
                  <a:pt x="1372436" y="3439796"/>
                  <a:pt x="1433990" y="3496003"/>
                  <a:pt x="1509923" y="3496003"/>
                </a:cubicBezTo>
                <a:cubicBezTo>
                  <a:pt x="1585856" y="3496003"/>
                  <a:pt x="1647411" y="3439795"/>
                  <a:pt x="1647411" y="3370458"/>
                </a:cubicBezTo>
                <a:cubicBezTo>
                  <a:pt x="1647410" y="3301121"/>
                  <a:pt x="1585855" y="3244913"/>
                  <a:pt x="1509922" y="3244913"/>
                </a:cubicBezTo>
                <a:close/>
                <a:moveTo>
                  <a:pt x="4169144" y="3225492"/>
                </a:moveTo>
                <a:lnTo>
                  <a:pt x="4175281" y="3229526"/>
                </a:lnTo>
                <a:cubicBezTo>
                  <a:pt x="5024440" y="3797674"/>
                  <a:pt x="5321053" y="4455826"/>
                  <a:pt x="4982098" y="4292609"/>
                </a:cubicBezTo>
                <a:lnTo>
                  <a:pt x="4940022" y="4269713"/>
                </a:lnTo>
                <a:lnTo>
                  <a:pt x="4947868" y="4275501"/>
                </a:lnTo>
                <a:cubicBezTo>
                  <a:pt x="5065289" y="4357141"/>
                  <a:pt x="5138968" y="4377491"/>
                  <a:pt x="5170375" y="4352732"/>
                </a:cubicBezTo>
                <a:cubicBezTo>
                  <a:pt x="5272453" y="4272264"/>
                  <a:pt x="4928057" y="3715319"/>
                  <a:pt x="4187784" y="3237311"/>
                </a:cubicBezTo>
                <a:close/>
                <a:moveTo>
                  <a:pt x="3511888" y="3225491"/>
                </a:moveTo>
                <a:lnTo>
                  <a:pt x="3493248" y="3237310"/>
                </a:lnTo>
                <a:cubicBezTo>
                  <a:pt x="2752975" y="3715318"/>
                  <a:pt x="2408579" y="4272263"/>
                  <a:pt x="2510656" y="4352731"/>
                </a:cubicBezTo>
                <a:cubicBezTo>
                  <a:pt x="2542064" y="4377490"/>
                  <a:pt x="2615743" y="4357140"/>
                  <a:pt x="2733164" y="4275500"/>
                </a:cubicBezTo>
                <a:lnTo>
                  <a:pt x="2741010" y="4269712"/>
                </a:lnTo>
                <a:lnTo>
                  <a:pt x="2698934" y="4292608"/>
                </a:lnTo>
                <a:cubicBezTo>
                  <a:pt x="2359979" y="4455825"/>
                  <a:pt x="2656591" y="3797673"/>
                  <a:pt x="3505751" y="3229525"/>
                </a:cubicBezTo>
                <a:close/>
                <a:moveTo>
                  <a:pt x="4209491" y="3152563"/>
                </a:moveTo>
                <a:lnTo>
                  <a:pt x="4216324" y="3154491"/>
                </a:lnTo>
                <a:cubicBezTo>
                  <a:pt x="5162657" y="3432245"/>
                  <a:pt x="5536174" y="4027713"/>
                  <a:pt x="5164371" y="3985771"/>
                </a:cubicBezTo>
                <a:lnTo>
                  <a:pt x="5117971" y="3977708"/>
                </a:lnTo>
                <a:lnTo>
                  <a:pt x="5126765" y="3980858"/>
                </a:lnTo>
                <a:cubicBezTo>
                  <a:pt x="5257911" y="4022601"/>
                  <a:pt x="5337316" y="4015315"/>
                  <a:pt x="5368040" y="3975957"/>
                </a:cubicBezTo>
                <a:cubicBezTo>
                  <a:pt x="5467897" y="3848040"/>
                  <a:pt x="5053574" y="3381346"/>
                  <a:pt x="4230203" y="3157954"/>
                </a:cubicBezTo>
                <a:close/>
                <a:moveTo>
                  <a:pt x="3471541" y="3152562"/>
                </a:moveTo>
                <a:lnTo>
                  <a:pt x="3450829" y="3157953"/>
                </a:lnTo>
                <a:cubicBezTo>
                  <a:pt x="2627458" y="3381345"/>
                  <a:pt x="2213135" y="3848039"/>
                  <a:pt x="2312992" y="3975956"/>
                </a:cubicBezTo>
                <a:cubicBezTo>
                  <a:pt x="2343716" y="4015314"/>
                  <a:pt x="2423121" y="4022600"/>
                  <a:pt x="2554267" y="3980857"/>
                </a:cubicBezTo>
                <a:lnTo>
                  <a:pt x="2563061" y="3977707"/>
                </a:lnTo>
                <a:lnTo>
                  <a:pt x="2516661" y="3985770"/>
                </a:lnTo>
                <a:cubicBezTo>
                  <a:pt x="2144858" y="4027712"/>
                  <a:pt x="2518375" y="3432244"/>
                  <a:pt x="3464708" y="3154490"/>
                </a:cubicBezTo>
                <a:close/>
                <a:moveTo>
                  <a:pt x="6692996" y="2647733"/>
                </a:moveTo>
                <a:cubicBezTo>
                  <a:pt x="6617063" y="2647732"/>
                  <a:pt x="6555508" y="2703940"/>
                  <a:pt x="6555508" y="2773277"/>
                </a:cubicBezTo>
                <a:cubicBezTo>
                  <a:pt x="6555509" y="2842614"/>
                  <a:pt x="6617064" y="2898822"/>
                  <a:pt x="6692997" y="2898822"/>
                </a:cubicBezTo>
                <a:cubicBezTo>
                  <a:pt x="6768930" y="2898822"/>
                  <a:pt x="6830485" y="2842614"/>
                  <a:pt x="6830484" y="2773278"/>
                </a:cubicBezTo>
                <a:cubicBezTo>
                  <a:pt x="6830484" y="2703941"/>
                  <a:pt x="6768929" y="2647733"/>
                  <a:pt x="6692996" y="2647733"/>
                </a:cubicBezTo>
                <a:close/>
                <a:moveTo>
                  <a:pt x="988036" y="2647732"/>
                </a:moveTo>
                <a:cubicBezTo>
                  <a:pt x="912103" y="2647732"/>
                  <a:pt x="850548" y="2703940"/>
                  <a:pt x="850547" y="2773277"/>
                </a:cubicBezTo>
                <a:cubicBezTo>
                  <a:pt x="850547" y="2842613"/>
                  <a:pt x="912102" y="2898821"/>
                  <a:pt x="988035" y="2898821"/>
                </a:cubicBezTo>
                <a:cubicBezTo>
                  <a:pt x="1063968" y="2898821"/>
                  <a:pt x="1125523" y="2842613"/>
                  <a:pt x="1125523" y="2773276"/>
                </a:cubicBezTo>
                <a:cubicBezTo>
                  <a:pt x="1125523" y="2703939"/>
                  <a:pt x="1063969" y="2647731"/>
                  <a:pt x="988036" y="2647732"/>
                </a:cubicBezTo>
                <a:close/>
                <a:moveTo>
                  <a:pt x="4192610" y="2252092"/>
                </a:moveTo>
                <a:lnTo>
                  <a:pt x="4217110" y="2290809"/>
                </a:lnTo>
                <a:lnTo>
                  <a:pt x="4312860" y="2428712"/>
                </a:lnTo>
                <a:lnTo>
                  <a:pt x="4309583" y="2429355"/>
                </a:lnTo>
                <a:lnTo>
                  <a:pt x="4312902" y="2428771"/>
                </a:lnTo>
                <a:lnTo>
                  <a:pt x="4360087" y="2496731"/>
                </a:lnTo>
                <a:lnTo>
                  <a:pt x="4348055" y="2495130"/>
                </a:lnTo>
                <a:lnTo>
                  <a:pt x="4356655" y="2496437"/>
                </a:lnTo>
                <a:lnTo>
                  <a:pt x="4360370" y="2497138"/>
                </a:lnTo>
                <a:lnTo>
                  <a:pt x="4406210" y="2563156"/>
                </a:lnTo>
                <a:cubicBezTo>
                  <a:pt x="4597807" y="2821563"/>
                  <a:pt x="4795931" y="3038522"/>
                  <a:pt x="4991902" y="3217402"/>
                </a:cubicBezTo>
                <a:lnTo>
                  <a:pt x="5149249" y="3351648"/>
                </a:lnTo>
                <a:lnTo>
                  <a:pt x="4990062" y="3265211"/>
                </a:lnTo>
                <a:cubicBezTo>
                  <a:pt x="4790324" y="3165904"/>
                  <a:pt x="4561087" y="3079077"/>
                  <a:pt x="4303313" y="3014724"/>
                </a:cubicBezTo>
                <a:lnTo>
                  <a:pt x="4272550" y="3007474"/>
                </a:lnTo>
                <a:lnTo>
                  <a:pt x="4282685" y="3010145"/>
                </a:lnTo>
                <a:cubicBezTo>
                  <a:pt x="5685193" y="3399707"/>
                  <a:pt x="6191788" y="4454007"/>
                  <a:pt x="5634264" y="4425482"/>
                </a:cubicBezTo>
                <a:lnTo>
                  <a:pt x="5564960" y="4416679"/>
                </a:lnTo>
                <a:lnTo>
                  <a:pt x="5577938" y="4421353"/>
                </a:lnTo>
                <a:lnTo>
                  <a:pt x="5622937" y="4433443"/>
                </a:lnTo>
                <a:lnTo>
                  <a:pt x="5643099" y="4522170"/>
                </a:lnTo>
                <a:cubicBezTo>
                  <a:pt x="5653461" y="4615647"/>
                  <a:pt x="5630677" y="4703351"/>
                  <a:pt x="5577360" y="4765293"/>
                </a:cubicBezTo>
                <a:cubicBezTo>
                  <a:pt x="5506272" y="4847884"/>
                  <a:pt x="5391445" y="4872432"/>
                  <a:pt x="5275253" y="4829881"/>
                </a:cubicBezTo>
                <a:lnTo>
                  <a:pt x="5275252" y="4829882"/>
                </a:lnTo>
                <a:cubicBezTo>
                  <a:pt x="5400274" y="4962329"/>
                  <a:pt x="5579154" y="4979625"/>
                  <a:pt x="5674793" y="4868513"/>
                </a:cubicBezTo>
                <a:cubicBezTo>
                  <a:pt x="5758476" y="4771290"/>
                  <a:pt x="5750700" y="4607969"/>
                  <a:pt x="5663692" y="4479928"/>
                </a:cubicBezTo>
                <a:lnTo>
                  <a:pt x="5627295" y="4434614"/>
                </a:lnTo>
                <a:lnTo>
                  <a:pt x="5647271" y="4439981"/>
                </a:lnTo>
                <a:cubicBezTo>
                  <a:pt x="5801048" y="4474536"/>
                  <a:pt x="5898904" y="4447724"/>
                  <a:pt x="5942841" y="4380329"/>
                </a:cubicBezTo>
                <a:cubicBezTo>
                  <a:pt x="6014236" y="4270812"/>
                  <a:pt x="5943251" y="4054131"/>
                  <a:pt x="5738469" y="3819469"/>
                </a:cubicBezTo>
                <a:cubicBezTo>
                  <a:pt x="5705557" y="3781755"/>
                  <a:pt x="5669190" y="3743578"/>
                  <a:pt x="5629402" y="3705306"/>
                </a:cubicBezTo>
                <a:lnTo>
                  <a:pt x="5545617" y="3631127"/>
                </a:lnTo>
                <a:lnTo>
                  <a:pt x="5564676" y="3643179"/>
                </a:lnTo>
                <a:cubicBezTo>
                  <a:pt x="6113635" y="3961462"/>
                  <a:pt x="6565104" y="3967373"/>
                  <a:pt x="6684744" y="3751909"/>
                </a:cubicBezTo>
                <a:cubicBezTo>
                  <a:pt x="6750188" y="3634050"/>
                  <a:pt x="6716343" y="3449951"/>
                  <a:pt x="6544854" y="3214507"/>
                </a:cubicBezTo>
                <a:lnTo>
                  <a:pt x="6532600" y="3199166"/>
                </a:lnTo>
                <a:lnTo>
                  <a:pt x="6578859" y="3291025"/>
                </a:lnTo>
                <a:cubicBezTo>
                  <a:pt x="6880693" y="4008189"/>
                  <a:pt x="5569959" y="3998115"/>
                  <a:pt x="4426871" y="2569512"/>
                </a:cubicBezTo>
                <a:lnTo>
                  <a:pt x="4375341" y="2499961"/>
                </a:lnTo>
                <a:lnTo>
                  <a:pt x="4573362" y="2537304"/>
                </a:lnTo>
                <a:cubicBezTo>
                  <a:pt x="5620734" y="2764006"/>
                  <a:pt x="6117466" y="3307044"/>
                  <a:pt x="5693857" y="3306293"/>
                </a:cubicBezTo>
                <a:lnTo>
                  <a:pt x="5636745" y="3303038"/>
                </a:lnTo>
                <a:lnTo>
                  <a:pt x="5647983" y="3305464"/>
                </a:lnTo>
                <a:cubicBezTo>
                  <a:pt x="5814250" y="3335802"/>
                  <a:pt x="5906599" y="3317858"/>
                  <a:pt x="5932998" y="3270163"/>
                </a:cubicBezTo>
                <a:cubicBezTo>
                  <a:pt x="6013434" y="3124843"/>
                  <a:pt x="5481616" y="2703335"/>
                  <a:pt x="4562852" y="2529822"/>
                </a:cubicBezTo>
                <a:lnTo>
                  <a:pt x="4374362" y="2498641"/>
                </a:lnTo>
                <a:lnTo>
                  <a:pt x="4321522" y="2427320"/>
                </a:lnTo>
                <a:lnTo>
                  <a:pt x="4581789" y="2391678"/>
                </a:lnTo>
                <a:cubicBezTo>
                  <a:pt x="5857647" y="2253975"/>
                  <a:pt x="6611554" y="2720793"/>
                  <a:pt x="6126606" y="2887597"/>
                </a:cubicBezTo>
                <a:lnTo>
                  <a:pt x="6060146" y="2906233"/>
                </a:lnTo>
                <a:lnTo>
                  <a:pt x="6073834" y="2904747"/>
                </a:lnTo>
                <a:cubicBezTo>
                  <a:pt x="6274441" y="2875984"/>
                  <a:pt x="6373976" y="2817495"/>
                  <a:pt x="6387885" y="2748768"/>
                </a:cubicBezTo>
                <a:cubicBezTo>
                  <a:pt x="6433090" y="2525408"/>
                  <a:pt x="5573869" y="2193913"/>
                  <a:pt x="4340455" y="2423296"/>
                </a:cubicBezTo>
                <a:lnTo>
                  <a:pt x="4321322" y="2427051"/>
                </a:lnTo>
                <a:lnTo>
                  <a:pt x="4201017" y="2264672"/>
                </a:lnTo>
                <a:close/>
                <a:moveTo>
                  <a:pt x="3488422" y="2252091"/>
                </a:moveTo>
                <a:lnTo>
                  <a:pt x="3480015" y="2264671"/>
                </a:lnTo>
                <a:lnTo>
                  <a:pt x="3359709" y="2427050"/>
                </a:lnTo>
                <a:lnTo>
                  <a:pt x="3340576" y="2423295"/>
                </a:lnTo>
                <a:cubicBezTo>
                  <a:pt x="2107163" y="2193912"/>
                  <a:pt x="1247942" y="2525407"/>
                  <a:pt x="1293147" y="2748767"/>
                </a:cubicBezTo>
                <a:cubicBezTo>
                  <a:pt x="1307056" y="2817494"/>
                  <a:pt x="1406591" y="2875983"/>
                  <a:pt x="1607197" y="2904746"/>
                </a:cubicBezTo>
                <a:lnTo>
                  <a:pt x="1620886" y="2906232"/>
                </a:lnTo>
                <a:lnTo>
                  <a:pt x="1554426" y="2887596"/>
                </a:lnTo>
                <a:cubicBezTo>
                  <a:pt x="1069478" y="2720792"/>
                  <a:pt x="1823384" y="2253974"/>
                  <a:pt x="3099243" y="2391677"/>
                </a:cubicBezTo>
                <a:lnTo>
                  <a:pt x="3359510" y="2427319"/>
                </a:lnTo>
                <a:lnTo>
                  <a:pt x="3306669" y="2498640"/>
                </a:lnTo>
                <a:lnTo>
                  <a:pt x="3118180" y="2529821"/>
                </a:lnTo>
                <a:cubicBezTo>
                  <a:pt x="2199416" y="2703334"/>
                  <a:pt x="1667598" y="3124842"/>
                  <a:pt x="1748034" y="3270162"/>
                </a:cubicBezTo>
                <a:cubicBezTo>
                  <a:pt x="1774432" y="3317857"/>
                  <a:pt x="1866782" y="3335801"/>
                  <a:pt x="2033048" y="3305463"/>
                </a:cubicBezTo>
                <a:lnTo>
                  <a:pt x="2044287" y="3303037"/>
                </a:lnTo>
                <a:lnTo>
                  <a:pt x="1987174" y="3306292"/>
                </a:lnTo>
                <a:cubicBezTo>
                  <a:pt x="1563566" y="3307043"/>
                  <a:pt x="2060297" y="2764005"/>
                  <a:pt x="3107669" y="2537303"/>
                </a:cubicBezTo>
                <a:lnTo>
                  <a:pt x="3305691" y="2499960"/>
                </a:lnTo>
                <a:lnTo>
                  <a:pt x="3254161" y="2569511"/>
                </a:lnTo>
                <a:cubicBezTo>
                  <a:pt x="2111073" y="3998114"/>
                  <a:pt x="800338" y="4008188"/>
                  <a:pt x="1102172" y="3291024"/>
                </a:cubicBezTo>
                <a:lnTo>
                  <a:pt x="1148432" y="3199165"/>
                </a:lnTo>
                <a:lnTo>
                  <a:pt x="1136178" y="3214506"/>
                </a:lnTo>
                <a:cubicBezTo>
                  <a:pt x="964689" y="3449950"/>
                  <a:pt x="930844" y="3634049"/>
                  <a:pt x="996288" y="3751908"/>
                </a:cubicBezTo>
                <a:cubicBezTo>
                  <a:pt x="1115927" y="3967372"/>
                  <a:pt x="1567397" y="3961461"/>
                  <a:pt x="2116356" y="3643178"/>
                </a:cubicBezTo>
                <a:lnTo>
                  <a:pt x="2135414" y="3631126"/>
                </a:lnTo>
                <a:lnTo>
                  <a:pt x="2051630" y="3705305"/>
                </a:lnTo>
                <a:cubicBezTo>
                  <a:pt x="2011841" y="3743577"/>
                  <a:pt x="1975475" y="3781754"/>
                  <a:pt x="1942563" y="3819468"/>
                </a:cubicBezTo>
                <a:cubicBezTo>
                  <a:pt x="1737780" y="4054130"/>
                  <a:pt x="1666795" y="4270811"/>
                  <a:pt x="1738191" y="4380328"/>
                </a:cubicBezTo>
                <a:cubicBezTo>
                  <a:pt x="1782128" y="4447723"/>
                  <a:pt x="1879984" y="4474535"/>
                  <a:pt x="2033761" y="4439980"/>
                </a:cubicBezTo>
                <a:lnTo>
                  <a:pt x="2053737" y="4434613"/>
                </a:lnTo>
                <a:lnTo>
                  <a:pt x="2017339" y="4479927"/>
                </a:lnTo>
                <a:cubicBezTo>
                  <a:pt x="1930332" y="4607968"/>
                  <a:pt x="1922555" y="4771289"/>
                  <a:pt x="2006238" y="4868512"/>
                </a:cubicBezTo>
                <a:cubicBezTo>
                  <a:pt x="2101877" y="4979624"/>
                  <a:pt x="2280757" y="4962328"/>
                  <a:pt x="2405779" y="4829881"/>
                </a:cubicBezTo>
                <a:lnTo>
                  <a:pt x="2405779" y="4829880"/>
                </a:lnTo>
                <a:cubicBezTo>
                  <a:pt x="2289587" y="4872431"/>
                  <a:pt x="2174760" y="4847883"/>
                  <a:pt x="2103671" y="4765292"/>
                </a:cubicBezTo>
                <a:cubicBezTo>
                  <a:pt x="2050355" y="4703350"/>
                  <a:pt x="2027571" y="4615646"/>
                  <a:pt x="2037933" y="4522169"/>
                </a:cubicBezTo>
                <a:lnTo>
                  <a:pt x="2058095" y="4433442"/>
                </a:lnTo>
                <a:lnTo>
                  <a:pt x="2103094" y="4421352"/>
                </a:lnTo>
                <a:lnTo>
                  <a:pt x="2116072" y="4416678"/>
                </a:lnTo>
                <a:lnTo>
                  <a:pt x="2046768" y="4425481"/>
                </a:lnTo>
                <a:cubicBezTo>
                  <a:pt x="1489243" y="4454006"/>
                  <a:pt x="1995839" y="3399706"/>
                  <a:pt x="3398347" y="3010144"/>
                </a:cubicBezTo>
                <a:lnTo>
                  <a:pt x="3408481" y="3007473"/>
                </a:lnTo>
                <a:lnTo>
                  <a:pt x="3377719" y="3014723"/>
                </a:lnTo>
                <a:cubicBezTo>
                  <a:pt x="3119945" y="3079076"/>
                  <a:pt x="2890708" y="3165903"/>
                  <a:pt x="2690970" y="3265210"/>
                </a:cubicBezTo>
                <a:lnTo>
                  <a:pt x="2531783" y="3351647"/>
                </a:lnTo>
                <a:lnTo>
                  <a:pt x="2689130" y="3217401"/>
                </a:lnTo>
                <a:cubicBezTo>
                  <a:pt x="2885101" y="3038521"/>
                  <a:pt x="3083225" y="2821562"/>
                  <a:pt x="3274822" y="2563155"/>
                </a:cubicBezTo>
                <a:lnTo>
                  <a:pt x="3320662" y="2497137"/>
                </a:lnTo>
                <a:lnTo>
                  <a:pt x="3324376" y="2496436"/>
                </a:lnTo>
                <a:lnTo>
                  <a:pt x="3332977" y="2495129"/>
                </a:lnTo>
                <a:lnTo>
                  <a:pt x="3320944" y="2496730"/>
                </a:lnTo>
                <a:lnTo>
                  <a:pt x="3368130" y="2428770"/>
                </a:lnTo>
                <a:lnTo>
                  <a:pt x="3371449" y="2429354"/>
                </a:lnTo>
                <a:lnTo>
                  <a:pt x="3368171" y="2428711"/>
                </a:lnTo>
                <a:lnTo>
                  <a:pt x="3463922" y="2290808"/>
                </a:lnTo>
                <a:close/>
                <a:moveTo>
                  <a:pt x="6967972" y="1958618"/>
                </a:moveTo>
                <a:cubicBezTo>
                  <a:pt x="6892040" y="1958619"/>
                  <a:pt x="6830484" y="2014826"/>
                  <a:pt x="6830484" y="2084163"/>
                </a:cubicBezTo>
                <a:cubicBezTo>
                  <a:pt x="6830485" y="2153500"/>
                  <a:pt x="6892040" y="2209708"/>
                  <a:pt x="6967973" y="2209708"/>
                </a:cubicBezTo>
                <a:cubicBezTo>
                  <a:pt x="7043906" y="2209708"/>
                  <a:pt x="7105461" y="2153500"/>
                  <a:pt x="7105460" y="2084164"/>
                </a:cubicBezTo>
                <a:cubicBezTo>
                  <a:pt x="7105461" y="2014827"/>
                  <a:pt x="7043905" y="1958618"/>
                  <a:pt x="6967972" y="1958618"/>
                </a:cubicBezTo>
                <a:close/>
                <a:moveTo>
                  <a:pt x="713060" y="1958617"/>
                </a:moveTo>
                <a:cubicBezTo>
                  <a:pt x="637127" y="1958617"/>
                  <a:pt x="575571" y="2014826"/>
                  <a:pt x="575572" y="2084163"/>
                </a:cubicBezTo>
                <a:cubicBezTo>
                  <a:pt x="575571" y="2153499"/>
                  <a:pt x="637126" y="2209707"/>
                  <a:pt x="713059" y="2209707"/>
                </a:cubicBezTo>
                <a:cubicBezTo>
                  <a:pt x="788992" y="2209707"/>
                  <a:pt x="850547" y="2153499"/>
                  <a:pt x="850547" y="2084162"/>
                </a:cubicBezTo>
                <a:cubicBezTo>
                  <a:pt x="850548" y="2014825"/>
                  <a:pt x="788992" y="1958618"/>
                  <a:pt x="713060" y="1958617"/>
                </a:cubicBezTo>
                <a:close/>
                <a:moveTo>
                  <a:pt x="6118538" y="1952367"/>
                </a:moveTo>
                <a:cubicBezTo>
                  <a:pt x="5707555" y="1951791"/>
                  <a:pt x="5085875" y="2049631"/>
                  <a:pt x="4383395" y="2320479"/>
                </a:cubicBezTo>
                <a:lnTo>
                  <a:pt x="4352215" y="2332789"/>
                </a:lnTo>
                <a:lnTo>
                  <a:pt x="4362658" y="2328858"/>
                </a:lnTo>
                <a:cubicBezTo>
                  <a:pt x="5819651" y="1793676"/>
                  <a:pt x="6895346" y="2004230"/>
                  <a:pt x="6392139" y="2272824"/>
                </a:cubicBezTo>
                <a:lnTo>
                  <a:pt x="6326424" y="2303888"/>
                </a:lnTo>
                <a:lnTo>
                  <a:pt x="6340550" y="2299408"/>
                </a:lnTo>
                <a:cubicBezTo>
                  <a:pt x="6545816" y="2228064"/>
                  <a:pt x="6636547" y="2156600"/>
                  <a:pt x="6634002" y="2097225"/>
                </a:cubicBezTo>
                <a:cubicBezTo>
                  <a:pt x="6630384" y="2012800"/>
                  <a:pt x="6438191" y="1952815"/>
                  <a:pt x="6118538" y="1952367"/>
                </a:cubicBezTo>
                <a:close/>
                <a:moveTo>
                  <a:pt x="1562494" y="1952366"/>
                </a:moveTo>
                <a:cubicBezTo>
                  <a:pt x="1242841" y="1952814"/>
                  <a:pt x="1050647" y="2012799"/>
                  <a:pt x="1047030" y="2097224"/>
                </a:cubicBezTo>
                <a:cubicBezTo>
                  <a:pt x="1044485" y="2156599"/>
                  <a:pt x="1135216" y="2228063"/>
                  <a:pt x="1340481" y="2299407"/>
                </a:cubicBezTo>
                <a:lnTo>
                  <a:pt x="1354608" y="2303887"/>
                </a:lnTo>
                <a:lnTo>
                  <a:pt x="1288893" y="2272823"/>
                </a:lnTo>
                <a:cubicBezTo>
                  <a:pt x="785686" y="2004229"/>
                  <a:pt x="1861380" y="1793675"/>
                  <a:pt x="3318374" y="2328857"/>
                </a:cubicBezTo>
                <a:lnTo>
                  <a:pt x="3328816" y="2332788"/>
                </a:lnTo>
                <a:lnTo>
                  <a:pt x="3297637" y="2320478"/>
                </a:lnTo>
                <a:cubicBezTo>
                  <a:pt x="2595157" y="2049630"/>
                  <a:pt x="1973477" y="1951790"/>
                  <a:pt x="1562494" y="1952366"/>
                </a:cubicBezTo>
                <a:close/>
                <a:moveTo>
                  <a:pt x="7173631" y="1769047"/>
                </a:moveTo>
                <a:lnTo>
                  <a:pt x="7217164" y="1808378"/>
                </a:lnTo>
                <a:cubicBezTo>
                  <a:pt x="7246764" y="1842544"/>
                  <a:pt x="7268457" y="1884409"/>
                  <a:pt x="7282242" y="1933976"/>
                </a:cubicBezTo>
                <a:cubicBezTo>
                  <a:pt x="7309814" y="2033109"/>
                  <a:pt x="7300474" y="2138641"/>
                  <a:pt x="7254222" y="2250576"/>
                </a:cubicBezTo>
                <a:cubicBezTo>
                  <a:pt x="7222592" y="2327128"/>
                  <a:pt x="7176945" y="2391488"/>
                  <a:pt x="7117281" y="2443655"/>
                </a:cubicBezTo>
                <a:cubicBezTo>
                  <a:pt x="7052076" y="2500311"/>
                  <a:pt x="6986874" y="2526465"/>
                  <a:pt x="6921673" y="2522119"/>
                </a:cubicBezTo>
                <a:cubicBezTo>
                  <a:pt x="7014722" y="2652448"/>
                  <a:pt x="7029614" y="2794165"/>
                  <a:pt x="6966351" y="2947271"/>
                </a:cubicBezTo>
                <a:cubicBezTo>
                  <a:pt x="6923822" y="3050199"/>
                  <a:pt x="6859307" y="3128981"/>
                  <a:pt x="6772810" y="3183616"/>
                </a:cubicBezTo>
                <a:cubicBezTo>
                  <a:pt x="6727450" y="3212321"/>
                  <a:pt x="6683063" y="3229566"/>
                  <a:pt x="6639645" y="3235350"/>
                </a:cubicBezTo>
                <a:lnTo>
                  <a:pt x="6585284" y="3235417"/>
                </a:lnTo>
                <a:lnTo>
                  <a:pt x="6601043" y="3247907"/>
                </a:lnTo>
                <a:cubicBezTo>
                  <a:pt x="6620484" y="3260658"/>
                  <a:pt x="6640706" y="3271373"/>
                  <a:pt x="6661706" y="3280050"/>
                </a:cubicBezTo>
                <a:cubicBezTo>
                  <a:pt x="6744657" y="3314326"/>
                  <a:pt x="6831491" y="3302757"/>
                  <a:pt x="6922208" y="3245347"/>
                </a:cubicBezTo>
                <a:cubicBezTo>
                  <a:pt x="7008707" y="3190712"/>
                  <a:pt x="7073221" y="3111930"/>
                  <a:pt x="7115750" y="3009002"/>
                </a:cubicBezTo>
                <a:cubicBezTo>
                  <a:pt x="7179013" y="2855896"/>
                  <a:pt x="7164120" y="2714179"/>
                  <a:pt x="7071073" y="2583850"/>
                </a:cubicBezTo>
                <a:cubicBezTo>
                  <a:pt x="7136273" y="2588196"/>
                  <a:pt x="7201475" y="2562042"/>
                  <a:pt x="7266682" y="2505388"/>
                </a:cubicBezTo>
                <a:cubicBezTo>
                  <a:pt x="7326344" y="2453220"/>
                  <a:pt x="7371991" y="2388860"/>
                  <a:pt x="7403622" y="2312307"/>
                </a:cubicBezTo>
                <a:cubicBezTo>
                  <a:pt x="7449873" y="2200373"/>
                  <a:pt x="7459213" y="2094839"/>
                  <a:pt x="7431642" y="1995707"/>
                </a:cubicBezTo>
                <a:cubicBezTo>
                  <a:pt x="7404070" y="1896574"/>
                  <a:pt x="7344871" y="1828244"/>
                  <a:pt x="7254046" y="1790716"/>
                </a:cubicBezTo>
                <a:cubicBezTo>
                  <a:pt x="7230946" y="1781170"/>
                  <a:pt x="7207324" y="1774186"/>
                  <a:pt x="7183182" y="1769766"/>
                </a:cubicBezTo>
                <a:close/>
                <a:moveTo>
                  <a:pt x="507400" y="1769046"/>
                </a:moveTo>
                <a:lnTo>
                  <a:pt x="497850" y="1769765"/>
                </a:lnTo>
                <a:cubicBezTo>
                  <a:pt x="473708" y="1774185"/>
                  <a:pt x="450086" y="1781169"/>
                  <a:pt x="426986" y="1790715"/>
                </a:cubicBezTo>
                <a:cubicBezTo>
                  <a:pt x="336161" y="1828243"/>
                  <a:pt x="276962" y="1896573"/>
                  <a:pt x="249389" y="1995706"/>
                </a:cubicBezTo>
                <a:cubicBezTo>
                  <a:pt x="221819" y="2094838"/>
                  <a:pt x="231159" y="2200372"/>
                  <a:pt x="277409" y="2312306"/>
                </a:cubicBezTo>
                <a:cubicBezTo>
                  <a:pt x="309041" y="2388859"/>
                  <a:pt x="354688" y="2453219"/>
                  <a:pt x="414350" y="2505387"/>
                </a:cubicBezTo>
                <a:cubicBezTo>
                  <a:pt x="479557" y="2562041"/>
                  <a:pt x="544759" y="2588195"/>
                  <a:pt x="609959" y="2583849"/>
                </a:cubicBezTo>
                <a:cubicBezTo>
                  <a:pt x="516911" y="2714178"/>
                  <a:pt x="502019" y="2855895"/>
                  <a:pt x="565282" y="3009001"/>
                </a:cubicBezTo>
                <a:cubicBezTo>
                  <a:pt x="607811" y="3111929"/>
                  <a:pt x="672324" y="3190711"/>
                  <a:pt x="758823" y="3245346"/>
                </a:cubicBezTo>
                <a:cubicBezTo>
                  <a:pt x="849541" y="3302756"/>
                  <a:pt x="936374" y="3314325"/>
                  <a:pt x="1019326" y="3280049"/>
                </a:cubicBezTo>
                <a:cubicBezTo>
                  <a:pt x="1040326" y="3271372"/>
                  <a:pt x="1060548" y="3260657"/>
                  <a:pt x="1079988" y="3247906"/>
                </a:cubicBezTo>
                <a:lnTo>
                  <a:pt x="1095748" y="3235416"/>
                </a:lnTo>
                <a:lnTo>
                  <a:pt x="1041387" y="3235349"/>
                </a:lnTo>
                <a:cubicBezTo>
                  <a:pt x="997969" y="3229565"/>
                  <a:pt x="953582" y="3212320"/>
                  <a:pt x="908222" y="3183615"/>
                </a:cubicBezTo>
                <a:cubicBezTo>
                  <a:pt x="821724" y="3128980"/>
                  <a:pt x="757210" y="3050198"/>
                  <a:pt x="714681" y="2947270"/>
                </a:cubicBezTo>
                <a:cubicBezTo>
                  <a:pt x="651418" y="2794164"/>
                  <a:pt x="666310" y="2652447"/>
                  <a:pt x="759359" y="2522118"/>
                </a:cubicBezTo>
                <a:cubicBezTo>
                  <a:pt x="694158" y="2526464"/>
                  <a:pt x="628956" y="2500310"/>
                  <a:pt x="563751" y="2443654"/>
                </a:cubicBezTo>
                <a:cubicBezTo>
                  <a:pt x="504087" y="2391487"/>
                  <a:pt x="458440" y="2327127"/>
                  <a:pt x="426810" y="2250575"/>
                </a:cubicBezTo>
                <a:cubicBezTo>
                  <a:pt x="380558" y="2138640"/>
                  <a:pt x="371217" y="2033108"/>
                  <a:pt x="398790" y="1933975"/>
                </a:cubicBezTo>
                <a:cubicBezTo>
                  <a:pt x="412575" y="1884408"/>
                  <a:pt x="434268" y="1842543"/>
                  <a:pt x="463868" y="1808377"/>
                </a:cubicBezTo>
                <a:close/>
                <a:moveTo>
                  <a:pt x="3886597" y="1459091"/>
                </a:moveTo>
                <a:lnTo>
                  <a:pt x="3940000" y="1634341"/>
                </a:lnTo>
                <a:lnTo>
                  <a:pt x="3969970" y="1783158"/>
                </a:lnTo>
                <a:lnTo>
                  <a:pt x="3936820" y="1816772"/>
                </a:lnTo>
                <a:lnTo>
                  <a:pt x="3930653" y="1776947"/>
                </a:lnTo>
                <a:cubicBezTo>
                  <a:pt x="3912706" y="1682033"/>
                  <a:pt x="3891069" y="1626611"/>
                  <a:pt x="3867779" y="1626611"/>
                </a:cubicBezTo>
                <a:cubicBezTo>
                  <a:pt x="3844489" y="1626611"/>
                  <a:pt x="3822853" y="1682033"/>
                  <a:pt x="3804905" y="1776947"/>
                </a:cubicBezTo>
                <a:lnTo>
                  <a:pt x="3791340" y="1864558"/>
                </a:lnTo>
                <a:lnTo>
                  <a:pt x="3765619" y="1838477"/>
                </a:lnTo>
                <a:lnTo>
                  <a:pt x="3766957" y="1828532"/>
                </a:lnTo>
                <a:cubicBezTo>
                  <a:pt x="3778314" y="1760233"/>
                  <a:pt x="3791389" y="1695234"/>
                  <a:pt x="3806065" y="1634341"/>
                </a:cubicBezTo>
                <a:lnTo>
                  <a:pt x="3859468" y="1459091"/>
                </a:lnTo>
                <a:lnTo>
                  <a:pt x="3873032" y="1462358"/>
                </a:lnTo>
                <a:close/>
                <a:moveTo>
                  <a:pt x="6450068" y="1343917"/>
                </a:moveTo>
                <a:cubicBezTo>
                  <a:pt x="6059343" y="1331105"/>
                  <a:pt x="5219214" y="1580748"/>
                  <a:pt x="4313015" y="2233014"/>
                </a:cubicBezTo>
                <a:lnTo>
                  <a:pt x="4282933" y="2255074"/>
                </a:lnTo>
                <a:lnTo>
                  <a:pt x="4293063" y="2247917"/>
                </a:lnTo>
                <a:cubicBezTo>
                  <a:pt x="5710388" y="1265167"/>
                  <a:pt x="6931892" y="1266348"/>
                  <a:pt x="6466598" y="1706261"/>
                </a:cubicBezTo>
                <a:lnTo>
                  <a:pt x="6404675" y="1758896"/>
                </a:lnTo>
                <a:lnTo>
                  <a:pt x="6418621" y="1750218"/>
                </a:lnTo>
                <a:cubicBezTo>
                  <a:pt x="6619471" y="1616630"/>
                  <a:pt x="6696706" y="1509671"/>
                  <a:pt x="6676796" y="1439022"/>
                </a:cubicBezTo>
                <a:cubicBezTo>
                  <a:pt x="6660618" y="1381620"/>
                  <a:pt x="6580310" y="1348188"/>
                  <a:pt x="6450068" y="1343917"/>
                </a:cubicBezTo>
                <a:close/>
                <a:moveTo>
                  <a:pt x="1230964" y="1343916"/>
                </a:moveTo>
                <a:cubicBezTo>
                  <a:pt x="1100722" y="1348187"/>
                  <a:pt x="1020413" y="1381619"/>
                  <a:pt x="1004236" y="1439021"/>
                </a:cubicBezTo>
                <a:cubicBezTo>
                  <a:pt x="984325" y="1509670"/>
                  <a:pt x="1061561" y="1616629"/>
                  <a:pt x="1262410" y="1750217"/>
                </a:cubicBezTo>
                <a:lnTo>
                  <a:pt x="1276357" y="1758895"/>
                </a:lnTo>
                <a:lnTo>
                  <a:pt x="1214434" y="1706260"/>
                </a:lnTo>
                <a:cubicBezTo>
                  <a:pt x="749139" y="1266347"/>
                  <a:pt x="1970644" y="1265166"/>
                  <a:pt x="3387969" y="2247916"/>
                </a:cubicBezTo>
                <a:lnTo>
                  <a:pt x="3398098" y="2255073"/>
                </a:lnTo>
                <a:lnTo>
                  <a:pt x="3368017" y="2233013"/>
                </a:lnTo>
                <a:cubicBezTo>
                  <a:pt x="2461818" y="1580747"/>
                  <a:pt x="1621689" y="1331104"/>
                  <a:pt x="1230964" y="1343916"/>
                </a:cubicBezTo>
                <a:close/>
                <a:moveTo>
                  <a:pt x="7105460" y="1269504"/>
                </a:moveTo>
                <a:cubicBezTo>
                  <a:pt x="7029527" y="1269504"/>
                  <a:pt x="6967973" y="1325712"/>
                  <a:pt x="6967973" y="1395049"/>
                </a:cubicBezTo>
                <a:cubicBezTo>
                  <a:pt x="6967973" y="1464386"/>
                  <a:pt x="7029528" y="1520594"/>
                  <a:pt x="7105460" y="1520594"/>
                </a:cubicBezTo>
                <a:cubicBezTo>
                  <a:pt x="7181394" y="1520594"/>
                  <a:pt x="7242949" y="1464386"/>
                  <a:pt x="7242949" y="1395049"/>
                </a:cubicBezTo>
                <a:cubicBezTo>
                  <a:pt x="7242948" y="1325712"/>
                  <a:pt x="7181393" y="1269504"/>
                  <a:pt x="7105460" y="1269504"/>
                </a:cubicBezTo>
                <a:close/>
                <a:moveTo>
                  <a:pt x="575572" y="1269503"/>
                </a:moveTo>
                <a:cubicBezTo>
                  <a:pt x="499638" y="1269503"/>
                  <a:pt x="438083" y="1325711"/>
                  <a:pt x="438083" y="1395048"/>
                </a:cubicBezTo>
                <a:cubicBezTo>
                  <a:pt x="438083" y="1464385"/>
                  <a:pt x="499638" y="1520593"/>
                  <a:pt x="575572" y="1520593"/>
                </a:cubicBezTo>
                <a:cubicBezTo>
                  <a:pt x="651504" y="1520593"/>
                  <a:pt x="713059" y="1464385"/>
                  <a:pt x="713059" y="1395048"/>
                </a:cubicBezTo>
                <a:cubicBezTo>
                  <a:pt x="713059" y="1325711"/>
                  <a:pt x="651505" y="1269503"/>
                  <a:pt x="575572" y="1269503"/>
                </a:cubicBezTo>
                <a:close/>
                <a:moveTo>
                  <a:pt x="6445467" y="678269"/>
                </a:moveTo>
                <a:cubicBezTo>
                  <a:pt x="6059439" y="663417"/>
                  <a:pt x="5130333" y="1086559"/>
                  <a:pt x="4235892" y="2076586"/>
                </a:cubicBezTo>
                <a:lnTo>
                  <a:pt x="4208587" y="2107401"/>
                </a:lnTo>
                <a:lnTo>
                  <a:pt x="4217850" y="2097342"/>
                </a:lnTo>
                <a:cubicBezTo>
                  <a:pt x="5518632" y="711897"/>
                  <a:pt x="6854037" y="512515"/>
                  <a:pt x="6456643" y="1104886"/>
                </a:cubicBezTo>
                <a:lnTo>
                  <a:pt x="6402262" y="1176790"/>
                </a:lnTo>
                <a:lnTo>
                  <a:pt x="6415313" y="1164322"/>
                </a:lnTo>
                <a:cubicBezTo>
                  <a:pt x="6601082" y="974648"/>
                  <a:pt x="6658470" y="836521"/>
                  <a:pt x="6618854" y="756942"/>
                </a:cubicBezTo>
                <a:cubicBezTo>
                  <a:pt x="6594713" y="708449"/>
                  <a:pt x="6534551" y="681697"/>
                  <a:pt x="6445467" y="678269"/>
                </a:cubicBezTo>
                <a:close/>
                <a:moveTo>
                  <a:pt x="1235564" y="678268"/>
                </a:moveTo>
                <a:cubicBezTo>
                  <a:pt x="1146481" y="681696"/>
                  <a:pt x="1086319" y="708448"/>
                  <a:pt x="1062178" y="756941"/>
                </a:cubicBezTo>
                <a:cubicBezTo>
                  <a:pt x="1022562" y="836520"/>
                  <a:pt x="1079950" y="974648"/>
                  <a:pt x="1265718" y="1164321"/>
                </a:cubicBezTo>
                <a:lnTo>
                  <a:pt x="1278770" y="1176789"/>
                </a:lnTo>
                <a:lnTo>
                  <a:pt x="1224388" y="1104885"/>
                </a:lnTo>
                <a:cubicBezTo>
                  <a:pt x="826995" y="512514"/>
                  <a:pt x="2162399" y="711896"/>
                  <a:pt x="3463182" y="2097341"/>
                </a:cubicBezTo>
                <a:lnTo>
                  <a:pt x="3472445" y="2107400"/>
                </a:lnTo>
                <a:lnTo>
                  <a:pt x="3445140" y="2076585"/>
                </a:lnTo>
                <a:cubicBezTo>
                  <a:pt x="2550698" y="1086558"/>
                  <a:pt x="1621593" y="663416"/>
                  <a:pt x="1235564" y="678268"/>
                </a:cubicBezTo>
                <a:close/>
                <a:moveTo>
                  <a:pt x="6967973" y="614360"/>
                </a:moveTo>
                <a:cubicBezTo>
                  <a:pt x="6892039" y="614360"/>
                  <a:pt x="6830484" y="670568"/>
                  <a:pt x="6830485" y="739905"/>
                </a:cubicBezTo>
                <a:cubicBezTo>
                  <a:pt x="6830484" y="809242"/>
                  <a:pt x="6892040" y="865450"/>
                  <a:pt x="6967972" y="865450"/>
                </a:cubicBezTo>
                <a:cubicBezTo>
                  <a:pt x="7043906" y="865450"/>
                  <a:pt x="7105460" y="809242"/>
                  <a:pt x="7105461" y="739905"/>
                </a:cubicBezTo>
                <a:cubicBezTo>
                  <a:pt x="7105461" y="670568"/>
                  <a:pt x="7043906" y="614360"/>
                  <a:pt x="6967973" y="614360"/>
                </a:cubicBezTo>
                <a:close/>
                <a:moveTo>
                  <a:pt x="713059" y="614359"/>
                </a:moveTo>
                <a:cubicBezTo>
                  <a:pt x="637126" y="614359"/>
                  <a:pt x="575571" y="670566"/>
                  <a:pt x="575571" y="739904"/>
                </a:cubicBezTo>
                <a:cubicBezTo>
                  <a:pt x="575572" y="809241"/>
                  <a:pt x="637126" y="865449"/>
                  <a:pt x="713060" y="865449"/>
                </a:cubicBezTo>
                <a:cubicBezTo>
                  <a:pt x="788992" y="865449"/>
                  <a:pt x="850548" y="809241"/>
                  <a:pt x="850547" y="739904"/>
                </a:cubicBezTo>
                <a:cubicBezTo>
                  <a:pt x="850547" y="670567"/>
                  <a:pt x="788992" y="614359"/>
                  <a:pt x="713059" y="614359"/>
                </a:cubicBezTo>
                <a:close/>
                <a:moveTo>
                  <a:pt x="4616839" y="350"/>
                </a:moveTo>
                <a:cubicBezTo>
                  <a:pt x="4410005" y="12980"/>
                  <a:pt x="4075066" y="366992"/>
                  <a:pt x="3955186" y="1026199"/>
                </a:cubicBezTo>
                <a:lnTo>
                  <a:pt x="3947333" y="1077654"/>
                </a:lnTo>
                <a:lnTo>
                  <a:pt x="3939433" y="1071300"/>
                </a:lnTo>
                <a:cubicBezTo>
                  <a:pt x="3919024" y="1061001"/>
                  <a:pt x="3896586" y="1055306"/>
                  <a:pt x="3873032" y="1055306"/>
                </a:cubicBezTo>
                <a:lnTo>
                  <a:pt x="3810840" y="1070286"/>
                </a:lnTo>
                <a:lnTo>
                  <a:pt x="3805250" y="1033662"/>
                </a:lnTo>
                <a:cubicBezTo>
                  <a:pt x="3685370" y="374456"/>
                  <a:pt x="3350431" y="20444"/>
                  <a:pt x="3143596" y="7814"/>
                </a:cubicBezTo>
                <a:cubicBezTo>
                  <a:pt x="3109827" y="5752"/>
                  <a:pt x="3079473" y="12790"/>
                  <a:pt x="3054027" y="29085"/>
                </a:cubicBezTo>
                <a:cubicBezTo>
                  <a:pt x="2991391" y="69195"/>
                  <a:pt x="2958494" y="165397"/>
                  <a:pt x="2977609" y="320038"/>
                </a:cubicBezTo>
                <a:lnTo>
                  <a:pt x="2979370" y="330380"/>
                </a:lnTo>
                <a:lnTo>
                  <a:pt x="2981767" y="275137"/>
                </a:lnTo>
                <a:cubicBezTo>
                  <a:pt x="3025655" y="-113753"/>
                  <a:pt x="3571184" y="146021"/>
                  <a:pt x="3777819" y="965826"/>
                </a:cubicBezTo>
                <a:lnTo>
                  <a:pt x="3800983" y="1075844"/>
                </a:lnTo>
                <a:lnTo>
                  <a:pt x="3752407" y="1114917"/>
                </a:lnTo>
                <a:cubicBezTo>
                  <a:pt x="3721537" y="1151748"/>
                  <a:pt x="3702443" y="1202630"/>
                  <a:pt x="3702443" y="1258832"/>
                </a:cubicBezTo>
                <a:cubicBezTo>
                  <a:pt x="3702443" y="1315034"/>
                  <a:pt x="3721537" y="1365915"/>
                  <a:pt x="3752407" y="1402746"/>
                </a:cubicBezTo>
                <a:lnTo>
                  <a:pt x="3802933" y="1443390"/>
                </a:lnTo>
                <a:lnTo>
                  <a:pt x="3749442" y="1500707"/>
                </a:lnTo>
                <a:cubicBezTo>
                  <a:pt x="3720952" y="1542303"/>
                  <a:pt x="3694587" y="1597845"/>
                  <a:pt x="3671065" y="1664853"/>
                </a:cubicBezTo>
                <a:lnTo>
                  <a:pt x="3653005" y="1724288"/>
                </a:lnTo>
                <a:lnTo>
                  <a:pt x="3620645" y="1691475"/>
                </a:lnTo>
                <a:cubicBezTo>
                  <a:pt x="2556859" y="652104"/>
                  <a:pt x="1493997" y="190360"/>
                  <a:pt x="819414" y="121378"/>
                </a:cubicBezTo>
                <a:cubicBezTo>
                  <a:pt x="768017" y="116121"/>
                  <a:pt x="718874" y="113145"/>
                  <a:pt x="672156" y="112368"/>
                </a:cubicBezTo>
                <a:cubicBezTo>
                  <a:pt x="625439" y="111590"/>
                  <a:pt x="581146" y="113011"/>
                  <a:pt x="539450" y="116548"/>
                </a:cubicBezTo>
                <a:cubicBezTo>
                  <a:pt x="317072" y="135412"/>
                  <a:pt x="168555" y="214478"/>
                  <a:pt x="119885" y="341340"/>
                </a:cubicBezTo>
                <a:cubicBezTo>
                  <a:pt x="67472" y="477962"/>
                  <a:pt x="130860" y="670017"/>
                  <a:pt x="342510" y="902014"/>
                </a:cubicBezTo>
                <a:lnTo>
                  <a:pt x="380511" y="940757"/>
                </a:lnTo>
                <a:lnTo>
                  <a:pt x="320978" y="950600"/>
                </a:lnTo>
                <a:cubicBezTo>
                  <a:pt x="125143" y="1002840"/>
                  <a:pt x="-12745" y="1180371"/>
                  <a:pt x="934" y="1380954"/>
                </a:cubicBezTo>
                <a:cubicBezTo>
                  <a:pt x="16567" y="1610193"/>
                  <a:pt x="224243" y="1782729"/>
                  <a:pt x="464794" y="1766325"/>
                </a:cubicBezTo>
                <a:lnTo>
                  <a:pt x="464794" y="1766323"/>
                </a:lnTo>
                <a:cubicBezTo>
                  <a:pt x="305073" y="1689897"/>
                  <a:pt x="200020" y="1538563"/>
                  <a:pt x="188400" y="1368169"/>
                </a:cubicBezTo>
                <a:cubicBezTo>
                  <a:pt x="179685" y="1240374"/>
                  <a:pt x="224496" y="1116068"/>
                  <a:pt x="309826" y="1020810"/>
                </a:cubicBezTo>
                <a:lnTo>
                  <a:pt x="390742" y="951186"/>
                </a:lnTo>
                <a:lnTo>
                  <a:pt x="442388" y="1003840"/>
                </a:lnTo>
                <a:lnTo>
                  <a:pt x="462820" y="1021820"/>
                </a:lnTo>
                <a:lnTo>
                  <a:pt x="401278" y="942122"/>
                </a:lnTo>
                <a:lnTo>
                  <a:pt x="408182" y="936181"/>
                </a:lnTo>
                <a:lnTo>
                  <a:pt x="397993" y="937866"/>
                </a:lnTo>
                <a:lnTo>
                  <a:pt x="377323" y="911100"/>
                </a:lnTo>
                <a:cubicBezTo>
                  <a:pt x="-209543" y="39980"/>
                  <a:pt x="1574197" y="-95157"/>
                  <a:pt x="3479576" y="1579002"/>
                </a:cubicBezTo>
                <a:lnTo>
                  <a:pt x="3650063" y="1733970"/>
                </a:lnTo>
                <a:lnTo>
                  <a:pt x="3638004" y="1773656"/>
                </a:lnTo>
                <a:cubicBezTo>
                  <a:pt x="3586755" y="1968295"/>
                  <a:pt x="3555520" y="2226853"/>
                  <a:pt x="3555520" y="2510593"/>
                </a:cubicBezTo>
                <a:cubicBezTo>
                  <a:pt x="3555520" y="2813250"/>
                  <a:pt x="3591059" y="3087254"/>
                  <a:pt x="3648517" y="3285594"/>
                </a:cubicBezTo>
                <a:lnTo>
                  <a:pt x="3653507" y="3301247"/>
                </a:lnTo>
                <a:lnTo>
                  <a:pt x="3637621" y="3367731"/>
                </a:lnTo>
                <a:cubicBezTo>
                  <a:pt x="3242178" y="4832675"/>
                  <a:pt x="2394756" y="5453386"/>
                  <a:pt x="2416908" y="4845427"/>
                </a:cubicBezTo>
                <a:lnTo>
                  <a:pt x="2424673" y="4763996"/>
                </a:lnTo>
                <a:lnTo>
                  <a:pt x="2420441" y="4779717"/>
                </a:lnTo>
                <a:cubicBezTo>
                  <a:pt x="2366226" y="5013231"/>
                  <a:pt x="2388832" y="5148850"/>
                  <a:pt x="2459788" y="5194856"/>
                </a:cubicBezTo>
                <a:cubicBezTo>
                  <a:pt x="2675977" y="5335030"/>
                  <a:pt x="3341004" y="4643288"/>
                  <a:pt x="3649479" y="3353916"/>
                </a:cubicBezTo>
                <a:lnTo>
                  <a:pt x="3657825" y="3314796"/>
                </a:lnTo>
                <a:lnTo>
                  <a:pt x="3671065" y="3356333"/>
                </a:lnTo>
                <a:cubicBezTo>
                  <a:pt x="3725950" y="3512686"/>
                  <a:pt x="3796313" y="3606610"/>
                  <a:pt x="3873032" y="3606610"/>
                </a:cubicBezTo>
                <a:cubicBezTo>
                  <a:pt x="3773093" y="3347876"/>
                  <a:pt x="3714276" y="2941817"/>
                  <a:pt x="3714276" y="2510593"/>
                </a:cubicBezTo>
                <a:cubicBezTo>
                  <a:pt x="3714276" y="2348884"/>
                  <a:pt x="3722547" y="2190714"/>
                  <a:pt x="3738156" y="2042525"/>
                </a:cubicBezTo>
                <a:lnTo>
                  <a:pt x="3764843" y="1844237"/>
                </a:lnTo>
                <a:lnTo>
                  <a:pt x="3790609" y="1869277"/>
                </a:lnTo>
                <a:lnTo>
                  <a:pt x="3788262" y="1884436"/>
                </a:lnTo>
                <a:cubicBezTo>
                  <a:pt x="3767912" y="2043734"/>
                  <a:pt x="3755325" y="2263801"/>
                  <a:pt x="3755325" y="2506881"/>
                </a:cubicBezTo>
                <a:cubicBezTo>
                  <a:pt x="3755325" y="2993041"/>
                  <a:pt x="3805672" y="3387151"/>
                  <a:pt x="3867779" y="3387151"/>
                </a:cubicBezTo>
                <a:cubicBezTo>
                  <a:pt x="3929886" y="3387151"/>
                  <a:pt x="3980233" y="2993041"/>
                  <a:pt x="3980233" y="2506881"/>
                </a:cubicBezTo>
                <a:cubicBezTo>
                  <a:pt x="3980233" y="2263801"/>
                  <a:pt x="3967646" y="2043734"/>
                  <a:pt x="3947296" y="1884436"/>
                </a:cubicBezTo>
                <a:lnTo>
                  <a:pt x="3937818" y="1823218"/>
                </a:lnTo>
                <a:lnTo>
                  <a:pt x="3971454" y="1790529"/>
                </a:lnTo>
                <a:lnTo>
                  <a:pt x="3979107" y="1828532"/>
                </a:lnTo>
                <a:cubicBezTo>
                  <a:pt x="4013178" y="2033429"/>
                  <a:pt x="4031788" y="2268030"/>
                  <a:pt x="4031788" y="2510593"/>
                </a:cubicBezTo>
                <a:cubicBezTo>
                  <a:pt x="4031788" y="2726205"/>
                  <a:pt x="4017084" y="2935526"/>
                  <a:pt x="3989887" y="3123285"/>
                </a:cubicBezTo>
                <a:lnTo>
                  <a:pt x="3987883" y="3135339"/>
                </a:lnTo>
                <a:lnTo>
                  <a:pt x="3970741" y="3063600"/>
                </a:lnTo>
                <a:lnTo>
                  <a:pt x="3968334" y="3051477"/>
                </a:lnTo>
                <a:lnTo>
                  <a:pt x="3974851" y="3088144"/>
                </a:lnTo>
                <a:lnTo>
                  <a:pt x="3986585" y="3143144"/>
                </a:lnTo>
                <a:lnTo>
                  <a:pt x="3967182" y="3259824"/>
                </a:lnTo>
                <a:cubicBezTo>
                  <a:pt x="3942204" y="3391842"/>
                  <a:pt x="3910509" y="3509585"/>
                  <a:pt x="3873032" y="3606610"/>
                </a:cubicBezTo>
                <a:cubicBezTo>
                  <a:pt x="3927831" y="3606610"/>
                  <a:pt x="3979388" y="3558690"/>
                  <a:pt x="4024377" y="3474327"/>
                </a:cubicBezTo>
                <a:lnTo>
                  <a:pt x="4049501" y="3421641"/>
                </a:lnTo>
                <a:lnTo>
                  <a:pt x="4097763" y="3603754"/>
                </a:lnTo>
                <a:cubicBezTo>
                  <a:pt x="4426703" y="4731824"/>
                  <a:pt x="5019467" y="5325686"/>
                  <a:pt x="5221244" y="5194857"/>
                </a:cubicBezTo>
                <a:cubicBezTo>
                  <a:pt x="5292200" y="5148851"/>
                  <a:pt x="5314806" y="5013232"/>
                  <a:pt x="5260591" y="4779718"/>
                </a:cubicBezTo>
                <a:lnTo>
                  <a:pt x="5256359" y="4763997"/>
                </a:lnTo>
                <a:lnTo>
                  <a:pt x="5264124" y="4845428"/>
                </a:lnTo>
                <a:cubicBezTo>
                  <a:pt x="5284799" y="5412856"/>
                  <a:pt x="4547978" y="4909976"/>
                  <a:pt x="4128135" y="3649350"/>
                </a:cubicBezTo>
                <a:lnTo>
                  <a:pt x="4055289" y="3407211"/>
                </a:lnTo>
                <a:lnTo>
                  <a:pt x="4074999" y="3356333"/>
                </a:lnTo>
                <a:cubicBezTo>
                  <a:pt x="4145565" y="3155307"/>
                  <a:pt x="4190544" y="2851082"/>
                  <a:pt x="4190544" y="2510593"/>
                </a:cubicBezTo>
                <a:cubicBezTo>
                  <a:pt x="4190544" y="2226853"/>
                  <a:pt x="4159309" y="1968295"/>
                  <a:pt x="4108060" y="1773656"/>
                </a:cubicBezTo>
                <a:lnTo>
                  <a:pt x="4081927" y="1687652"/>
                </a:lnTo>
                <a:lnTo>
                  <a:pt x="4201456" y="1579003"/>
                </a:lnTo>
                <a:cubicBezTo>
                  <a:pt x="6106835" y="-95156"/>
                  <a:pt x="7890574" y="39981"/>
                  <a:pt x="7303708" y="911101"/>
                </a:cubicBezTo>
                <a:lnTo>
                  <a:pt x="7283039" y="937867"/>
                </a:lnTo>
                <a:lnTo>
                  <a:pt x="7272849" y="936182"/>
                </a:lnTo>
                <a:lnTo>
                  <a:pt x="7279754" y="942123"/>
                </a:lnTo>
                <a:lnTo>
                  <a:pt x="7218212" y="1021821"/>
                </a:lnTo>
                <a:lnTo>
                  <a:pt x="7238644" y="1003841"/>
                </a:lnTo>
                <a:lnTo>
                  <a:pt x="7290290" y="951187"/>
                </a:lnTo>
                <a:lnTo>
                  <a:pt x="7371205" y="1020811"/>
                </a:lnTo>
                <a:cubicBezTo>
                  <a:pt x="7456536" y="1116069"/>
                  <a:pt x="7501347" y="1240375"/>
                  <a:pt x="7492632" y="1368170"/>
                </a:cubicBezTo>
                <a:cubicBezTo>
                  <a:pt x="7481012" y="1538564"/>
                  <a:pt x="7375958" y="1689898"/>
                  <a:pt x="7216238" y="1766324"/>
                </a:cubicBezTo>
                <a:lnTo>
                  <a:pt x="7216238" y="1766326"/>
                </a:lnTo>
                <a:cubicBezTo>
                  <a:pt x="7456789" y="1782730"/>
                  <a:pt x="7664465" y="1610194"/>
                  <a:pt x="7680098" y="1380955"/>
                </a:cubicBezTo>
                <a:cubicBezTo>
                  <a:pt x="7693777" y="1180372"/>
                  <a:pt x="7555889" y="1002841"/>
                  <a:pt x="7360054" y="950601"/>
                </a:cubicBezTo>
                <a:lnTo>
                  <a:pt x="7300521" y="940758"/>
                </a:lnTo>
                <a:lnTo>
                  <a:pt x="7338522" y="902015"/>
                </a:lnTo>
                <a:cubicBezTo>
                  <a:pt x="7550172" y="670018"/>
                  <a:pt x="7613560" y="477962"/>
                  <a:pt x="7561147" y="341341"/>
                </a:cubicBezTo>
                <a:cubicBezTo>
                  <a:pt x="7512477" y="214479"/>
                  <a:pt x="7363959" y="135413"/>
                  <a:pt x="7141582" y="116549"/>
                </a:cubicBezTo>
                <a:cubicBezTo>
                  <a:pt x="7099886" y="113011"/>
                  <a:pt x="7055593" y="111591"/>
                  <a:pt x="7008876" y="112369"/>
                </a:cubicBezTo>
                <a:cubicBezTo>
                  <a:pt x="6962158" y="113146"/>
                  <a:pt x="6913015" y="116122"/>
                  <a:pt x="6861618" y="121379"/>
                </a:cubicBezTo>
                <a:cubicBezTo>
                  <a:pt x="6232007" y="185762"/>
                  <a:pt x="5264162" y="592285"/>
                  <a:pt x="4273017" y="1491248"/>
                </a:cubicBezTo>
                <a:lnTo>
                  <a:pt x="4078038" y="1674854"/>
                </a:lnTo>
                <a:lnTo>
                  <a:pt x="4074999" y="1664853"/>
                </a:lnTo>
                <a:cubicBezTo>
                  <a:pt x="4051477" y="1597845"/>
                  <a:pt x="4025112" y="1542303"/>
                  <a:pt x="3996622" y="1500707"/>
                </a:cubicBezTo>
                <a:lnTo>
                  <a:pt x="3943131" y="1443390"/>
                </a:lnTo>
                <a:lnTo>
                  <a:pt x="3993657" y="1402746"/>
                </a:lnTo>
                <a:cubicBezTo>
                  <a:pt x="4024527" y="1365915"/>
                  <a:pt x="4043621" y="1315034"/>
                  <a:pt x="4043621" y="1258832"/>
                </a:cubicBezTo>
                <a:cubicBezTo>
                  <a:pt x="4043621" y="1202630"/>
                  <a:pt x="4024527" y="1151748"/>
                  <a:pt x="3993657" y="1114917"/>
                </a:cubicBezTo>
                <a:lnTo>
                  <a:pt x="3956028" y="1084649"/>
                </a:lnTo>
                <a:lnTo>
                  <a:pt x="3982618" y="958362"/>
                </a:lnTo>
                <a:cubicBezTo>
                  <a:pt x="4189252" y="138557"/>
                  <a:pt x="4734781" y="-121217"/>
                  <a:pt x="4778669" y="267673"/>
                </a:cubicBezTo>
                <a:lnTo>
                  <a:pt x="4781065" y="322916"/>
                </a:lnTo>
                <a:lnTo>
                  <a:pt x="4782826" y="312574"/>
                </a:lnTo>
                <a:cubicBezTo>
                  <a:pt x="4801942" y="157933"/>
                  <a:pt x="4769045" y="61731"/>
                  <a:pt x="4706408" y="21621"/>
                </a:cubicBezTo>
                <a:cubicBezTo>
                  <a:pt x="4680963" y="5326"/>
                  <a:pt x="4650608" y="-1712"/>
                  <a:pt x="4616839" y="350"/>
                </a:cubicBezTo>
                <a:close/>
              </a:path>
            </a:pathLst>
          </a:custGeom>
          <a:gradFill>
            <a:gsLst>
              <a:gs pos="32000">
                <a:srgbClr val="FFC000"/>
              </a:gs>
              <a:gs pos="2000">
                <a:schemeClr val="accent5">
                  <a:lumMod val="75000"/>
                </a:schemeClr>
              </a:gs>
              <a:gs pos="0">
                <a:srgbClr val="66FFFF"/>
              </a:gs>
              <a:gs pos="61000">
                <a:srgbClr val="FFFF00"/>
              </a:gs>
              <a:gs pos="96000">
                <a:srgbClr val="FF66FF"/>
              </a:gs>
              <a:gs pos="43000">
                <a:srgbClr val="CC00CC"/>
              </a:gs>
            </a:gsLst>
            <a:path path="circle">
              <a:fillToRect l="50000" t="50000" r="50000" b="50000"/>
            </a:path>
          </a:gradFill>
          <a:ln>
            <a:noFill/>
          </a:ln>
          <a:effectLst>
            <a:reflection blurRad="6350" stA="50000" endA="300" endPos="90000" dir="5400000" sy="-100000" algn="bl" rotWithShape="0"/>
          </a:effectLst>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9" name="Forma libre 16"/>
          <p:cNvSpPr/>
          <p:nvPr/>
        </p:nvSpPr>
        <p:spPr>
          <a:xfrm flipH="1">
            <a:off x="4617573" y="2276872"/>
            <a:ext cx="2304256" cy="1290260"/>
          </a:xfrm>
          <a:custGeom>
            <a:avLst/>
            <a:gdLst>
              <a:gd name="connsiteX0" fmla="*/ 5043628 w 7681032"/>
              <a:gd name="connsiteY0" fmla="*/ 4747498 h 5212713"/>
              <a:gd name="connsiteX1" fmla="*/ 4936426 w 7681032"/>
              <a:gd name="connsiteY1" fmla="*/ 4853934 h 5212713"/>
              <a:gd name="connsiteX2" fmla="*/ 5043627 w 7681032"/>
              <a:gd name="connsiteY2" fmla="*/ 4960371 h 5212713"/>
              <a:gd name="connsiteX3" fmla="*/ 5150828 w 7681032"/>
              <a:gd name="connsiteY3" fmla="*/ 4853934 h 5212713"/>
              <a:gd name="connsiteX4" fmla="*/ 5043628 w 7681032"/>
              <a:gd name="connsiteY4" fmla="*/ 4747498 h 5212713"/>
              <a:gd name="connsiteX5" fmla="*/ 2637404 w 7681032"/>
              <a:gd name="connsiteY5" fmla="*/ 4747497 h 5212713"/>
              <a:gd name="connsiteX6" fmla="*/ 2530204 w 7681032"/>
              <a:gd name="connsiteY6" fmla="*/ 4853933 h 5212713"/>
              <a:gd name="connsiteX7" fmla="*/ 2637405 w 7681032"/>
              <a:gd name="connsiteY7" fmla="*/ 4960370 h 5212713"/>
              <a:gd name="connsiteX8" fmla="*/ 2744606 w 7681032"/>
              <a:gd name="connsiteY8" fmla="*/ 4853933 h 5212713"/>
              <a:gd name="connsiteX9" fmla="*/ 2637404 w 7681032"/>
              <a:gd name="connsiteY9" fmla="*/ 4747497 h 5212713"/>
              <a:gd name="connsiteX10" fmla="*/ 5386669 w 7681032"/>
              <a:gd name="connsiteY10" fmla="*/ 4429445 h 5212713"/>
              <a:gd name="connsiteX11" fmla="*/ 5279468 w 7681032"/>
              <a:gd name="connsiteY11" fmla="*/ 4535882 h 5212713"/>
              <a:gd name="connsiteX12" fmla="*/ 5386669 w 7681032"/>
              <a:gd name="connsiteY12" fmla="*/ 4642318 h 5212713"/>
              <a:gd name="connsiteX13" fmla="*/ 5493870 w 7681032"/>
              <a:gd name="connsiteY13" fmla="*/ 4535882 h 5212713"/>
              <a:gd name="connsiteX14" fmla="*/ 5386669 w 7681032"/>
              <a:gd name="connsiteY14" fmla="*/ 4429445 h 5212713"/>
              <a:gd name="connsiteX15" fmla="*/ 2294363 w 7681032"/>
              <a:gd name="connsiteY15" fmla="*/ 4429444 h 5212713"/>
              <a:gd name="connsiteX16" fmla="*/ 2187162 w 7681032"/>
              <a:gd name="connsiteY16" fmla="*/ 4535881 h 5212713"/>
              <a:gd name="connsiteX17" fmla="*/ 2294363 w 7681032"/>
              <a:gd name="connsiteY17" fmla="*/ 4642317 h 5212713"/>
              <a:gd name="connsiteX18" fmla="*/ 2401564 w 7681032"/>
              <a:gd name="connsiteY18" fmla="*/ 4535881 h 5212713"/>
              <a:gd name="connsiteX19" fmla="*/ 2294363 w 7681032"/>
              <a:gd name="connsiteY19" fmla="*/ 4429444 h 5212713"/>
              <a:gd name="connsiteX20" fmla="*/ 5579036 w 7681032"/>
              <a:gd name="connsiteY20" fmla="*/ 4012003 h 5212713"/>
              <a:gd name="connsiteX21" fmla="*/ 5471836 w 7681032"/>
              <a:gd name="connsiteY21" fmla="*/ 4118438 h 5212713"/>
              <a:gd name="connsiteX22" fmla="*/ 5579036 w 7681032"/>
              <a:gd name="connsiteY22" fmla="*/ 4224874 h 5212713"/>
              <a:gd name="connsiteX23" fmla="*/ 5686237 w 7681032"/>
              <a:gd name="connsiteY23" fmla="*/ 4118438 h 5212713"/>
              <a:gd name="connsiteX24" fmla="*/ 5579036 w 7681032"/>
              <a:gd name="connsiteY24" fmla="*/ 4012003 h 5212713"/>
              <a:gd name="connsiteX25" fmla="*/ 2101995 w 7681032"/>
              <a:gd name="connsiteY25" fmla="*/ 4012002 h 5212713"/>
              <a:gd name="connsiteX26" fmla="*/ 1994795 w 7681032"/>
              <a:gd name="connsiteY26" fmla="*/ 4118437 h 5212713"/>
              <a:gd name="connsiteX27" fmla="*/ 2101996 w 7681032"/>
              <a:gd name="connsiteY27" fmla="*/ 4224873 h 5212713"/>
              <a:gd name="connsiteX28" fmla="*/ 2209196 w 7681032"/>
              <a:gd name="connsiteY28" fmla="*/ 4118437 h 5212713"/>
              <a:gd name="connsiteX29" fmla="*/ 2101995 w 7681032"/>
              <a:gd name="connsiteY29" fmla="*/ 4012002 h 5212713"/>
              <a:gd name="connsiteX30" fmla="*/ 3863419 w 7681032"/>
              <a:gd name="connsiteY30" fmla="*/ 3606610 h 5212713"/>
              <a:gd name="connsiteX31" fmla="*/ 3746605 w 7681032"/>
              <a:gd name="connsiteY31" fmla="*/ 4124045 h 5212713"/>
              <a:gd name="connsiteX32" fmla="*/ 3863419 w 7681032"/>
              <a:gd name="connsiteY32" fmla="*/ 4641480 h 5212713"/>
              <a:gd name="connsiteX33" fmla="*/ 3980233 w 7681032"/>
              <a:gd name="connsiteY33" fmla="*/ 4124045 h 5212713"/>
              <a:gd name="connsiteX34" fmla="*/ 3863419 w 7681032"/>
              <a:gd name="connsiteY34" fmla="*/ 3606610 h 5212713"/>
              <a:gd name="connsiteX35" fmla="*/ 4294190 w 7681032"/>
              <a:gd name="connsiteY35" fmla="*/ 3536407 h 5212713"/>
              <a:gd name="connsiteX36" fmla="*/ 4298599 w 7681032"/>
              <a:gd name="connsiteY36" fmla="*/ 3540368 h 5212713"/>
              <a:gd name="connsiteX37" fmla="*/ 4722456 w 7681032"/>
              <a:gd name="connsiteY37" fmla="*/ 4508929 h 5212713"/>
              <a:gd name="connsiteX38" fmla="*/ 4690841 w 7681032"/>
              <a:gd name="connsiteY38" fmla="*/ 4485774 h 5212713"/>
              <a:gd name="connsiteX39" fmla="*/ 4696292 w 7681032"/>
              <a:gd name="connsiteY39" fmla="*/ 4491367 h 5212713"/>
              <a:gd name="connsiteX40" fmla="*/ 4876292 w 7681032"/>
              <a:gd name="connsiteY40" fmla="*/ 4576962 h 5212713"/>
              <a:gd name="connsiteX41" fmla="*/ 4307705 w 7681032"/>
              <a:gd name="connsiteY41" fmla="*/ 3548074 h 5212713"/>
              <a:gd name="connsiteX42" fmla="*/ 3386842 w 7681032"/>
              <a:gd name="connsiteY42" fmla="*/ 3536406 h 5212713"/>
              <a:gd name="connsiteX43" fmla="*/ 3373327 w 7681032"/>
              <a:gd name="connsiteY43" fmla="*/ 3548073 h 5212713"/>
              <a:gd name="connsiteX44" fmla="*/ 2804739 w 7681032"/>
              <a:gd name="connsiteY44" fmla="*/ 4576961 h 5212713"/>
              <a:gd name="connsiteX45" fmla="*/ 2984739 w 7681032"/>
              <a:gd name="connsiteY45" fmla="*/ 4491366 h 5212713"/>
              <a:gd name="connsiteX46" fmla="*/ 2990191 w 7681032"/>
              <a:gd name="connsiteY46" fmla="*/ 4485773 h 5212713"/>
              <a:gd name="connsiteX47" fmla="*/ 2958575 w 7681032"/>
              <a:gd name="connsiteY47" fmla="*/ 4508928 h 5212713"/>
              <a:gd name="connsiteX48" fmla="*/ 3382433 w 7681032"/>
              <a:gd name="connsiteY48" fmla="*/ 3540367 h 5212713"/>
              <a:gd name="connsiteX49" fmla="*/ 6171110 w 7681032"/>
              <a:gd name="connsiteY49" fmla="*/ 3244914 h 5212713"/>
              <a:gd name="connsiteX50" fmla="*/ 6033621 w 7681032"/>
              <a:gd name="connsiteY50" fmla="*/ 3370459 h 5212713"/>
              <a:gd name="connsiteX51" fmla="*/ 6171109 w 7681032"/>
              <a:gd name="connsiteY51" fmla="*/ 3496004 h 5212713"/>
              <a:gd name="connsiteX52" fmla="*/ 6308596 w 7681032"/>
              <a:gd name="connsiteY52" fmla="*/ 3370460 h 5212713"/>
              <a:gd name="connsiteX53" fmla="*/ 6171110 w 7681032"/>
              <a:gd name="connsiteY53" fmla="*/ 3244914 h 5212713"/>
              <a:gd name="connsiteX54" fmla="*/ 1509922 w 7681032"/>
              <a:gd name="connsiteY54" fmla="*/ 3244913 h 5212713"/>
              <a:gd name="connsiteX55" fmla="*/ 1372435 w 7681032"/>
              <a:gd name="connsiteY55" fmla="*/ 3370459 h 5212713"/>
              <a:gd name="connsiteX56" fmla="*/ 1509923 w 7681032"/>
              <a:gd name="connsiteY56" fmla="*/ 3496003 h 5212713"/>
              <a:gd name="connsiteX57" fmla="*/ 1647411 w 7681032"/>
              <a:gd name="connsiteY57" fmla="*/ 3370458 h 5212713"/>
              <a:gd name="connsiteX58" fmla="*/ 1509922 w 7681032"/>
              <a:gd name="connsiteY58" fmla="*/ 3244913 h 5212713"/>
              <a:gd name="connsiteX59" fmla="*/ 4169144 w 7681032"/>
              <a:gd name="connsiteY59" fmla="*/ 3225492 h 5212713"/>
              <a:gd name="connsiteX60" fmla="*/ 4175281 w 7681032"/>
              <a:gd name="connsiteY60" fmla="*/ 3229526 h 5212713"/>
              <a:gd name="connsiteX61" fmla="*/ 4982098 w 7681032"/>
              <a:gd name="connsiteY61" fmla="*/ 4292609 h 5212713"/>
              <a:gd name="connsiteX62" fmla="*/ 4940022 w 7681032"/>
              <a:gd name="connsiteY62" fmla="*/ 4269713 h 5212713"/>
              <a:gd name="connsiteX63" fmla="*/ 4947868 w 7681032"/>
              <a:gd name="connsiteY63" fmla="*/ 4275501 h 5212713"/>
              <a:gd name="connsiteX64" fmla="*/ 5170375 w 7681032"/>
              <a:gd name="connsiteY64" fmla="*/ 4352732 h 5212713"/>
              <a:gd name="connsiteX65" fmla="*/ 4187784 w 7681032"/>
              <a:gd name="connsiteY65" fmla="*/ 3237311 h 5212713"/>
              <a:gd name="connsiteX66" fmla="*/ 3511888 w 7681032"/>
              <a:gd name="connsiteY66" fmla="*/ 3225491 h 5212713"/>
              <a:gd name="connsiteX67" fmla="*/ 3493248 w 7681032"/>
              <a:gd name="connsiteY67" fmla="*/ 3237310 h 5212713"/>
              <a:gd name="connsiteX68" fmla="*/ 2510656 w 7681032"/>
              <a:gd name="connsiteY68" fmla="*/ 4352731 h 5212713"/>
              <a:gd name="connsiteX69" fmla="*/ 2733164 w 7681032"/>
              <a:gd name="connsiteY69" fmla="*/ 4275500 h 5212713"/>
              <a:gd name="connsiteX70" fmla="*/ 2741010 w 7681032"/>
              <a:gd name="connsiteY70" fmla="*/ 4269712 h 5212713"/>
              <a:gd name="connsiteX71" fmla="*/ 2698934 w 7681032"/>
              <a:gd name="connsiteY71" fmla="*/ 4292608 h 5212713"/>
              <a:gd name="connsiteX72" fmla="*/ 3505751 w 7681032"/>
              <a:gd name="connsiteY72" fmla="*/ 3229525 h 5212713"/>
              <a:gd name="connsiteX73" fmla="*/ 4209491 w 7681032"/>
              <a:gd name="connsiteY73" fmla="*/ 3152563 h 5212713"/>
              <a:gd name="connsiteX74" fmla="*/ 4216324 w 7681032"/>
              <a:gd name="connsiteY74" fmla="*/ 3154491 h 5212713"/>
              <a:gd name="connsiteX75" fmla="*/ 5164371 w 7681032"/>
              <a:gd name="connsiteY75" fmla="*/ 3985771 h 5212713"/>
              <a:gd name="connsiteX76" fmla="*/ 5117971 w 7681032"/>
              <a:gd name="connsiteY76" fmla="*/ 3977708 h 5212713"/>
              <a:gd name="connsiteX77" fmla="*/ 5126765 w 7681032"/>
              <a:gd name="connsiteY77" fmla="*/ 3980858 h 5212713"/>
              <a:gd name="connsiteX78" fmla="*/ 5368040 w 7681032"/>
              <a:gd name="connsiteY78" fmla="*/ 3975957 h 5212713"/>
              <a:gd name="connsiteX79" fmla="*/ 4230203 w 7681032"/>
              <a:gd name="connsiteY79" fmla="*/ 3157954 h 5212713"/>
              <a:gd name="connsiteX80" fmla="*/ 3471541 w 7681032"/>
              <a:gd name="connsiteY80" fmla="*/ 3152562 h 5212713"/>
              <a:gd name="connsiteX81" fmla="*/ 3450829 w 7681032"/>
              <a:gd name="connsiteY81" fmla="*/ 3157953 h 5212713"/>
              <a:gd name="connsiteX82" fmla="*/ 2312992 w 7681032"/>
              <a:gd name="connsiteY82" fmla="*/ 3975956 h 5212713"/>
              <a:gd name="connsiteX83" fmla="*/ 2554267 w 7681032"/>
              <a:gd name="connsiteY83" fmla="*/ 3980857 h 5212713"/>
              <a:gd name="connsiteX84" fmla="*/ 2563061 w 7681032"/>
              <a:gd name="connsiteY84" fmla="*/ 3977707 h 5212713"/>
              <a:gd name="connsiteX85" fmla="*/ 2516661 w 7681032"/>
              <a:gd name="connsiteY85" fmla="*/ 3985770 h 5212713"/>
              <a:gd name="connsiteX86" fmla="*/ 3464708 w 7681032"/>
              <a:gd name="connsiteY86" fmla="*/ 3154490 h 5212713"/>
              <a:gd name="connsiteX87" fmla="*/ 6692996 w 7681032"/>
              <a:gd name="connsiteY87" fmla="*/ 2647733 h 5212713"/>
              <a:gd name="connsiteX88" fmla="*/ 6555508 w 7681032"/>
              <a:gd name="connsiteY88" fmla="*/ 2773277 h 5212713"/>
              <a:gd name="connsiteX89" fmla="*/ 6692997 w 7681032"/>
              <a:gd name="connsiteY89" fmla="*/ 2898822 h 5212713"/>
              <a:gd name="connsiteX90" fmla="*/ 6830484 w 7681032"/>
              <a:gd name="connsiteY90" fmla="*/ 2773278 h 5212713"/>
              <a:gd name="connsiteX91" fmla="*/ 6692996 w 7681032"/>
              <a:gd name="connsiteY91" fmla="*/ 2647733 h 5212713"/>
              <a:gd name="connsiteX92" fmla="*/ 988036 w 7681032"/>
              <a:gd name="connsiteY92" fmla="*/ 2647732 h 5212713"/>
              <a:gd name="connsiteX93" fmla="*/ 850547 w 7681032"/>
              <a:gd name="connsiteY93" fmla="*/ 2773277 h 5212713"/>
              <a:gd name="connsiteX94" fmla="*/ 988035 w 7681032"/>
              <a:gd name="connsiteY94" fmla="*/ 2898821 h 5212713"/>
              <a:gd name="connsiteX95" fmla="*/ 1125523 w 7681032"/>
              <a:gd name="connsiteY95" fmla="*/ 2773276 h 5212713"/>
              <a:gd name="connsiteX96" fmla="*/ 988036 w 7681032"/>
              <a:gd name="connsiteY96" fmla="*/ 2647732 h 5212713"/>
              <a:gd name="connsiteX97" fmla="*/ 4192610 w 7681032"/>
              <a:gd name="connsiteY97" fmla="*/ 2252092 h 5212713"/>
              <a:gd name="connsiteX98" fmla="*/ 4217110 w 7681032"/>
              <a:gd name="connsiteY98" fmla="*/ 2290809 h 5212713"/>
              <a:gd name="connsiteX99" fmla="*/ 4312860 w 7681032"/>
              <a:gd name="connsiteY99" fmla="*/ 2428712 h 5212713"/>
              <a:gd name="connsiteX100" fmla="*/ 4309583 w 7681032"/>
              <a:gd name="connsiteY100" fmla="*/ 2429355 h 5212713"/>
              <a:gd name="connsiteX101" fmla="*/ 4312902 w 7681032"/>
              <a:gd name="connsiteY101" fmla="*/ 2428771 h 5212713"/>
              <a:gd name="connsiteX102" fmla="*/ 4360087 w 7681032"/>
              <a:gd name="connsiteY102" fmla="*/ 2496731 h 5212713"/>
              <a:gd name="connsiteX103" fmla="*/ 4348055 w 7681032"/>
              <a:gd name="connsiteY103" fmla="*/ 2495130 h 5212713"/>
              <a:gd name="connsiteX104" fmla="*/ 4356655 w 7681032"/>
              <a:gd name="connsiteY104" fmla="*/ 2496437 h 5212713"/>
              <a:gd name="connsiteX105" fmla="*/ 4360370 w 7681032"/>
              <a:gd name="connsiteY105" fmla="*/ 2497138 h 5212713"/>
              <a:gd name="connsiteX106" fmla="*/ 4406210 w 7681032"/>
              <a:gd name="connsiteY106" fmla="*/ 2563156 h 5212713"/>
              <a:gd name="connsiteX107" fmla="*/ 4991902 w 7681032"/>
              <a:gd name="connsiteY107" fmla="*/ 3217402 h 5212713"/>
              <a:gd name="connsiteX108" fmla="*/ 5149249 w 7681032"/>
              <a:gd name="connsiteY108" fmla="*/ 3351648 h 5212713"/>
              <a:gd name="connsiteX109" fmla="*/ 4990062 w 7681032"/>
              <a:gd name="connsiteY109" fmla="*/ 3265211 h 5212713"/>
              <a:gd name="connsiteX110" fmla="*/ 4303313 w 7681032"/>
              <a:gd name="connsiteY110" fmla="*/ 3014724 h 5212713"/>
              <a:gd name="connsiteX111" fmla="*/ 4272550 w 7681032"/>
              <a:gd name="connsiteY111" fmla="*/ 3007474 h 5212713"/>
              <a:gd name="connsiteX112" fmla="*/ 4282685 w 7681032"/>
              <a:gd name="connsiteY112" fmla="*/ 3010145 h 5212713"/>
              <a:gd name="connsiteX113" fmla="*/ 5634264 w 7681032"/>
              <a:gd name="connsiteY113" fmla="*/ 4425482 h 5212713"/>
              <a:gd name="connsiteX114" fmla="*/ 5564960 w 7681032"/>
              <a:gd name="connsiteY114" fmla="*/ 4416679 h 5212713"/>
              <a:gd name="connsiteX115" fmla="*/ 5577938 w 7681032"/>
              <a:gd name="connsiteY115" fmla="*/ 4421353 h 5212713"/>
              <a:gd name="connsiteX116" fmla="*/ 5622937 w 7681032"/>
              <a:gd name="connsiteY116" fmla="*/ 4433443 h 5212713"/>
              <a:gd name="connsiteX117" fmla="*/ 5643099 w 7681032"/>
              <a:gd name="connsiteY117" fmla="*/ 4522170 h 5212713"/>
              <a:gd name="connsiteX118" fmla="*/ 5577360 w 7681032"/>
              <a:gd name="connsiteY118" fmla="*/ 4765293 h 5212713"/>
              <a:gd name="connsiteX119" fmla="*/ 5275253 w 7681032"/>
              <a:gd name="connsiteY119" fmla="*/ 4829881 h 5212713"/>
              <a:gd name="connsiteX120" fmla="*/ 5275252 w 7681032"/>
              <a:gd name="connsiteY120" fmla="*/ 4829882 h 5212713"/>
              <a:gd name="connsiteX121" fmla="*/ 5674793 w 7681032"/>
              <a:gd name="connsiteY121" fmla="*/ 4868513 h 5212713"/>
              <a:gd name="connsiteX122" fmla="*/ 5663692 w 7681032"/>
              <a:gd name="connsiteY122" fmla="*/ 4479928 h 5212713"/>
              <a:gd name="connsiteX123" fmla="*/ 5627295 w 7681032"/>
              <a:gd name="connsiteY123" fmla="*/ 4434614 h 5212713"/>
              <a:gd name="connsiteX124" fmla="*/ 5647271 w 7681032"/>
              <a:gd name="connsiteY124" fmla="*/ 4439981 h 5212713"/>
              <a:gd name="connsiteX125" fmla="*/ 5942841 w 7681032"/>
              <a:gd name="connsiteY125" fmla="*/ 4380329 h 5212713"/>
              <a:gd name="connsiteX126" fmla="*/ 5738469 w 7681032"/>
              <a:gd name="connsiteY126" fmla="*/ 3819469 h 5212713"/>
              <a:gd name="connsiteX127" fmla="*/ 5629402 w 7681032"/>
              <a:gd name="connsiteY127" fmla="*/ 3705306 h 5212713"/>
              <a:gd name="connsiteX128" fmla="*/ 5545617 w 7681032"/>
              <a:gd name="connsiteY128" fmla="*/ 3631127 h 5212713"/>
              <a:gd name="connsiteX129" fmla="*/ 5564676 w 7681032"/>
              <a:gd name="connsiteY129" fmla="*/ 3643179 h 5212713"/>
              <a:gd name="connsiteX130" fmla="*/ 6684744 w 7681032"/>
              <a:gd name="connsiteY130" fmla="*/ 3751909 h 5212713"/>
              <a:gd name="connsiteX131" fmla="*/ 6544854 w 7681032"/>
              <a:gd name="connsiteY131" fmla="*/ 3214507 h 5212713"/>
              <a:gd name="connsiteX132" fmla="*/ 6532600 w 7681032"/>
              <a:gd name="connsiteY132" fmla="*/ 3199166 h 5212713"/>
              <a:gd name="connsiteX133" fmla="*/ 6578859 w 7681032"/>
              <a:gd name="connsiteY133" fmla="*/ 3291025 h 5212713"/>
              <a:gd name="connsiteX134" fmla="*/ 4426871 w 7681032"/>
              <a:gd name="connsiteY134" fmla="*/ 2569512 h 5212713"/>
              <a:gd name="connsiteX135" fmla="*/ 4375341 w 7681032"/>
              <a:gd name="connsiteY135" fmla="*/ 2499961 h 5212713"/>
              <a:gd name="connsiteX136" fmla="*/ 4573362 w 7681032"/>
              <a:gd name="connsiteY136" fmla="*/ 2537304 h 5212713"/>
              <a:gd name="connsiteX137" fmla="*/ 5693857 w 7681032"/>
              <a:gd name="connsiteY137" fmla="*/ 3306293 h 5212713"/>
              <a:gd name="connsiteX138" fmla="*/ 5636745 w 7681032"/>
              <a:gd name="connsiteY138" fmla="*/ 3303038 h 5212713"/>
              <a:gd name="connsiteX139" fmla="*/ 5647983 w 7681032"/>
              <a:gd name="connsiteY139" fmla="*/ 3305464 h 5212713"/>
              <a:gd name="connsiteX140" fmla="*/ 5932998 w 7681032"/>
              <a:gd name="connsiteY140" fmla="*/ 3270163 h 5212713"/>
              <a:gd name="connsiteX141" fmla="*/ 4562852 w 7681032"/>
              <a:gd name="connsiteY141" fmla="*/ 2529822 h 5212713"/>
              <a:gd name="connsiteX142" fmla="*/ 4374362 w 7681032"/>
              <a:gd name="connsiteY142" fmla="*/ 2498641 h 5212713"/>
              <a:gd name="connsiteX143" fmla="*/ 4321522 w 7681032"/>
              <a:gd name="connsiteY143" fmla="*/ 2427320 h 5212713"/>
              <a:gd name="connsiteX144" fmla="*/ 4581789 w 7681032"/>
              <a:gd name="connsiteY144" fmla="*/ 2391678 h 5212713"/>
              <a:gd name="connsiteX145" fmla="*/ 6126606 w 7681032"/>
              <a:gd name="connsiteY145" fmla="*/ 2887597 h 5212713"/>
              <a:gd name="connsiteX146" fmla="*/ 6060146 w 7681032"/>
              <a:gd name="connsiteY146" fmla="*/ 2906233 h 5212713"/>
              <a:gd name="connsiteX147" fmla="*/ 6073834 w 7681032"/>
              <a:gd name="connsiteY147" fmla="*/ 2904747 h 5212713"/>
              <a:gd name="connsiteX148" fmla="*/ 6387885 w 7681032"/>
              <a:gd name="connsiteY148" fmla="*/ 2748768 h 5212713"/>
              <a:gd name="connsiteX149" fmla="*/ 4340455 w 7681032"/>
              <a:gd name="connsiteY149" fmla="*/ 2423296 h 5212713"/>
              <a:gd name="connsiteX150" fmla="*/ 4321322 w 7681032"/>
              <a:gd name="connsiteY150" fmla="*/ 2427051 h 5212713"/>
              <a:gd name="connsiteX151" fmla="*/ 4201017 w 7681032"/>
              <a:gd name="connsiteY151" fmla="*/ 2264672 h 5212713"/>
              <a:gd name="connsiteX152" fmla="*/ 3488422 w 7681032"/>
              <a:gd name="connsiteY152" fmla="*/ 2252091 h 5212713"/>
              <a:gd name="connsiteX153" fmla="*/ 3480015 w 7681032"/>
              <a:gd name="connsiteY153" fmla="*/ 2264671 h 5212713"/>
              <a:gd name="connsiteX154" fmla="*/ 3359709 w 7681032"/>
              <a:gd name="connsiteY154" fmla="*/ 2427050 h 5212713"/>
              <a:gd name="connsiteX155" fmla="*/ 3340576 w 7681032"/>
              <a:gd name="connsiteY155" fmla="*/ 2423295 h 5212713"/>
              <a:gd name="connsiteX156" fmla="*/ 1293147 w 7681032"/>
              <a:gd name="connsiteY156" fmla="*/ 2748767 h 5212713"/>
              <a:gd name="connsiteX157" fmla="*/ 1607197 w 7681032"/>
              <a:gd name="connsiteY157" fmla="*/ 2904746 h 5212713"/>
              <a:gd name="connsiteX158" fmla="*/ 1620886 w 7681032"/>
              <a:gd name="connsiteY158" fmla="*/ 2906232 h 5212713"/>
              <a:gd name="connsiteX159" fmla="*/ 1554426 w 7681032"/>
              <a:gd name="connsiteY159" fmla="*/ 2887596 h 5212713"/>
              <a:gd name="connsiteX160" fmla="*/ 3099243 w 7681032"/>
              <a:gd name="connsiteY160" fmla="*/ 2391677 h 5212713"/>
              <a:gd name="connsiteX161" fmla="*/ 3359510 w 7681032"/>
              <a:gd name="connsiteY161" fmla="*/ 2427319 h 5212713"/>
              <a:gd name="connsiteX162" fmla="*/ 3306669 w 7681032"/>
              <a:gd name="connsiteY162" fmla="*/ 2498640 h 5212713"/>
              <a:gd name="connsiteX163" fmla="*/ 3118180 w 7681032"/>
              <a:gd name="connsiteY163" fmla="*/ 2529821 h 5212713"/>
              <a:gd name="connsiteX164" fmla="*/ 1748034 w 7681032"/>
              <a:gd name="connsiteY164" fmla="*/ 3270162 h 5212713"/>
              <a:gd name="connsiteX165" fmla="*/ 2033048 w 7681032"/>
              <a:gd name="connsiteY165" fmla="*/ 3305463 h 5212713"/>
              <a:gd name="connsiteX166" fmla="*/ 2044287 w 7681032"/>
              <a:gd name="connsiteY166" fmla="*/ 3303037 h 5212713"/>
              <a:gd name="connsiteX167" fmla="*/ 1987174 w 7681032"/>
              <a:gd name="connsiteY167" fmla="*/ 3306292 h 5212713"/>
              <a:gd name="connsiteX168" fmla="*/ 3107669 w 7681032"/>
              <a:gd name="connsiteY168" fmla="*/ 2537303 h 5212713"/>
              <a:gd name="connsiteX169" fmla="*/ 3305691 w 7681032"/>
              <a:gd name="connsiteY169" fmla="*/ 2499960 h 5212713"/>
              <a:gd name="connsiteX170" fmla="*/ 3254161 w 7681032"/>
              <a:gd name="connsiteY170" fmla="*/ 2569511 h 5212713"/>
              <a:gd name="connsiteX171" fmla="*/ 1102172 w 7681032"/>
              <a:gd name="connsiteY171" fmla="*/ 3291024 h 5212713"/>
              <a:gd name="connsiteX172" fmla="*/ 1148432 w 7681032"/>
              <a:gd name="connsiteY172" fmla="*/ 3199165 h 5212713"/>
              <a:gd name="connsiteX173" fmla="*/ 1136178 w 7681032"/>
              <a:gd name="connsiteY173" fmla="*/ 3214506 h 5212713"/>
              <a:gd name="connsiteX174" fmla="*/ 996288 w 7681032"/>
              <a:gd name="connsiteY174" fmla="*/ 3751908 h 5212713"/>
              <a:gd name="connsiteX175" fmla="*/ 2116356 w 7681032"/>
              <a:gd name="connsiteY175" fmla="*/ 3643178 h 5212713"/>
              <a:gd name="connsiteX176" fmla="*/ 2135414 w 7681032"/>
              <a:gd name="connsiteY176" fmla="*/ 3631126 h 5212713"/>
              <a:gd name="connsiteX177" fmla="*/ 2051630 w 7681032"/>
              <a:gd name="connsiteY177" fmla="*/ 3705305 h 5212713"/>
              <a:gd name="connsiteX178" fmla="*/ 1942563 w 7681032"/>
              <a:gd name="connsiteY178" fmla="*/ 3819468 h 5212713"/>
              <a:gd name="connsiteX179" fmla="*/ 1738191 w 7681032"/>
              <a:gd name="connsiteY179" fmla="*/ 4380328 h 5212713"/>
              <a:gd name="connsiteX180" fmla="*/ 2033761 w 7681032"/>
              <a:gd name="connsiteY180" fmla="*/ 4439980 h 5212713"/>
              <a:gd name="connsiteX181" fmla="*/ 2053737 w 7681032"/>
              <a:gd name="connsiteY181" fmla="*/ 4434613 h 5212713"/>
              <a:gd name="connsiteX182" fmla="*/ 2017339 w 7681032"/>
              <a:gd name="connsiteY182" fmla="*/ 4479927 h 5212713"/>
              <a:gd name="connsiteX183" fmla="*/ 2006238 w 7681032"/>
              <a:gd name="connsiteY183" fmla="*/ 4868512 h 5212713"/>
              <a:gd name="connsiteX184" fmla="*/ 2405779 w 7681032"/>
              <a:gd name="connsiteY184" fmla="*/ 4829881 h 5212713"/>
              <a:gd name="connsiteX185" fmla="*/ 2405779 w 7681032"/>
              <a:gd name="connsiteY185" fmla="*/ 4829880 h 5212713"/>
              <a:gd name="connsiteX186" fmla="*/ 2103671 w 7681032"/>
              <a:gd name="connsiteY186" fmla="*/ 4765292 h 5212713"/>
              <a:gd name="connsiteX187" fmla="*/ 2037933 w 7681032"/>
              <a:gd name="connsiteY187" fmla="*/ 4522169 h 5212713"/>
              <a:gd name="connsiteX188" fmla="*/ 2058095 w 7681032"/>
              <a:gd name="connsiteY188" fmla="*/ 4433442 h 5212713"/>
              <a:gd name="connsiteX189" fmla="*/ 2103094 w 7681032"/>
              <a:gd name="connsiteY189" fmla="*/ 4421352 h 5212713"/>
              <a:gd name="connsiteX190" fmla="*/ 2116072 w 7681032"/>
              <a:gd name="connsiteY190" fmla="*/ 4416678 h 5212713"/>
              <a:gd name="connsiteX191" fmla="*/ 2046768 w 7681032"/>
              <a:gd name="connsiteY191" fmla="*/ 4425481 h 5212713"/>
              <a:gd name="connsiteX192" fmla="*/ 3398347 w 7681032"/>
              <a:gd name="connsiteY192" fmla="*/ 3010144 h 5212713"/>
              <a:gd name="connsiteX193" fmla="*/ 3408481 w 7681032"/>
              <a:gd name="connsiteY193" fmla="*/ 3007473 h 5212713"/>
              <a:gd name="connsiteX194" fmla="*/ 3377719 w 7681032"/>
              <a:gd name="connsiteY194" fmla="*/ 3014723 h 5212713"/>
              <a:gd name="connsiteX195" fmla="*/ 2690970 w 7681032"/>
              <a:gd name="connsiteY195" fmla="*/ 3265210 h 5212713"/>
              <a:gd name="connsiteX196" fmla="*/ 2531783 w 7681032"/>
              <a:gd name="connsiteY196" fmla="*/ 3351647 h 5212713"/>
              <a:gd name="connsiteX197" fmla="*/ 2689130 w 7681032"/>
              <a:gd name="connsiteY197" fmla="*/ 3217401 h 5212713"/>
              <a:gd name="connsiteX198" fmla="*/ 3274822 w 7681032"/>
              <a:gd name="connsiteY198" fmla="*/ 2563155 h 5212713"/>
              <a:gd name="connsiteX199" fmla="*/ 3320662 w 7681032"/>
              <a:gd name="connsiteY199" fmla="*/ 2497137 h 5212713"/>
              <a:gd name="connsiteX200" fmla="*/ 3324376 w 7681032"/>
              <a:gd name="connsiteY200" fmla="*/ 2496436 h 5212713"/>
              <a:gd name="connsiteX201" fmla="*/ 3332977 w 7681032"/>
              <a:gd name="connsiteY201" fmla="*/ 2495129 h 5212713"/>
              <a:gd name="connsiteX202" fmla="*/ 3320944 w 7681032"/>
              <a:gd name="connsiteY202" fmla="*/ 2496730 h 5212713"/>
              <a:gd name="connsiteX203" fmla="*/ 3368130 w 7681032"/>
              <a:gd name="connsiteY203" fmla="*/ 2428770 h 5212713"/>
              <a:gd name="connsiteX204" fmla="*/ 3371449 w 7681032"/>
              <a:gd name="connsiteY204" fmla="*/ 2429354 h 5212713"/>
              <a:gd name="connsiteX205" fmla="*/ 3368171 w 7681032"/>
              <a:gd name="connsiteY205" fmla="*/ 2428711 h 5212713"/>
              <a:gd name="connsiteX206" fmla="*/ 3463922 w 7681032"/>
              <a:gd name="connsiteY206" fmla="*/ 2290808 h 5212713"/>
              <a:gd name="connsiteX207" fmla="*/ 6967972 w 7681032"/>
              <a:gd name="connsiteY207" fmla="*/ 1958618 h 5212713"/>
              <a:gd name="connsiteX208" fmla="*/ 6830484 w 7681032"/>
              <a:gd name="connsiteY208" fmla="*/ 2084163 h 5212713"/>
              <a:gd name="connsiteX209" fmla="*/ 6967973 w 7681032"/>
              <a:gd name="connsiteY209" fmla="*/ 2209708 h 5212713"/>
              <a:gd name="connsiteX210" fmla="*/ 7105460 w 7681032"/>
              <a:gd name="connsiteY210" fmla="*/ 2084164 h 5212713"/>
              <a:gd name="connsiteX211" fmla="*/ 6967972 w 7681032"/>
              <a:gd name="connsiteY211" fmla="*/ 1958618 h 5212713"/>
              <a:gd name="connsiteX212" fmla="*/ 713060 w 7681032"/>
              <a:gd name="connsiteY212" fmla="*/ 1958617 h 5212713"/>
              <a:gd name="connsiteX213" fmla="*/ 575572 w 7681032"/>
              <a:gd name="connsiteY213" fmla="*/ 2084163 h 5212713"/>
              <a:gd name="connsiteX214" fmla="*/ 713059 w 7681032"/>
              <a:gd name="connsiteY214" fmla="*/ 2209707 h 5212713"/>
              <a:gd name="connsiteX215" fmla="*/ 850547 w 7681032"/>
              <a:gd name="connsiteY215" fmla="*/ 2084162 h 5212713"/>
              <a:gd name="connsiteX216" fmla="*/ 713060 w 7681032"/>
              <a:gd name="connsiteY216" fmla="*/ 1958617 h 5212713"/>
              <a:gd name="connsiteX217" fmla="*/ 6118538 w 7681032"/>
              <a:gd name="connsiteY217" fmla="*/ 1952367 h 5212713"/>
              <a:gd name="connsiteX218" fmla="*/ 4383395 w 7681032"/>
              <a:gd name="connsiteY218" fmla="*/ 2320479 h 5212713"/>
              <a:gd name="connsiteX219" fmla="*/ 4352215 w 7681032"/>
              <a:gd name="connsiteY219" fmla="*/ 2332789 h 5212713"/>
              <a:gd name="connsiteX220" fmla="*/ 4362658 w 7681032"/>
              <a:gd name="connsiteY220" fmla="*/ 2328858 h 5212713"/>
              <a:gd name="connsiteX221" fmla="*/ 6392139 w 7681032"/>
              <a:gd name="connsiteY221" fmla="*/ 2272824 h 5212713"/>
              <a:gd name="connsiteX222" fmla="*/ 6326424 w 7681032"/>
              <a:gd name="connsiteY222" fmla="*/ 2303888 h 5212713"/>
              <a:gd name="connsiteX223" fmla="*/ 6340550 w 7681032"/>
              <a:gd name="connsiteY223" fmla="*/ 2299408 h 5212713"/>
              <a:gd name="connsiteX224" fmla="*/ 6634002 w 7681032"/>
              <a:gd name="connsiteY224" fmla="*/ 2097225 h 5212713"/>
              <a:gd name="connsiteX225" fmla="*/ 6118538 w 7681032"/>
              <a:gd name="connsiteY225" fmla="*/ 1952367 h 5212713"/>
              <a:gd name="connsiteX226" fmla="*/ 1562494 w 7681032"/>
              <a:gd name="connsiteY226" fmla="*/ 1952366 h 5212713"/>
              <a:gd name="connsiteX227" fmla="*/ 1047030 w 7681032"/>
              <a:gd name="connsiteY227" fmla="*/ 2097224 h 5212713"/>
              <a:gd name="connsiteX228" fmla="*/ 1340481 w 7681032"/>
              <a:gd name="connsiteY228" fmla="*/ 2299407 h 5212713"/>
              <a:gd name="connsiteX229" fmla="*/ 1354608 w 7681032"/>
              <a:gd name="connsiteY229" fmla="*/ 2303887 h 5212713"/>
              <a:gd name="connsiteX230" fmla="*/ 1288893 w 7681032"/>
              <a:gd name="connsiteY230" fmla="*/ 2272823 h 5212713"/>
              <a:gd name="connsiteX231" fmla="*/ 3318374 w 7681032"/>
              <a:gd name="connsiteY231" fmla="*/ 2328857 h 5212713"/>
              <a:gd name="connsiteX232" fmla="*/ 3328816 w 7681032"/>
              <a:gd name="connsiteY232" fmla="*/ 2332788 h 5212713"/>
              <a:gd name="connsiteX233" fmla="*/ 3297637 w 7681032"/>
              <a:gd name="connsiteY233" fmla="*/ 2320478 h 5212713"/>
              <a:gd name="connsiteX234" fmla="*/ 1562494 w 7681032"/>
              <a:gd name="connsiteY234" fmla="*/ 1952366 h 5212713"/>
              <a:gd name="connsiteX235" fmla="*/ 7173631 w 7681032"/>
              <a:gd name="connsiteY235" fmla="*/ 1769047 h 5212713"/>
              <a:gd name="connsiteX236" fmla="*/ 7217164 w 7681032"/>
              <a:gd name="connsiteY236" fmla="*/ 1808378 h 5212713"/>
              <a:gd name="connsiteX237" fmla="*/ 7282242 w 7681032"/>
              <a:gd name="connsiteY237" fmla="*/ 1933976 h 5212713"/>
              <a:gd name="connsiteX238" fmla="*/ 7254222 w 7681032"/>
              <a:gd name="connsiteY238" fmla="*/ 2250576 h 5212713"/>
              <a:gd name="connsiteX239" fmla="*/ 7117281 w 7681032"/>
              <a:gd name="connsiteY239" fmla="*/ 2443655 h 5212713"/>
              <a:gd name="connsiteX240" fmla="*/ 6921673 w 7681032"/>
              <a:gd name="connsiteY240" fmla="*/ 2522119 h 5212713"/>
              <a:gd name="connsiteX241" fmla="*/ 6966351 w 7681032"/>
              <a:gd name="connsiteY241" fmla="*/ 2947271 h 5212713"/>
              <a:gd name="connsiteX242" fmla="*/ 6772810 w 7681032"/>
              <a:gd name="connsiteY242" fmla="*/ 3183616 h 5212713"/>
              <a:gd name="connsiteX243" fmla="*/ 6639645 w 7681032"/>
              <a:gd name="connsiteY243" fmla="*/ 3235350 h 5212713"/>
              <a:gd name="connsiteX244" fmla="*/ 6585284 w 7681032"/>
              <a:gd name="connsiteY244" fmla="*/ 3235417 h 5212713"/>
              <a:gd name="connsiteX245" fmla="*/ 6601043 w 7681032"/>
              <a:gd name="connsiteY245" fmla="*/ 3247907 h 5212713"/>
              <a:gd name="connsiteX246" fmla="*/ 6661706 w 7681032"/>
              <a:gd name="connsiteY246" fmla="*/ 3280050 h 5212713"/>
              <a:gd name="connsiteX247" fmla="*/ 6922208 w 7681032"/>
              <a:gd name="connsiteY247" fmla="*/ 3245347 h 5212713"/>
              <a:gd name="connsiteX248" fmla="*/ 7115750 w 7681032"/>
              <a:gd name="connsiteY248" fmla="*/ 3009002 h 5212713"/>
              <a:gd name="connsiteX249" fmla="*/ 7071073 w 7681032"/>
              <a:gd name="connsiteY249" fmla="*/ 2583850 h 5212713"/>
              <a:gd name="connsiteX250" fmla="*/ 7266682 w 7681032"/>
              <a:gd name="connsiteY250" fmla="*/ 2505388 h 5212713"/>
              <a:gd name="connsiteX251" fmla="*/ 7403622 w 7681032"/>
              <a:gd name="connsiteY251" fmla="*/ 2312307 h 5212713"/>
              <a:gd name="connsiteX252" fmla="*/ 7431642 w 7681032"/>
              <a:gd name="connsiteY252" fmla="*/ 1995707 h 5212713"/>
              <a:gd name="connsiteX253" fmla="*/ 7254046 w 7681032"/>
              <a:gd name="connsiteY253" fmla="*/ 1790716 h 5212713"/>
              <a:gd name="connsiteX254" fmla="*/ 7183182 w 7681032"/>
              <a:gd name="connsiteY254" fmla="*/ 1769766 h 5212713"/>
              <a:gd name="connsiteX255" fmla="*/ 507400 w 7681032"/>
              <a:gd name="connsiteY255" fmla="*/ 1769046 h 5212713"/>
              <a:gd name="connsiteX256" fmla="*/ 497850 w 7681032"/>
              <a:gd name="connsiteY256" fmla="*/ 1769765 h 5212713"/>
              <a:gd name="connsiteX257" fmla="*/ 426986 w 7681032"/>
              <a:gd name="connsiteY257" fmla="*/ 1790715 h 5212713"/>
              <a:gd name="connsiteX258" fmla="*/ 249389 w 7681032"/>
              <a:gd name="connsiteY258" fmla="*/ 1995706 h 5212713"/>
              <a:gd name="connsiteX259" fmla="*/ 277409 w 7681032"/>
              <a:gd name="connsiteY259" fmla="*/ 2312306 h 5212713"/>
              <a:gd name="connsiteX260" fmla="*/ 414350 w 7681032"/>
              <a:gd name="connsiteY260" fmla="*/ 2505387 h 5212713"/>
              <a:gd name="connsiteX261" fmla="*/ 609959 w 7681032"/>
              <a:gd name="connsiteY261" fmla="*/ 2583849 h 5212713"/>
              <a:gd name="connsiteX262" fmla="*/ 565282 w 7681032"/>
              <a:gd name="connsiteY262" fmla="*/ 3009001 h 5212713"/>
              <a:gd name="connsiteX263" fmla="*/ 758823 w 7681032"/>
              <a:gd name="connsiteY263" fmla="*/ 3245346 h 5212713"/>
              <a:gd name="connsiteX264" fmla="*/ 1019326 w 7681032"/>
              <a:gd name="connsiteY264" fmla="*/ 3280049 h 5212713"/>
              <a:gd name="connsiteX265" fmla="*/ 1079988 w 7681032"/>
              <a:gd name="connsiteY265" fmla="*/ 3247906 h 5212713"/>
              <a:gd name="connsiteX266" fmla="*/ 1095748 w 7681032"/>
              <a:gd name="connsiteY266" fmla="*/ 3235416 h 5212713"/>
              <a:gd name="connsiteX267" fmla="*/ 1041387 w 7681032"/>
              <a:gd name="connsiteY267" fmla="*/ 3235349 h 5212713"/>
              <a:gd name="connsiteX268" fmla="*/ 908222 w 7681032"/>
              <a:gd name="connsiteY268" fmla="*/ 3183615 h 5212713"/>
              <a:gd name="connsiteX269" fmla="*/ 714681 w 7681032"/>
              <a:gd name="connsiteY269" fmla="*/ 2947270 h 5212713"/>
              <a:gd name="connsiteX270" fmla="*/ 759359 w 7681032"/>
              <a:gd name="connsiteY270" fmla="*/ 2522118 h 5212713"/>
              <a:gd name="connsiteX271" fmla="*/ 563751 w 7681032"/>
              <a:gd name="connsiteY271" fmla="*/ 2443654 h 5212713"/>
              <a:gd name="connsiteX272" fmla="*/ 426810 w 7681032"/>
              <a:gd name="connsiteY272" fmla="*/ 2250575 h 5212713"/>
              <a:gd name="connsiteX273" fmla="*/ 398790 w 7681032"/>
              <a:gd name="connsiteY273" fmla="*/ 1933975 h 5212713"/>
              <a:gd name="connsiteX274" fmla="*/ 463868 w 7681032"/>
              <a:gd name="connsiteY274" fmla="*/ 1808377 h 5212713"/>
              <a:gd name="connsiteX275" fmla="*/ 3886597 w 7681032"/>
              <a:gd name="connsiteY275" fmla="*/ 1459091 h 5212713"/>
              <a:gd name="connsiteX276" fmla="*/ 3940000 w 7681032"/>
              <a:gd name="connsiteY276" fmla="*/ 1634341 h 5212713"/>
              <a:gd name="connsiteX277" fmla="*/ 3969970 w 7681032"/>
              <a:gd name="connsiteY277" fmla="*/ 1783158 h 5212713"/>
              <a:gd name="connsiteX278" fmla="*/ 3936820 w 7681032"/>
              <a:gd name="connsiteY278" fmla="*/ 1816772 h 5212713"/>
              <a:gd name="connsiteX279" fmla="*/ 3930653 w 7681032"/>
              <a:gd name="connsiteY279" fmla="*/ 1776947 h 5212713"/>
              <a:gd name="connsiteX280" fmla="*/ 3867779 w 7681032"/>
              <a:gd name="connsiteY280" fmla="*/ 1626611 h 5212713"/>
              <a:gd name="connsiteX281" fmla="*/ 3804905 w 7681032"/>
              <a:gd name="connsiteY281" fmla="*/ 1776947 h 5212713"/>
              <a:gd name="connsiteX282" fmla="*/ 3791340 w 7681032"/>
              <a:gd name="connsiteY282" fmla="*/ 1864558 h 5212713"/>
              <a:gd name="connsiteX283" fmla="*/ 3765619 w 7681032"/>
              <a:gd name="connsiteY283" fmla="*/ 1838477 h 5212713"/>
              <a:gd name="connsiteX284" fmla="*/ 3766957 w 7681032"/>
              <a:gd name="connsiteY284" fmla="*/ 1828532 h 5212713"/>
              <a:gd name="connsiteX285" fmla="*/ 3806065 w 7681032"/>
              <a:gd name="connsiteY285" fmla="*/ 1634341 h 5212713"/>
              <a:gd name="connsiteX286" fmla="*/ 3859468 w 7681032"/>
              <a:gd name="connsiteY286" fmla="*/ 1459091 h 5212713"/>
              <a:gd name="connsiteX287" fmla="*/ 3873032 w 7681032"/>
              <a:gd name="connsiteY287" fmla="*/ 1462358 h 5212713"/>
              <a:gd name="connsiteX288" fmla="*/ 6450068 w 7681032"/>
              <a:gd name="connsiteY288" fmla="*/ 1343917 h 5212713"/>
              <a:gd name="connsiteX289" fmla="*/ 4313015 w 7681032"/>
              <a:gd name="connsiteY289" fmla="*/ 2233014 h 5212713"/>
              <a:gd name="connsiteX290" fmla="*/ 4282933 w 7681032"/>
              <a:gd name="connsiteY290" fmla="*/ 2255074 h 5212713"/>
              <a:gd name="connsiteX291" fmla="*/ 4293063 w 7681032"/>
              <a:gd name="connsiteY291" fmla="*/ 2247917 h 5212713"/>
              <a:gd name="connsiteX292" fmla="*/ 6466598 w 7681032"/>
              <a:gd name="connsiteY292" fmla="*/ 1706261 h 5212713"/>
              <a:gd name="connsiteX293" fmla="*/ 6404675 w 7681032"/>
              <a:gd name="connsiteY293" fmla="*/ 1758896 h 5212713"/>
              <a:gd name="connsiteX294" fmla="*/ 6418621 w 7681032"/>
              <a:gd name="connsiteY294" fmla="*/ 1750218 h 5212713"/>
              <a:gd name="connsiteX295" fmla="*/ 6676796 w 7681032"/>
              <a:gd name="connsiteY295" fmla="*/ 1439022 h 5212713"/>
              <a:gd name="connsiteX296" fmla="*/ 6450068 w 7681032"/>
              <a:gd name="connsiteY296" fmla="*/ 1343917 h 5212713"/>
              <a:gd name="connsiteX297" fmla="*/ 1230964 w 7681032"/>
              <a:gd name="connsiteY297" fmla="*/ 1343916 h 5212713"/>
              <a:gd name="connsiteX298" fmla="*/ 1004236 w 7681032"/>
              <a:gd name="connsiteY298" fmla="*/ 1439021 h 5212713"/>
              <a:gd name="connsiteX299" fmla="*/ 1262410 w 7681032"/>
              <a:gd name="connsiteY299" fmla="*/ 1750217 h 5212713"/>
              <a:gd name="connsiteX300" fmla="*/ 1276357 w 7681032"/>
              <a:gd name="connsiteY300" fmla="*/ 1758895 h 5212713"/>
              <a:gd name="connsiteX301" fmla="*/ 1214434 w 7681032"/>
              <a:gd name="connsiteY301" fmla="*/ 1706260 h 5212713"/>
              <a:gd name="connsiteX302" fmla="*/ 3387969 w 7681032"/>
              <a:gd name="connsiteY302" fmla="*/ 2247916 h 5212713"/>
              <a:gd name="connsiteX303" fmla="*/ 3398098 w 7681032"/>
              <a:gd name="connsiteY303" fmla="*/ 2255073 h 5212713"/>
              <a:gd name="connsiteX304" fmla="*/ 3368017 w 7681032"/>
              <a:gd name="connsiteY304" fmla="*/ 2233013 h 5212713"/>
              <a:gd name="connsiteX305" fmla="*/ 1230964 w 7681032"/>
              <a:gd name="connsiteY305" fmla="*/ 1343916 h 5212713"/>
              <a:gd name="connsiteX306" fmla="*/ 7105460 w 7681032"/>
              <a:gd name="connsiteY306" fmla="*/ 1269504 h 5212713"/>
              <a:gd name="connsiteX307" fmla="*/ 6967973 w 7681032"/>
              <a:gd name="connsiteY307" fmla="*/ 1395049 h 5212713"/>
              <a:gd name="connsiteX308" fmla="*/ 7105460 w 7681032"/>
              <a:gd name="connsiteY308" fmla="*/ 1520594 h 5212713"/>
              <a:gd name="connsiteX309" fmla="*/ 7242949 w 7681032"/>
              <a:gd name="connsiteY309" fmla="*/ 1395049 h 5212713"/>
              <a:gd name="connsiteX310" fmla="*/ 7105460 w 7681032"/>
              <a:gd name="connsiteY310" fmla="*/ 1269504 h 5212713"/>
              <a:gd name="connsiteX311" fmla="*/ 575572 w 7681032"/>
              <a:gd name="connsiteY311" fmla="*/ 1269503 h 5212713"/>
              <a:gd name="connsiteX312" fmla="*/ 438083 w 7681032"/>
              <a:gd name="connsiteY312" fmla="*/ 1395048 h 5212713"/>
              <a:gd name="connsiteX313" fmla="*/ 575572 w 7681032"/>
              <a:gd name="connsiteY313" fmla="*/ 1520593 h 5212713"/>
              <a:gd name="connsiteX314" fmla="*/ 713059 w 7681032"/>
              <a:gd name="connsiteY314" fmla="*/ 1395048 h 5212713"/>
              <a:gd name="connsiteX315" fmla="*/ 575572 w 7681032"/>
              <a:gd name="connsiteY315" fmla="*/ 1269503 h 5212713"/>
              <a:gd name="connsiteX316" fmla="*/ 6445467 w 7681032"/>
              <a:gd name="connsiteY316" fmla="*/ 678269 h 5212713"/>
              <a:gd name="connsiteX317" fmla="*/ 4235892 w 7681032"/>
              <a:gd name="connsiteY317" fmla="*/ 2076586 h 5212713"/>
              <a:gd name="connsiteX318" fmla="*/ 4208587 w 7681032"/>
              <a:gd name="connsiteY318" fmla="*/ 2107401 h 5212713"/>
              <a:gd name="connsiteX319" fmla="*/ 4217850 w 7681032"/>
              <a:gd name="connsiteY319" fmla="*/ 2097342 h 5212713"/>
              <a:gd name="connsiteX320" fmla="*/ 6456643 w 7681032"/>
              <a:gd name="connsiteY320" fmla="*/ 1104886 h 5212713"/>
              <a:gd name="connsiteX321" fmla="*/ 6402262 w 7681032"/>
              <a:gd name="connsiteY321" fmla="*/ 1176790 h 5212713"/>
              <a:gd name="connsiteX322" fmla="*/ 6415313 w 7681032"/>
              <a:gd name="connsiteY322" fmla="*/ 1164322 h 5212713"/>
              <a:gd name="connsiteX323" fmla="*/ 6618854 w 7681032"/>
              <a:gd name="connsiteY323" fmla="*/ 756942 h 5212713"/>
              <a:gd name="connsiteX324" fmla="*/ 6445467 w 7681032"/>
              <a:gd name="connsiteY324" fmla="*/ 678269 h 5212713"/>
              <a:gd name="connsiteX325" fmla="*/ 1235564 w 7681032"/>
              <a:gd name="connsiteY325" fmla="*/ 678268 h 5212713"/>
              <a:gd name="connsiteX326" fmla="*/ 1062178 w 7681032"/>
              <a:gd name="connsiteY326" fmla="*/ 756941 h 5212713"/>
              <a:gd name="connsiteX327" fmla="*/ 1265718 w 7681032"/>
              <a:gd name="connsiteY327" fmla="*/ 1164321 h 5212713"/>
              <a:gd name="connsiteX328" fmla="*/ 1278770 w 7681032"/>
              <a:gd name="connsiteY328" fmla="*/ 1176789 h 5212713"/>
              <a:gd name="connsiteX329" fmla="*/ 1224388 w 7681032"/>
              <a:gd name="connsiteY329" fmla="*/ 1104885 h 5212713"/>
              <a:gd name="connsiteX330" fmla="*/ 3463182 w 7681032"/>
              <a:gd name="connsiteY330" fmla="*/ 2097341 h 5212713"/>
              <a:gd name="connsiteX331" fmla="*/ 3472445 w 7681032"/>
              <a:gd name="connsiteY331" fmla="*/ 2107400 h 5212713"/>
              <a:gd name="connsiteX332" fmla="*/ 3445140 w 7681032"/>
              <a:gd name="connsiteY332" fmla="*/ 2076585 h 5212713"/>
              <a:gd name="connsiteX333" fmla="*/ 1235564 w 7681032"/>
              <a:gd name="connsiteY333" fmla="*/ 678268 h 5212713"/>
              <a:gd name="connsiteX334" fmla="*/ 6967973 w 7681032"/>
              <a:gd name="connsiteY334" fmla="*/ 614360 h 5212713"/>
              <a:gd name="connsiteX335" fmla="*/ 6830485 w 7681032"/>
              <a:gd name="connsiteY335" fmla="*/ 739905 h 5212713"/>
              <a:gd name="connsiteX336" fmla="*/ 6967972 w 7681032"/>
              <a:gd name="connsiteY336" fmla="*/ 865450 h 5212713"/>
              <a:gd name="connsiteX337" fmla="*/ 7105461 w 7681032"/>
              <a:gd name="connsiteY337" fmla="*/ 739905 h 5212713"/>
              <a:gd name="connsiteX338" fmla="*/ 6967973 w 7681032"/>
              <a:gd name="connsiteY338" fmla="*/ 614360 h 5212713"/>
              <a:gd name="connsiteX339" fmla="*/ 713059 w 7681032"/>
              <a:gd name="connsiteY339" fmla="*/ 614359 h 5212713"/>
              <a:gd name="connsiteX340" fmla="*/ 575571 w 7681032"/>
              <a:gd name="connsiteY340" fmla="*/ 739904 h 5212713"/>
              <a:gd name="connsiteX341" fmla="*/ 713060 w 7681032"/>
              <a:gd name="connsiteY341" fmla="*/ 865449 h 5212713"/>
              <a:gd name="connsiteX342" fmla="*/ 850547 w 7681032"/>
              <a:gd name="connsiteY342" fmla="*/ 739904 h 5212713"/>
              <a:gd name="connsiteX343" fmla="*/ 713059 w 7681032"/>
              <a:gd name="connsiteY343" fmla="*/ 614359 h 5212713"/>
              <a:gd name="connsiteX344" fmla="*/ 4616839 w 7681032"/>
              <a:gd name="connsiteY344" fmla="*/ 350 h 5212713"/>
              <a:gd name="connsiteX345" fmla="*/ 3955186 w 7681032"/>
              <a:gd name="connsiteY345" fmla="*/ 1026199 h 5212713"/>
              <a:gd name="connsiteX346" fmla="*/ 3947333 w 7681032"/>
              <a:gd name="connsiteY346" fmla="*/ 1077654 h 5212713"/>
              <a:gd name="connsiteX347" fmla="*/ 3939433 w 7681032"/>
              <a:gd name="connsiteY347" fmla="*/ 1071300 h 5212713"/>
              <a:gd name="connsiteX348" fmla="*/ 3873032 w 7681032"/>
              <a:gd name="connsiteY348" fmla="*/ 1055306 h 5212713"/>
              <a:gd name="connsiteX349" fmla="*/ 3810840 w 7681032"/>
              <a:gd name="connsiteY349" fmla="*/ 1070286 h 5212713"/>
              <a:gd name="connsiteX350" fmla="*/ 3805250 w 7681032"/>
              <a:gd name="connsiteY350" fmla="*/ 1033662 h 5212713"/>
              <a:gd name="connsiteX351" fmla="*/ 3143596 w 7681032"/>
              <a:gd name="connsiteY351" fmla="*/ 7814 h 5212713"/>
              <a:gd name="connsiteX352" fmla="*/ 3054027 w 7681032"/>
              <a:gd name="connsiteY352" fmla="*/ 29085 h 5212713"/>
              <a:gd name="connsiteX353" fmla="*/ 2977609 w 7681032"/>
              <a:gd name="connsiteY353" fmla="*/ 320038 h 5212713"/>
              <a:gd name="connsiteX354" fmla="*/ 2979370 w 7681032"/>
              <a:gd name="connsiteY354" fmla="*/ 330380 h 5212713"/>
              <a:gd name="connsiteX355" fmla="*/ 2981767 w 7681032"/>
              <a:gd name="connsiteY355" fmla="*/ 275137 h 5212713"/>
              <a:gd name="connsiteX356" fmla="*/ 3777819 w 7681032"/>
              <a:gd name="connsiteY356" fmla="*/ 965826 h 5212713"/>
              <a:gd name="connsiteX357" fmla="*/ 3800983 w 7681032"/>
              <a:gd name="connsiteY357" fmla="*/ 1075844 h 5212713"/>
              <a:gd name="connsiteX358" fmla="*/ 3752407 w 7681032"/>
              <a:gd name="connsiteY358" fmla="*/ 1114917 h 5212713"/>
              <a:gd name="connsiteX359" fmla="*/ 3702443 w 7681032"/>
              <a:gd name="connsiteY359" fmla="*/ 1258832 h 5212713"/>
              <a:gd name="connsiteX360" fmla="*/ 3752407 w 7681032"/>
              <a:gd name="connsiteY360" fmla="*/ 1402746 h 5212713"/>
              <a:gd name="connsiteX361" fmla="*/ 3802933 w 7681032"/>
              <a:gd name="connsiteY361" fmla="*/ 1443390 h 5212713"/>
              <a:gd name="connsiteX362" fmla="*/ 3749442 w 7681032"/>
              <a:gd name="connsiteY362" fmla="*/ 1500707 h 5212713"/>
              <a:gd name="connsiteX363" fmla="*/ 3671065 w 7681032"/>
              <a:gd name="connsiteY363" fmla="*/ 1664853 h 5212713"/>
              <a:gd name="connsiteX364" fmla="*/ 3653005 w 7681032"/>
              <a:gd name="connsiteY364" fmla="*/ 1724288 h 5212713"/>
              <a:gd name="connsiteX365" fmla="*/ 3620645 w 7681032"/>
              <a:gd name="connsiteY365" fmla="*/ 1691475 h 5212713"/>
              <a:gd name="connsiteX366" fmla="*/ 819414 w 7681032"/>
              <a:gd name="connsiteY366" fmla="*/ 121378 h 5212713"/>
              <a:gd name="connsiteX367" fmla="*/ 672156 w 7681032"/>
              <a:gd name="connsiteY367" fmla="*/ 112368 h 5212713"/>
              <a:gd name="connsiteX368" fmla="*/ 539450 w 7681032"/>
              <a:gd name="connsiteY368" fmla="*/ 116548 h 5212713"/>
              <a:gd name="connsiteX369" fmla="*/ 119885 w 7681032"/>
              <a:gd name="connsiteY369" fmla="*/ 341340 h 5212713"/>
              <a:gd name="connsiteX370" fmla="*/ 342510 w 7681032"/>
              <a:gd name="connsiteY370" fmla="*/ 902014 h 5212713"/>
              <a:gd name="connsiteX371" fmla="*/ 380511 w 7681032"/>
              <a:gd name="connsiteY371" fmla="*/ 940757 h 5212713"/>
              <a:gd name="connsiteX372" fmla="*/ 320978 w 7681032"/>
              <a:gd name="connsiteY372" fmla="*/ 950600 h 5212713"/>
              <a:gd name="connsiteX373" fmla="*/ 934 w 7681032"/>
              <a:gd name="connsiteY373" fmla="*/ 1380954 h 5212713"/>
              <a:gd name="connsiteX374" fmla="*/ 464794 w 7681032"/>
              <a:gd name="connsiteY374" fmla="*/ 1766325 h 5212713"/>
              <a:gd name="connsiteX375" fmla="*/ 464794 w 7681032"/>
              <a:gd name="connsiteY375" fmla="*/ 1766323 h 5212713"/>
              <a:gd name="connsiteX376" fmla="*/ 188400 w 7681032"/>
              <a:gd name="connsiteY376" fmla="*/ 1368169 h 5212713"/>
              <a:gd name="connsiteX377" fmla="*/ 309826 w 7681032"/>
              <a:gd name="connsiteY377" fmla="*/ 1020810 h 5212713"/>
              <a:gd name="connsiteX378" fmla="*/ 390742 w 7681032"/>
              <a:gd name="connsiteY378" fmla="*/ 951186 h 5212713"/>
              <a:gd name="connsiteX379" fmla="*/ 442388 w 7681032"/>
              <a:gd name="connsiteY379" fmla="*/ 1003840 h 5212713"/>
              <a:gd name="connsiteX380" fmla="*/ 462820 w 7681032"/>
              <a:gd name="connsiteY380" fmla="*/ 1021820 h 5212713"/>
              <a:gd name="connsiteX381" fmla="*/ 401278 w 7681032"/>
              <a:gd name="connsiteY381" fmla="*/ 942122 h 5212713"/>
              <a:gd name="connsiteX382" fmla="*/ 408182 w 7681032"/>
              <a:gd name="connsiteY382" fmla="*/ 936181 h 5212713"/>
              <a:gd name="connsiteX383" fmla="*/ 397993 w 7681032"/>
              <a:gd name="connsiteY383" fmla="*/ 937866 h 5212713"/>
              <a:gd name="connsiteX384" fmla="*/ 377323 w 7681032"/>
              <a:gd name="connsiteY384" fmla="*/ 911100 h 5212713"/>
              <a:gd name="connsiteX385" fmla="*/ 3479576 w 7681032"/>
              <a:gd name="connsiteY385" fmla="*/ 1579002 h 5212713"/>
              <a:gd name="connsiteX386" fmla="*/ 3650063 w 7681032"/>
              <a:gd name="connsiteY386" fmla="*/ 1733970 h 5212713"/>
              <a:gd name="connsiteX387" fmla="*/ 3638004 w 7681032"/>
              <a:gd name="connsiteY387" fmla="*/ 1773656 h 5212713"/>
              <a:gd name="connsiteX388" fmla="*/ 3555520 w 7681032"/>
              <a:gd name="connsiteY388" fmla="*/ 2510593 h 5212713"/>
              <a:gd name="connsiteX389" fmla="*/ 3648517 w 7681032"/>
              <a:gd name="connsiteY389" fmla="*/ 3285594 h 5212713"/>
              <a:gd name="connsiteX390" fmla="*/ 3653507 w 7681032"/>
              <a:gd name="connsiteY390" fmla="*/ 3301247 h 5212713"/>
              <a:gd name="connsiteX391" fmla="*/ 3637621 w 7681032"/>
              <a:gd name="connsiteY391" fmla="*/ 3367731 h 5212713"/>
              <a:gd name="connsiteX392" fmla="*/ 2416908 w 7681032"/>
              <a:gd name="connsiteY392" fmla="*/ 4845427 h 5212713"/>
              <a:gd name="connsiteX393" fmla="*/ 2424673 w 7681032"/>
              <a:gd name="connsiteY393" fmla="*/ 4763996 h 5212713"/>
              <a:gd name="connsiteX394" fmla="*/ 2420441 w 7681032"/>
              <a:gd name="connsiteY394" fmla="*/ 4779717 h 5212713"/>
              <a:gd name="connsiteX395" fmla="*/ 2459788 w 7681032"/>
              <a:gd name="connsiteY395" fmla="*/ 5194856 h 5212713"/>
              <a:gd name="connsiteX396" fmla="*/ 3649479 w 7681032"/>
              <a:gd name="connsiteY396" fmla="*/ 3353916 h 5212713"/>
              <a:gd name="connsiteX397" fmla="*/ 3657825 w 7681032"/>
              <a:gd name="connsiteY397" fmla="*/ 3314796 h 5212713"/>
              <a:gd name="connsiteX398" fmla="*/ 3671065 w 7681032"/>
              <a:gd name="connsiteY398" fmla="*/ 3356333 h 5212713"/>
              <a:gd name="connsiteX399" fmla="*/ 3873032 w 7681032"/>
              <a:gd name="connsiteY399" fmla="*/ 3606610 h 5212713"/>
              <a:gd name="connsiteX400" fmla="*/ 3714276 w 7681032"/>
              <a:gd name="connsiteY400" fmla="*/ 2510593 h 5212713"/>
              <a:gd name="connsiteX401" fmla="*/ 3738156 w 7681032"/>
              <a:gd name="connsiteY401" fmla="*/ 2042525 h 5212713"/>
              <a:gd name="connsiteX402" fmla="*/ 3764843 w 7681032"/>
              <a:gd name="connsiteY402" fmla="*/ 1844237 h 5212713"/>
              <a:gd name="connsiteX403" fmla="*/ 3790609 w 7681032"/>
              <a:gd name="connsiteY403" fmla="*/ 1869277 h 5212713"/>
              <a:gd name="connsiteX404" fmla="*/ 3788262 w 7681032"/>
              <a:gd name="connsiteY404" fmla="*/ 1884436 h 5212713"/>
              <a:gd name="connsiteX405" fmla="*/ 3755325 w 7681032"/>
              <a:gd name="connsiteY405" fmla="*/ 2506881 h 5212713"/>
              <a:gd name="connsiteX406" fmla="*/ 3867779 w 7681032"/>
              <a:gd name="connsiteY406" fmla="*/ 3387151 h 5212713"/>
              <a:gd name="connsiteX407" fmla="*/ 3980233 w 7681032"/>
              <a:gd name="connsiteY407" fmla="*/ 2506881 h 5212713"/>
              <a:gd name="connsiteX408" fmla="*/ 3947296 w 7681032"/>
              <a:gd name="connsiteY408" fmla="*/ 1884436 h 5212713"/>
              <a:gd name="connsiteX409" fmla="*/ 3937818 w 7681032"/>
              <a:gd name="connsiteY409" fmla="*/ 1823218 h 5212713"/>
              <a:gd name="connsiteX410" fmla="*/ 3971454 w 7681032"/>
              <a:gd name="connsiteY410" fmla="*/ 1790529 h 5212713"/>
              <a:gd name="connsiteX411" fmla="*/ 3979107 w 7681032"/>
              <a:gd name="connsiteY411" fmla="*/ 1828532 h 5212713"/>
              <a:gd name="connsiteX412" fmla="*/ 4031788 w 7681032"/>
              <a:gd name="connsiteY412" fmla="*/ 2510593 h 5212713"/>
              <a:gd name="connsiteX413" fmla="*/ 3989887 w 7681032"/>
              <a:gd name="connsiteY413" fmla="*/ 3123285 h 5212713"/>
              <a:gd name="connsiteX414" fmla="*/ 3987883 w 7681032"/>
              <a:gd name="connsiteY414" fmla="*/ 3135339 h 5212713"/>
              <a:gd name="connsiteX415" fmla="*/ 3970741 w 7681032"/>
              <a:gd name="connsiteY415" fmla="*/ 3063600 h 5212713"/>
              <a:gd name="connsiteX416" fmla="*/ 3968334 w 7681032"/>
              <a:gd name="connsiteY416" fmla="*/ 3051477 h 5212713"/>
              <a:gd name="connsiteX417" fmla="*/ 3974851 w 7681032"/>
              <a:gd name="connsiteY417" fmla="*/ 3088144 h 5212713"/>
              <a:gd name="connsiteX418" fmla="*/ 3986585 w 7681032"/>
              <a:gd name="connsiteY418" fmla="*/ 3143144 h 5212713"/>
              <a:gd name="connsiteX419" fmla="*/ 3967182 w 7681032"/>
              <a:gd name="connsiteY419" fmla="*/ 3259824 h 5212713"/>
              <a:gd name="connsiteX420" fmla="*/ 3873032 w 7681032"/>
              <a:gd name="connsiteY420" fmla="*/ 3606610 h 5212713"/>
              <a:gd name="connsiteX421" fmla="*/ 4024377 w 7681032"/>
              <a:gd name="connsiteY421" fmla="*/ 3474327 h 5212713"/>
              <a:gd name="connsiteX422" fmla="*/ 4049501 w 7681032"/>
              <a:gd name="connsiteY422" fmla="*/ 3421641 h 5212713"/>
              <a:gd name="connsiteX423" fmla="*/ 4097763 w 7681032"/>
              <a:gd name="connsiteY423" fmla="*/ 3603754 h 5212713"/>
              <a:gd name="connsiteX424" fmla="*/ 5221244 w 7681032"/>
              <a:gd name="connsiteY424" fmla="*/ 5194857 h 5212713"/>
              <a:gd name="connsiteX425" fmla="*/ 5260591 w 7681032"/>
              <a:gd name="connsiteY425" fmla="*/ 4779718 h 5212713"/>
              <a:gd name="connsiteX426" fmla="*/ 5256359 w 7681032"/>
              <a:gd name="connsiteY426" fmla="*/ 4763997 h 5212713"/>
              <a:gd name="connsiteX427" fmla="*/ 5264124 w 7681032"/>
              <a:gd name="connsiteY427" fmla="*/ 4845428 h 5212713"/>
              <a:gd name="connsiteX428" fmla="*/ 4128135 w 7681032"/>
              <a:gd name="connsiteY428" fmla="*/ 3649350 h 5212713"/>
              <a:gd name="connsiteX429" fmla="*/ 4055289 w 7681032"/>
              <a:gd name="connsiteY429" fmla="*/ 3407211 h 5212713"/>
              <a:gd name="connsiteX430" fmla="*/ 4074999 w 7681032"/>
              <a:gd name="connsiteY430" fmla="*/ 3356333 h 5212713"/>
              <a:gd name="connsiteX431" fmla="*/ 4190544 w 7681032"/>
              <a:gd name="connsiteY431" fmla="*/ 2510593 h 5212713"/>
              <a:gd name="connsiteX432" fmla="*/ 4108060 w 7681032"/>
              <a:gd name="connsiteY432" fmla="*/ 1773656 h 5212713"/>
              <a:gd name="connsiteX433" fmla="*/ 4081927 w 7681032"/>
              <a:gd name="connsiteY433" fmla="*/ 1687652 h 5212713"/>
              <a:gd name="connsiteX434" fmla="*/ 4201456 w 7681032"/>
              <a:gd name="connsiteY434" fmla="*/ 1579003 h 5212713"/>
              <a:gd name="connsiteX435" fmla="*/ 7303708 w 7681032"/>
              <a:gd name="connsiteY435" fmla="*/ 911101 h 5212713"/>
              <a:gd name="connsiteX436" fmla="*/ 7283039 w 7681032"/>
              <a:gd name="connsiteY436" fmla="*/ 937867 h 5212713"/>
              <a:gd name="connsiteX437" fmla="*/ 7272849 w 7681032"/>
              <a:gd name="connsiteY437" fmla="*/ 936182 h 5212713"/>
              <a:gd name="connsiteX438" fmla="*/ 7279754 w 7681032"/>
              <a:gd name="connsiteY438" fmla="*/ 942123 h 5212713"/>
              <a:gd name="connsiteX439" fmla="*/ 7218212 w 7681032"/>
              <a:gd name="connsiteY439" fmla="*/ 1021821 h 5212713"/>
              <a:gd name="connsiteX440" fmla="*/ 7238644 w 7681032"/>
              <a:gd name="connsiteY440" fmla="*/ 1003841 h 5212713"/>
              <a:gd name="connsiteX441" fmla="*/ 7290290 w 7681032"/>
              <a:gd name="connsiteY441" fmla="*/ 951187 h 5212713"/>
              <a:gd name="connsiteX442" fmla="*/ 7371205 w 7681032"/>
              <a:gd name="connsiteY442" fmla="*/ 1020811 h 5212713"/>
              <a:gd name="connsiteX443" fmla="*/ 7492632 w 7681032"/>
              <a:gd name="connsiteY443" fmla="*/ 1368170 h 5212713"/>
              <a:gd name="connsiteX444" fmla="*/ 7216238 w 7681032"/>
              <a:gd name="connsiteY444" fmla="*/ 1766324 h 5212713"/>
              <a:gd name="connsiteX445" fmla="*/ 7216238 w 7681032"/>
              <a:gd name="connsiteY445" fmla="*/ 1766326 h 5212713"/>
              <a:gd name="connsiteX446" fmla="*/ 7680098 w 7681032"/>
              <a:gd name="connsiteY446" fmla="*/ 1380955 h 5212713"/>
              <a:gd name="connsiteX447" fmla="*/ 7360054 w 7681032"/>
              <a:gd name="connsiteY447" fmla="*/ 950601 h 5212713"/>
              <a:gd name="connsiteX448" fmla="*/ 7300521 w 7681032"/>
              <a:gd name="connsiteY448" fmla="*/ 940758 h 5212713"/>
              <a:gd name="connsiteX449" fmla="*/ 7338522 w 7681032"/>
              <a:gd name="connsiteY449" fmla="*/ 902015 h 5212713"/>
              <a:gd name="connsiteX450" fmla="*/ 7561147 w 7681032"/>
              <a:gd name="connsiteY450" fmla="*/ 341341 h 5212713"/>
              <a:gd name="connsiteX451" fmla="*/ 7141582 w 7681032"/>
              <a:gd name="connsiteY451" fmla="*/ 116549 h 5212713"/>
              <a:gd name="connsiteX452" fmla="*/ 7008876 w 7681032"/>
              <a:gd name="connsiteY452" fmla="*/ 112369 h 5212713"/>
              <a:gd name="connsiteX453" fmla="*/ 6861618 w 7681032"/>
              <a:gd name="connsiteY453" fmla="*/ 121379 h 5212713"/>
              <a:gd name="connsiteX454" fmla="*/ 4273017 w 7681032"/>
              <a:gd name="connsiteY454" fmla="*/ 1491248 h 5212713"/>
              <a:gd name="connsiteX455" fmla="*/ 4078038 w 7681032"/>
              <a:gd name="connsiteY455" fmla="*/ 1674854 h 5212713"/>
              <a:gd name="connsiteX456" fmla="*/ 4074999 w 7681032"/>
              <a:gd name="connsiteY456" fmla="*/ 1664853 h 5212713"/>
              <a:gd name="connsiteX457" fmla="*/ 3996622 w 7681032"/>
              <a:gd name="connsiteY457" fmla="*/ 1500707 h 5212713"/>
              <a:gd name="connsiteX458" fmla="*/ 3943131 w 7681032"/>
              <a:gd name="connsiteY458" fmla="*/ 1443390 h 5212713"/>
              <a:gd name="connsiteX459" fmla="*/ 3993657 w 7681032"/>
              <a:gd name="connsiteY459" fmla="*/ 1402746 h 5212713"/>
              <a:gd name="connsiteX460" fmla="*/ 4043621 w 7681032"/>
              <a:gd name="connsiteY460" fmla="*/ 1258832 h 5212713"/>
              <a:gd name="connsiteX461" fmla="*/ 3993657 w 7681032"/>
              <a:gd name="connsiteY461" fmla="*/ 1114917 h 5212713"/>
              <a:gd name="connsiteX462" fmla="*/ 3956028 w 7681032"/>
              <a:gd name="connsiteY462" fmla="*/ 1084649 h 5212713"/>
              <a:gd name="connsiteX463" fmla="*/ 3982618 w 7681032"/>
              <a:gd name="connsiteY463" fmla="*/ 958362 h 5212713"/>
              <a:gd name="connsiteX464" fmla="*/ 4778669 w 7681032"/>
              <a:gd name="connsiteY464" fmla="*/ 267673 h 5212713"/>
              <a:gd name="connsiteX465" fmla="*/ 4781065 w 7681032"/>
              <a:gd name="connsiteY465" fmla="*/ 322916 h 5212713"/>
              <a:gd name="connsiteX466" fmla="*/ 4782826 w 7681032"/>
              <a:gd name="connsiteY466" fmla="*/ 312574 h 5212713"/>
              <a:gd name="connsiteX467" fmla="*/ 4706408 w 7681032"/>
              <a:gd name="connsiteY467" fmla="*/ 21621 h 5212713"/>
              <a:gd name="connsiteX468" fmla="*/ 4616839 w 7681032"/>
              <a:gd name="connsiteY468" fmla="*/ 350 h 521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Lst>
            <a:rect l="l" t="t" r="r" b="b"/>
            <a:pathLst>
              <a:path w="7681032" h="5212713">
                <a:moveTo>
                  <a:pt x="5043628" y="4747498"/>
                </a:moveTo>
                <a:cubicBezTo>
                  <a:pt x="4984422" y="4747498"/>
                  <a:pt x="4936426" y="4795151"/>
                  <a:pt x="4936426" y="4853934"/>
                </a:cubicBezTo>
                <a:cubicBezTo>
                  <a:pt x="4936426" y="4912718"/>
                  <a:pt x="4984422" y="4960371"/>
                  <a:pt x="5043627" y="4960371"/>
                </a:cubicBezTo>
                <a:cubicBezTo>
                  <a:pt x="5102832" y="4960371"/>
                  <a:pt x="5150828" y="4912718"/>
                  <a:pt x="5150828" y="4853934"/>
                </a:cubicBezTo>
                <a:cubicBezTo>
                  <a:pt x="5150828" y="4795151"/>
                  <a:pt x="5102832" y="4747498"/>
                  <a:pt x="5043628" y="4747498"/>
                </a:cubicBezTo>
                <a:close/>
                <a:moveTo>
                  <a:pt x="2637404" y="4747497"/>
                </a:moveTo>
                <a:cubicBezTo>
                  <a:pt x="2578200" y="4747497"/>
                  <a:pt x="2530204" y="4795150"/>
                  <a:pt x="2530204" y="4853933"/>
                </a:cubicBezTo>
                <a:cubicBezTo>
                  <a:pt x="2530204" y="4912717"/>
                  <a:pt x="2578200" y="4960370"/>
                  <a:pt x="2637405" y="4960370"/>
                </a:cubicBezTo>
                <a:cubicBezTo>
                  <a:pt x="2696609" y="4960370"/>
                  <a:pt x="2744605" y="4912717"/>
                  <a:pt x="2744606" y="4853933"/>
                </a:cubicBezTo>
                <a:cubicBezTo>
                  <a:pt x="2744606" y="4795150"/>
                  <a:pt x="2696609" y="4747497"/>
                  <a:pt x="2637404" y="4747497"/>
                </a:cubicBezTo>
                <a:close/>
                <a:moveTo>
                  <a:pt x="5386669" y="4429445"/>
                </a:moveTo>
                <a:cubicBezTo>
                  <a:pt x="5327464" y="4429445"/>
                  <a:pt x="5279468" y="4477098"/>
                  <a:pt x="5279468" y="4535882"/>
                </a:cubicBezTo>
                <a:cubicBezTo>
                  <a:pt x="5279468" y="4594665"/>
                  <a:pt x="5327464" y="4642318"/>
                  <a:pt x="5386669" y="4642318"/>
                </a:cubicBezTo>
                <a:cubicBezTo>
                  <a:pt x="5445873" y="4642318"/>
                  <a:pt x="5493870" y="4594665"/>
                  <a:pt x="5493870" y="4535882"/>
                </a:cubicBezTo>
                <a:cubicBezTo>
                  <a:pt x="5493871" y="4477099"/>
                  <a:pt x="5445875" y="4429446"/>
                  <a:pt x="5386669" y="4429445"/>
                </a:cubicBezTo>
                <a:close/>
                <a:moveTo>
                  <a:pt x="2294363" y="4429444"/>
                </a:moveTo>
                <a:cubicBezTo>
                  <a:pt x="2235157" y="4429445"/>
                  <a:pt x="2187161" y="4477098"/>
                  <a:pt x="2187162" y="4535881"/>
                </a:cubicBezTo>
                <a:cubicBezTo>
                  <a:pt x="2187162" y="4594664"/>
                  <a:pt x="2235158" y="4642317"/>
                  <a:pt x="2294363" y="4642317"/>
                </a:cubicBezTo>
                <a:cubicBezTo>
                  <a:pt x="2353568" y="4642317"/>
                  <a:pt x="2401564" y="4594664"/>
                  <a:pt x="2401564" y="4535881"/>
                </a:cubicBezTo>
                <a:cubicBezTo>
                  <a:pt x="2401563" y="4477097"/>
                  <a:pt x="2353568" y="4429444"/>
                  <a:pt x="2294363" y="4429444"/>
                </a:cubicBezTo>
                <a:close/>
                <a:moveTo>
                  <a:pt x="5579036" y="4012003"/>
                </a:moveTo>
                <a:cubicBezTo>
                  <a:pt x="5519831" y="4012003"/>
                  <a:pt x="5471834" y="4059656"/>
                  <a:pt x="5471836" y="4118438"/>
                </a:cubicBezTo>
                <a:cubicBezTo>
                  <a:pt x="5471836" y="4177222"/>
                  <a:pt x="5519832" y="4224875"/>
                  <a:pt x="5579036" y="4224874"/>
                </a:cubicBezTo>
                <a:cubicBezTo>
                  <a:pt x="5638241" y="4224874"/>
                  <a:pt x="5686237" y="4177221"/>
                  <a:pt x="5686237" y="4118438"/>
                </a:cubicBezTo>
                <a:cubicBezTo>
                  <a:pt x="5686237" y="4059655"/>
                  <a:pt x="5638241" y="4012003"/>
                  <a:pt x="5579036" y="4012003"/>
                </a:cubicBezTo>
                <a:close/>
                <a:moveTo>
                  <a:pt x="2101995" y="4012002"/>
                </a:moveTo>
                <a:cubicBezTo>
                  <a:pt x="2042791" y="4012002"/>
                  <a:pt x="1994795" y="4059654"/>
                  <a:pt x="1994795" y="4118437"/>
                </a:cubicBezTo>
                <a:cubicBezTo>
                  <a:pt x="1994795" y="4177220"/>
                  <a:pt x="2042791" y="4224873"/>
                  <a:pt x="2101996" y="4224873"/>
                </a:cubicBezTo>
                <a:cubicBezTo>
                  <a:pt x="2161200" y="4224874"/>
                  <a:pt x="2209196" y="4177221"/>
                  <a:pt x="2209196" y="4118437"/>
                </a:cubicBezTo>
                <a:cubicBezTo>
                  <a:pt x="2209197" y="4059655"/>
                  <a:pt x="2161201" y="4012002"/>
                  <a:pt x="2101995" y="4012002"/>
                </a:cubicBezTo>
                <a:close/>
                <a:moveTo>
                  <a:pt x="3863419" y="3606610"/>
                </a:moveTo>
                <a:cubicBezTo>
                  <a:pt x="3798904" y="3606610"/>
                  <a:pt x="3746605" y="3838274"/>
                  <a:pt x="3746605" y="4124045"/>
                </a:cubicBezTo>
                <a:cubicBezTo>
                  <a:pt x="3746605" y="4409816"/>
                  <a:pt x="3798904" y="4641480"/>
                  <a:pt x="3863419" y="4641480"/>
                </a:cubicBezTo>
                <a:cubicBezTo>
                  <a:pt x="3927934" y="4641480"/>
                  <a:pt x="3980233" y="4409816"/>
                  <a:pt x="3980233" y="4124045"/>
                </a:cubicBezTo>
                <a:cubicBezTo>
                  <a:pt x="3980233" y="3838274"/>
                  <a:pt x="3927934" y="3606610"/>
                  <a:pt x="3863419" y="3606610"/>
                </a:cubicBezTo>
                <a:close/>
                <a:moveTo>
                  <a:pt x="4294190" y="3536407"/>
                </a:moveTo>
                <a:lnTo>
                  <a:pt x="4298599" y="3540368"/>
                </a:lnTo>
                <a:cubicBezTo>
                  <a:pt x="4905634" y="4096840"/>
                  <a:pt x="4983341" y="4677620"/>
                  <a:pt x="4722456" y="4508929"/>
                </a:cubicBezTo>
                <a:lnTo>
                  <a:pt x="4690841" y="4485774"/>
                </a:lnTo>
                <a:lnTo>
                  <a:pt x="4696292" y="4491367"/>
                </a:lnTo>
                <a:cubicBezTo>
                  <a:pt x="4779335" y="4570903"/>
                  <a:pt x="4840463" y="4594856"/>
                  <a:pt x="4876292" y="4576962"/>
                </a:cubicBezTo>
                <a:cubicBezTo>
                  <a:pt x="4992735" y="4518809"/>
                  <a:pt x="4841954" y="4018659"/>
                  <a:pt x="4307705" y="3548074"/>
                </a:cubicBezTo>
                <a:close/>
                <a:moveTo>
                  <a:pt x="3386842" y="3536406"/>
                </a:moveTo>
                <a:lnTo>
                  <a:pt x="3373327" y="3548073"/>
                </a:lnTo>
                <a:cubicBezTo>
                  <a:pt x="2839078" y="4018658"/>
                  <a:pt x="2688296" y="4518808"/>
                  <a:pt x="2804739" y="4576961"/>
                </a:cubicBezTo>
                <a:cubicBezTo>
                  <a:pt x="2840569" y="4594855"/>
                  <a:pt x="2901697" y="4570902"/>
                  <a:pt x="2984739" y="4491366"/>
                </a:cubicBezTo>
                <a:lnTo>
                  <a:pt x="2990191" y="4485773"/>
                </a:lnTo>
                <a:lnTo>
                  <a:pt x="2958575" y="4508928"/>
                </a:lnTo>
                <a:cubicBezTo>
                  <a:pt x="2697691" y="4677619"/>
                  <a:pt x="2775398" y="4096839"/>
                  <a:pt x="3382433" y="3540367"/>
                </a:cubicBezTo>
                <a:close/>
                <a:moveTo>
                  <a:pt x="6171110" y="3244914"/>
                </a:moveTo>
                <a:cubicBezTo>
                  <a:pt x="6095177" y="3244914"/>
                  <a:pt x="6033621" y="3301122"/>
                  <a:pt x="6033621" y="3370459"/>
                </a:cubicBezTo>
                <a:cubicBezTo>
                  <a:pt x="6033621" y="3439796"/>
                  <a:pt x="6095176" y="3496004"/>
                  <a:pt x="6171109" y="3496004"/>
                </a:cubicBezTo>
                <a:cubicBezTo>
                  <a:pt x="6247042" y="3496004"/>
                  <a:pt x="6308596" y="3439797"/>
                  <a:pt x="6308596" y="3370460"/>
                </a:cubicBezTo>
                <a:cubicBezTo>
                  <a:pt x="6308596" y="3301123"/>
                  <a:pt x="6247043" y="3244914"/>
                  <a:pt x="6171110" y="3244914"/>
                </a:cubicBezTo>
                <a:close/>
                <a:moveTo>
                  <a:pt x="1509922" y="3244913"/>
                </a:moveTo>
                <a:cubicBezTo>
                  <a:pt x="1433989" y="3244913"/>
                  <a:pt x="1372435" y="3301122"/>
                  <a:pt x="1372435" y="3370459"/>
                </a:cubicBezTo>
                <a:cubicBezTo>
                  <a:pt x="1372436" y="3439796"/>
                  <a:pt x="1433990" y="3496003"/>
                  <a:pt x="1509923" y="3496003"/>
                </a:cubicBezTo>
                <a:cubicBezTo>
                  <a:pt x="1585856" y="3496003"/>
                  <a:pt x="1647411" y="3439795"/>
                  <a:pt x="1647411" y="3370458"/>
                </a:cubicBezTo>
                <a:cubicBezTo>
                  <a:pt x="1647410" y="3301121"/>
                  <a:pt x="1585855" y="3244913"/>
                  <a:pt x="1509922" y="3244913"/>
                </a:cubicBezTo>
                <a:close/>
                <a:moveTo>
                  <a:pt x="4169144" y="3225492"/>
                </a:moveTo>
                <a:lnTo>
                  <a:pt x="4175281" y="3229526"/>
                </a:lnTo>
                <a:cubicBezTo>
                  <a:pt x="5024440" y="3797674"/>
                  <a:pt x="5321053" y="4455826"/>
                  <a:pt x="4982098" y="4292609"/>
                </a:cubicBezTo>
                <a:lnTo>
                  <a:pt x="4940022" y="4269713"/>
                </a:lnTo>
                <a:lnTo>
                  <a:pt x="4947868" y="4275501"/>
                </a:lnTo>
                <a:cubicBezTo>
                  <a:pt x="5065289" y="4357141"/>
                  <a:pt x="5138968" y="4377491"/>
                  <a:pt x="5170375" y="4352732"/>
                </a:cubicBezTo>
                <a:cubicBezTo>
                  <a:pt x="5272453" y="4272264"/>
                  <a:pt x="4928057" y="3715319"/>
                  <a:pt x="4187784" y="3237311"/>
                </a:cubicBezTo>
                <a:close/>
                <a:moveTo>
                  <a:pt x="3511888" y="3225491"/>
                </a:moveTo>
                <a:lnTo>
                  <a:pt x="3493248" y="3237310"/>
                </a:lnTo>
                <a:cubicBezTo>
                  <a:pt x="2752975" y="3715318"/>
                  <a:pt x="2408579" y="4272263"/>
                  <a:pt x="2510656" y="4352731"/>
                </a:cubicBezTo>
                <a:cubicBezTo>
                  <a:pt x="2542064" y="4377490"/>
                  <a:pt x="2615743" y="4357140"/>
                  <a:pt x="2733164" y="4275500"/>
                </a:cubicBezTo>
                <a:lnTo>
                  <a:pt x="2741010" y="4269712"/>
                </a:lnTo>
                <a:lnTo>
                  <a:pt x="2698934" y="4292608"/>
                </a:lnTo>
                <a:cubicBezTo>
                  <a:pt x="2359979" y="4455825"/>
                  <a:pt x="2656591" y="3797673"/>
                  <a:pt x="3505751" y="3229525"/>
                </a:cubicBezTo>
                <a:close/>
                <a:moveTo>
                  <a:pt x="4209491" y="3152563"/>
                </a:moveTo>
                <a:lnTo>
                  <a:pt x="4216324" y="3154491"/>
                </a:lnTo>
                <a:cubicBezTo>
                  <a:pt x="5162657" y="3432245"/>
                  <a:pt x="5536174" y="4027713"/>
                  <a:pt x="5164371" y="3985771"/>
                </a:cubicBezTo>
                <a:lnTo>
                  <a:pt x="5117971" y="3977708"/>
                </a:lnTo>
                <a:lnTo>
                  <a:pt x="5126765" y="3980858"/>
                </a:lnTo>
                <a:cubicBezTo>
                  <a:pt x="5257911" y="4022601"/>
                  <a:pt x="5337316" y="4015315"/>
                  <a:pt x="5368040" y="3975957"/>
                </a:cubicBezTo>
                <a:cubicBezTo>
                  <a:pt x="5467897" y="3848040"/>
                  <a:pt x="5053574" y="3381346"/>
                  <a:pt x="4230203" y="3157954"/>
                </a:cubicBezTo>
                <a:close/>
                <a:moveTo>
                  <a:pt x="3471541" y="3152562"/>
                </a:moveTo>
                <a:lnTo>
                  <a:pt x="3450829" y="3157953"/>
                </a:lnTo>
                <a:cubicBezTo>
                  <a:pt x="2627458" y="3381345"/>
                  <a:pt x="2213135" y="3848039"/>
                  <a:pt x="2312992" y="3975956"/>
                </a:cubicBezTo>
                <a:cubicBezTo>
                  <a:pt x="2343716" y="4015314"/>
                  <a:pt x="2423121" y="4022600"/>
                  <a:pt x="2554267" y="3980857"/>
                </a:cubicBezTo>
                <a:lnTo>
                  <a:pt x="2563061" y="3977707"/>
                </a:lnTo>
                <a:lnTo>
                  <a:pt x="2516661" y="3985770"/>
                </a:lnTo>
                <a:cubicBezTo>
                  <a:pt x="2144858" y="4027712"/>
                  <a:pt x="2518375" y="3432244"/>
                  <a:pt x="3464708" y="3154490"/>
                </a:cubicBezTo>
                <a:close/>
                <a:moveTo>
                  <a:pt x="6692996" y="2647733"/>
                </a:moveTo>
                <a:cubicBezTo>
                  <a:pt x="6617063" y="2647732"/>
                  <a:pt x="6555508" y="2703940"/>
                  <a:pt x="6555508" y="2773277"/>
                </a:cubicBezTo>
                <a:cubicBezTo>
                  <a:pt x="6555509" y="2842614"/>
                  <a:pt x="6617064" y="2898822"/>
                  <a:pt x="6692997" y="2898822"/>
                </a:cubicBezTo>
                <a:cubicBezTo>
                  <a:pt x="6768930" y="2898822"/>
                  <a:pt x="6830485" y="2842614"/>
                  <a:pt x="6830484" y="2773278"/>
                </a:cubicBezTo>
                <a:cubicBezTo>
                  <a:pt x="6830484" y="2703941"/>
                  <a:pt x="6768929" y="2647733"/>
                  <a:pt x="6692996" y="2647733"/>
                </a:cubicBezTo>
                <a:close/>
                <a:moveTo>
                  <a:pt x="988036" y="2647732"/>
                </a:moveTo>
                <a:cubicBezTo>
                  <a:pt x="912103" y="2647732"/>
                  <a:pt x="850548" y="2703940"/>
                  <a:pt x="850547" y="2773277"/>
                </a:cubicBezTo>
                <a:cubicBezTo>
                  <a:pt x="850547" y="2842613"/>
                  <a:pt x="912102" y="2898821"/>
                  <a:pt x="988035" y="2898821"/>
                </a:cubicBezTo>
                <a:cubicBezTo>
                  <a:pt x="1063968" y="2898821"/>
                  <a:pt x="1125523" y="2842613"/>
                  <a:pt x="1125523" y="2773276"/>
                </a:cubicBezTo>
                <a:cubicBezTo>
                  <a:pt x="1125523" y="2703939"/>
                  <a:pt x="1063969" y="2647731"/>
                  <a:pt x="988036" y="2647732"/>
                </a:cubicBezTo>
                <a:close/>
                <a:moveTo>
                  <a:pt x="4192610" y="2252092"/>
                </a:moveTo>
                <a:lnTo>
                  <a:pt x="4217110" y="2290809"/>
                </a:lnTo>
                <a:lnTo>
                  <a:pt x="4312860" y="2428712"/>
                </a:lnTo>
                <a:lnTo>
                  <a:pt x="4309583" y="2429355"/>
                </a:lnTo>
                <a:lnTo>
                  <a:pt x="4312902" y="2428771"/>
                </a:lnTo>
                <a:lnTo>
                  <a:pt x="4360087" y="2496731"/>
                </a:lnTo>
                <a:lnTo>
                  <a:pt x="4348055" y="2495130"/>
                </a:lnTo>
                <a:lnTo>
                  <a:pt x="4356655" y="2496437"/>
                </a:lnTo>
                <a:lnTo>
                  <a:pt x="4360370" y="2497138"/>
                </a:lnTo>
                <a:lnTo>
                  <a:pt x="4406210" y="2563156"/>
                </a:lnTo>
                <a:cubicBezTo>
                  <a:pt x="4597807" y="2821563"/>
                  <a:pt x="4795931" y="3038522"/>
                  <a:pt x="4991902" y="3217402"/>
                </a:cubicBezTo>
                <a:lnTo>
                  <a:pt x="5149249" y="3351648"/>
                </a:lnTo>
                <a:lnTo>
                  <a:pt x="4990062" y="3265211"/>
                </a:lnTo>
                <a:cubicBezTo>
                  <a:pt x="4790324" y="3165904"/>
                  <a:pt x="4561087" y="3079077"/>
                  <a:pt x="4303313" y="3014724"/>
                </a:cubicBezTo>
                <a:lnTo>
                  <a:pt x="4272550" y="3007474"/>
                </a:lnTo>
                <a:lnTo>
                  <a:pt x="4282685" y="3010145"/>
                </a:lnTo>
                <a:cubicBezTo>
                  <a:pt x="5685193" y="3399707"/>
                  <a:pt x="6191788" y="4454007"/>
                  <a:pt x="5634264" y="4425482"/>
                </a:cubicBezTo>
                <a:lnTo>
                  <a:pt x="5564960" y="4416679"/>
                </a:lnTo>
                <a:lnTo>
                  <a:pt x="5577938" y="4421353"/>
                </a:lnTo>
                <a:lnTo>
                  <a:pt x="5622937" y="4433443"/>
                </a:lnTo>
                <a:lnTo>
                  <a:pt x="5643099" y="4522170"/>
                </a:lnTo>
                <a:cubicBezTo>
                  <a:pt x="5653461" y="4615647"/>
                  <a:pt x="5630677" y="4703351"/>
                  <a:pt x="5577360" y="4765293"/>
                </a:cubicBezTo>
                <a:cubicBezTo>
                  <a:pt x="5506272" y="4847884"/>
                  <a:pt x="5391445" y="4872432"/>
                  <a:pt x="5275253" y="4829881"/>
                </a:cubicBezTo>
                <a:lnTo>
                  <a:pt x="5275252" y="4829882"/>
                </a:lnTo>
                <a:cubicBezTo>
                  <a:pt x="5400274" y="4962329"/>
                  <a:pt x="5579154" y="4979625"/>
                  <a:pt x="5674793" y="4868513"/>
                </a:cubicBezTo>
                <a:cubicBezTo>
                  <a:pt x="5758476" y="4771290"/>
                  <a:pt x="5750700" y="4607969"/>
                  <a:pt x="5663692" y="4479928"/>
                </a:cubicBezTo>
                <a:lnTo>
                  <a:pt x="5627295" y="4434614"/>
                </a:lnTo>
                <a:lnTo>
                  <a:pt x="5647271" y="4439981"/>
                </a:lnTo>
                <a:cubicBezTo>
                  <a:pt x="5801048" y="4474536"/>
                  <a:pt x="5898904" y="4447724"/>
                  <a:pt x="5942841" y="4380329"/>
                </a:cubicBezTo>
                <a:cubicBezTo>
                  <a:pt x="6014236" y="4270812"/>
                  <a:pt x="5943251" y="4054131"/>
                  <a:pt x="5738469" y="3819469"/>
                </a:cubicBezTo>
                <a:cubicBezTo>
                  <a:pt x="5705557" y="3781755"/>
                  <a:pt x="5669190" y="3743578"/>
                  <a:pt x="5629402" y="3705306"/>
                </a:cubicBezTo>
                <a:lnTo>
                  <a:pt x="5545617" y="3631127"/>
                </a:lnTo>
                <a:lnTo>
                  <a:pt x="5564676" y="3643179"/>
                </a:lnTo>
                <a:cubicBezTo>
                  <a:pt x="6113635" y="3961462"/>
                  <a:pt x="6565104" y="3967373"/>
                  <a:pt x="6684744" y="3751909"/>
                </a:cubicBezTo>
                <a:cubicBezTo>
                  <a:pt x="6750188" y="3634050"/>
                  <a:pt x="6716343" y="3449951"/>
                  <a:pt x="6544854" y="3214507"/>
                </a:cubicBezTo>
                <a:lnTo>
                  <a:pt x="6532600" y="3199166"/>
                </a:lnTo>
                <a:lnTo>
                  <a:pt x="6578859" y="3291025"/>
                </a:lnTo>
                <a:cubicBezTo>
                  <a:pt x="6880693" y="4008189"/>
                  <a:pt x="5569959" y="3998115"/>
                  <a:pt x="4426871" y="2569512"/>
                </a:cubicBezTo>
                <a:lnTo>
                  <a:pt x="4375341" y="2499961"/>
                </a:lnTo>
                <a:lnTo>
                  <a:pt x="4573362" y="2537304"/>
                </a:lnTo>
                <a:cubicBezTo>
                  <a:pt x="5620734" y="2764006"/>
                  <a:pt x="6117466" y="3307044"/>
                  <a:pt x="5693857" y="3306293"/>
                </a:cubicBezTo>
                <a:lnTo>
                  <a:pt x="5636745" y="3303038"/>
                </a:lnTo>
                <a:lnTo>
                  <a:pt x="5647983" y="3305464"/>
                </a:lnTo>
                <a:cubicBezTo>
                  <a:pt x="5814250" y="3335802"/>
                  <a:pt x="5906599" y="3317858"/>
                  <a:pt x="5932998" y="3270163"/>
                </a:cubicBezTo>
                <a:cubicBezTo>
                  <a:pt x="6013434" y="3124843"/>
                  <a:pt x="5481616" y="2703335"/>
                  <a:pt x="4562852" y="2529822"/>
                </a:cubicBezTo>
                <a:lnTo>
                  <a:pt x="4374362" y="2498641"/>
                </a:lnTo>
                <a:lnTo>
                  <a:pt x="4321522" y="2427320"/>
                </a:lnTo>
                <a:lnTo>
                  <a:pt x="4581789" y="2391678"/>
                </a:lnTo>
                <a:cubicBezTo>
                  <a:pt x="5857647" y="2253975"/>
                  <a:pt x="6611554" y="2720793"/>
                  <a:pt x="6126606" y="2887597"/>
                </a:cubicBezTo>
                <a:lnTo>
                  <a:pt x="6060146" y="2906233"/>
                </a:lnTo>
                <a:lnTo>
                  <a:pt x="6073834" y="2904747"/>
                </a:lnTo>
                <a:cubicBezTo>
                  <a:pt x="6274441" y="2875984"/>
                  <a:pt x="6373976" y="2817495"/>
                  <a:pt x="6387885" y="2748768"/>
                </a:cubicBezTo>
                <a:cubicBezTo>
                  <a:pt x="6433090" y="2525408"/>
                  <a:pt x="5573869" y="2193913"/>
                  <a:pt x="4340455" y="2423296"/>
                </a:cubicBezTo>
                <a:lnTo>
                  <a:pt x="4321322" y="2427051"/>
                </a:lnTo>
                <a:lnTo>
                  <a:pt x="4201017" y="2264672"/>
                </a:lnTo>
                <a:close/>
                <a:moveTo>
                  <a:pt x="3488422" y="2252091"/>
                </a:moveTo>
                <a:lnTo>
                  <a:pt x="3480015" y="2264671"/>
                </a:lnTo>
                <a:lnTo>
                  <a:pt x="3359709" y="2427050"/>
                </a:lnTo>
                <a:lnTo>
                  <a:pt x="3340576" y="2423295"/>
                </a:lnTo>
                <a:cubicBezTo>
                  <a:pt x="2107163" y="2193912"/>
                  <a:pt x="1247942" y="2525407"/>
                  <a:pt x="1293147" y="2748767"/>
                </a:cubicBezTo>
                <a:cubicBezTo>
                  <a:pt x="1307056" y="2817494"/>
                  <a:pt x="1406591" y="2875983"/>
                  <a:pt x="1607197" y="2904746"/>
                </a:cubicBezTo>
                <a:lnTo>
                  <a:pt x="1620886" y="2906232"/>
                </a:lnTo>
                <a:lnTo>
                  <a:pt x="1554426" y="2887596"/>
                </a:lnTo>
                <a:cubicBezTo>
                  <a:pt x="1069478" y="2720792"/>
                  <a:pt x="1823384" y="2253974"/>
                  <a:pt x="3099243" y="2391677"/>
                </a:cubicBezTo>
                <a:lnTo>
                  <a:pt x="3359510" y="2427319"/>
                </a:lnTo>
                <a:lnTo>
                  <a:pt x="3306669" y="2498640"/>
                </a:lnTo>
                <a:lnTo>
                  <a:pt x="3118180" y="2529821"/>
                </a:lnTo>
                <a:cubicBezTo>
                  <a:pt x="2199416" y="2703334"/>
                  <a:pt x="1667598" y="3124842"/>
                  <a:pt x="1748034" y="3270162"/>
                </a:cubicBezTo>
                <a:cubicBezTo>
                  <a:pt x="1774432" y="3317857"/>
                  <a:pt x="1866782" y="3335801"/>
                  <a:pt x="2033048" y="3305463"/>
                </a:cubicBezTo>
                <a:lnTo>
                  <a:pt x="2044287" y="3303037"/>
                </a:lnTo>
                <a:lnTo>
                  <a:pt x="1987174" y="3306292"/>
                </a:lnTo>
                <a:cubicBezTo>
                  <a:pt x="1563566" y="3307043"/>
                  <a:pt x="2060297" y="2764005"/>
                  <a:pt x="3107669" y="2537303"/>
                </a:cubicBezTo>
                <a:lnTo>
                  <a:pt x="3305691" y="2499960"/>
                </a:lnTo>
                <a:lnTo>
                  <a:pt x="3254161" y="2569511"/>
                </a:lnTo>
                <a:cubicBezTo>
                  <a:pt x="2111073" y="3998114"/>
                  <a:pt x="800338" y="4008188"/>
                  <a:pt x="1102172" y="3291024"/>
                </a:cubicBezTo>
                <a:lnTo>
                  <a:pt x="1148432" y="3199165"/>
                </a:lnTo>
                <a:lnTo>
                  <a:pt x="1136178" y="3214506"/>
                </a:lnTo>
                <a:cubicBezTo>
                  <a:pt x="964689" y="3449950"/>
                  <a:pt x="930844" y="3634049"/>
                  <a:pt x="996288" y="3751908"/>
                </a:cubicBezTo>
                <a:cubicBezTo>
                  <a:pt x="1115927" y="3967372"/>
                  <a:pt x="1567397" y="3961461"/>
                  <a:pt x="2116356" y="3643178"/>
                </a:cubicBezTo>
                <a:lnTo>
                  <a:pt x="2135414" y="3631126"/>
                </a:lnTo>
                <a:lnTo>
                  <a:pt x="2051630" y="3705305"/>
                </a:lnTo>
                <a:cubicBezTo>
                  <a:pt x="2011841" y="3743577"/>
                  <a:pt x="1975475" y="3781754"/>
                  <a:pt x="1942563" y="3819468"/>
                </a:cubicBezTo>
                <a:cubicBezTo>
                  <a:pt x="1737780" y="4054130"/>
                  <a:pt x="1666795" y="4270811"/>
                  <a:pt x="1738191" y="4380328"/>
                </a:cubicBezTo>
                <a:cubicBezTo>
                  <a:pt x="1782128" y="4447723"/>
                  <a:pt x="1879984" y="4474535"/>
                  <a:pt x="2033761" y="4439980"/>
                </a:cubicBezTo>
                <a:lnTo>
                  <a:pt x="2053737" y="4434613"/>
                </a:lnTo>
                <a:lnTo>
                  <a:pt x="2017339" y="4479927"/>
                </a:lnTo>
                <a:cubicBezTo>
                  <a:pt x="1930332" y="4607968"/>
                  <a:pt x="1922555" y="4771289"/>
                  <a:pt x="2006238" y="4868512"/>
                </a:cubicBezTo>
                <a:cubicBezTo>
                  <a:pt x="2101877" y="4979624"/>
                  <a:pt x="2280757" y="4962328"/>
                  <a:pt x="2405779" y="4829881"/>
                </a:cubicBezTo>
                <a:lnTo>
                  <a:pt x="2405779" y="4829880"/>
                </a:lnTo>
                <a:cubicBezTo>
                  <a:pt x="2289587" y="4872431"/>
                  <a:pt x="2174760" y="4847883"/>
                  <a:pt x="2103671" y="4765292"/>
                </a:cubicBezTo>
                <a:cubicBezTo>
                  <a:pt x="2050355" y="4703350"/>
                  <a:pt x="2027571" y="4615646"/>
                  <a:pt x="2037933" y="4522169"/>
                </a:cubicBezTo>
                <a:lnTo>
                  <a:pt x="2058095" y="4433442"/>
                </a:lnTo>
                <a:lnTo>
                  <a:pt x="2103094" y="4421352"/>
                </a:lnTo>
                <a:lnTo>
                  <a:pt x="2116072" y="4416678"/>
                </a:lnTo>
                <a:lnTo>
                  <a:pt x="2046768" y="4425481"/>
                </a:lnTo>
                <a:cubicBezTo>
                  <a:pt x="1489243" y="4454006"/>
                  <a:pt x="1995839" y="3399706"/>
                  <a:pt x="3398347" y="3010144"/>
                </a:cubicBezTo>
                <a:lnTo>
                  <a:pt x="3408481" y="3007473"/>
                </a:lnTo>
                <a:lnTo>
                  <a:pt x="3377719" y="3014723"/>
                </a:lnTo>
                <a:cubicBezTo>
                  <a:pt x="3119945" y="3079076"/>
                  <a:pt x="2890708" y="3165903"/>
                  <a:pt x="2690970" y="3265210"/>
                </a:cubicBezTo>
                <a:lnTo>
                  <a:pt x="2531783" y="3351647"/>
                </a:lnTo>
                <a:lnTo>
                  <a:pt x="2689130" y="3217401"/>
                </a:lnTo>
                <a:cubicBezTo>
                  <a:pt x="2885101" y="3038521"/>
                  <a:pt x="3083225" y="2821562"/>
                  <a:pt x="3274822" y="2563155"/>
                </a:cubicBezTo>
                <a:lnTo>
                  <a:pt x="3320662" y="2497137"/>
                </a:lnTo>
                <a:lnTo>
                  <a:pt x="3324376" y="2496436"/>
                </a:lnTo>
                <a:lnTo>
                  <a:pt x="3332977" y="2495129"/>
                </a:lnTo>
                <a:lnTo>
                  <a:pt x="3320944" y="2496730"/>
                </a:lnTo>
                <a:lnTo>
                  <a:pt x="3368130" y="2428770"/>
                </a:lnTo>
                <a:lnTo>
                  <a:pt x="3371449" y="2429354"/>
                </a:lnTo>
                <a:lnTo>
                  <a:pt x="3368171" y="2428711"/>
                </a:lnTo>
                <a:lnTo>
                  <a:pt x="3463922" y="2290808"/>
                </a:lnTo>
                <a:close/>
                <a:moveTo>
                  <a:pt x="6967972" y="1958618"/>
                </a:moveTo>
                <a:cubicBezTo>
                  <a:pt x="6892040" y="1958619"/>
                  <a:pt x="6830484" y="2014826"/>
                  <a:pt x="6830484" y="2084163"/>
                </a:cubicBezTo>
                <a:cubicBezTo>
                  <a:pt x="6830485" y="2153500"/>
                  <a:pt x="6892040" y="2209708"/>
                  <a:pt x="6967973" y="2209708"/>
                </a:cubicBezTo>
                <a:cubicBezTo>
                  <a:pt x="7043906" y="2209708"/>
                  <a:pt x="7105461" y="2153500"/>
                  <a:pt x="7105460" y="2084164"/>
                </a:cubicBezTo>
                <a:cubicBezTo>
                  <a:pt x="7105461" y="2014827"/>
                  <a:pt x="7043905" y="1958618"/>
                  <a:pt x="6967972" y="1958618"/>
                </a:cubicBezTo>
                <a:close/>
                <a:moveTo>
                  <a:pt x="713060" y="1958617"/>
                </a:moveTo>
                <a:cubicBezTo>
                  <a:pt x="637127" y="1958617"/>
                  <a:pt x="575571" y="2014826"/>
                  <a:pt x="575572" y="2084163"/>
                </a:cubicBezTo>
                <a:cubicBezTo>
                  <a:pt x="575571" y="2153499"/>
                  <a:pt x="637126" y="2209707"/>
                  <a:pt x="713059" y="2209707"/>
                </a:cubicBezTo>
                <a:cubicBezTo>
                  <a:pt x="788992" y="2209707"/>
                  <a:pt x="850547" y="2153499"/>
                  <a:pt x="850547" y="2084162"/>
                </a:cubicBezTo>
                <a:cubicBezTo>
                  <a:pt x="850548" y="2014825"/>
                  <a:pt x="788992" y="1958618"/>
                  <a:pt x="713060" y="1958617"/>
                </a:cubicBezTo>
                <a:close/>
                <a:moveTo>
                  <a:pt x="6118538" y="1952367"/>
                </a:moveTo>
                <a:cubicBezTo>
                  <a:pt x="5707555" y="1951791"/>
                  <a:pt x="5085875" y="2049631"/>
                  <a:pt x="4383395" y="2320479"/>
                </a:cubicBezTo>
                <a:lnTo>
                  <a:pt x="4352215" y="2332789"/>
                </a:lnTo>
                <a:lnTo>
                  <a:pt x="4362658" y="2328858"/>
                </a:lnTo>
                <a:cubicBezTo>
                  <a:pt x="5819651" y="1793676"/>
                  <a:pt x="6895346" y="2004230"/>
                  <a:pt x="6392139" y="2272824"/>
                </a:cubicBezTo>
                <a:lnTo>
                  <a:pt x="6326424" y="2303888"/>
                </a:lnTo>
                <a:lnTo>
                  <a:pt x="6340550" y="2299408"/>
                </a:lnTo>
                <a:cubicBezTo>
                  <a:pt x="6545816" y="2228064"/>
                  <a:pt x="6636547" y="2156600"/>
                  <a:pt x="6634002" y="2097225"/>
                </a:cubicBezTo>
                <a:cubicBezTo>
                  <a:pt x="6630384" y="2012800"/>
                  <a:pt x="6438191" y="1952815"/>
                  <a:pt x="6118538" y="1952367"/>
                </a:cubicBezTo>
                <a:close/>
                <a:moveTo>
                  <a:pt x="1562494" y="1952366"/>
                </a:moveTo>
                <a:cubicBezTo>
                  <a:pt x="1242841" y="1952814"/>
                  <a:pt x="1050647" y="2012799"/>
                  <a:pt x="1047030" y="2097224"/>
                </a:cubicBezTo>
                <a:cubicBezTo>
                  <a:pt x="1044485" y="2156599"/>
                  <a:pt x="1135216" y="2228063"/>
                  <a:pt x="1340481" y="2299407"/>
                </a:cubicBezTo>
                <a:lnTo>
                  <a:pt x="1354608" y="2303887"/>
                </a:lnTo>
                <a:lnTo>
                  <a:pt x="1288893" y="2272823"/>
                </a:lnTo>
                <a:cubicBezTo>
                  <a:pt x="785686" y="2004229"/>
                  <a:pt x="1861380" y="1793675"/>
                  <a:pt x="3318374" y="2328857"/>
                </a:cubicBezTo>
                <a:lnTo>
                  <a:pt x="3328816" y="2332788"/>
                </a:lnTo>
                <a:lnTo>
                  <a:pt x="3297637" y="2320478"/>
                </a:lnTo>
                <a:cubicBezTo>
                  <a:pt x="2595157" y="2049630"/>
                  <a:pt x="1973477" y="1951790"/>
                  <a:pt x="1562494" y="1952366"/>
                </a:cubicBezTo>
                <a:close/>
                <a:moveTo>
                  <a:pt x="7173631" y="1769047"/>
                </a:moveTo>
                <a:lnTo>
                  <a:pt x="7217164" y="1808378"/>
                </a:lnTo>
                <a:cubicBezTo>
                  <a:pt x="7246764" y="1842544"/>
                  <a:pt x="7268457" y="1884409"/>
                  <a:pt x="7282242" y="1933976"/>
                </a:cubicBezTo>
                <a:cubicBezTo>
                  <a:pt x="7309814" y="2033109"/>
                  <a:pt x="7300474" y="2138641"/>
                  <a:pt x="7254222" y="2250576"/>
                </a:cubicBezTo>
                <a:cubicBezTo>
                  <a:pt x="7222592" y="2327128"/>
                  <a:pt x="7176945" y="2391488"/>
                  <a:pt x="7117281" y="2443655"/>
                </a:cubicBezTo>
                <a:cubicBezTo>
                  <a:pt x="7052076" y="2500311"/>
                  <a:pt x="6986874" y="2526465"/>
                  <a:pt x="6921673" y="2522119"/>
                </a:cubicBezTo>
                <a:cubicBezTo>
                  <a:pt x="7014722" y="2652448"/>
                  <a:pt x="7029614" y="2794165"/>
                  <a:pt x="6966351" y="2947271"/>
                </a:cubicBezTo>
                <a:cubicBezTo>
                  <a:pt x="6923822" y="3050199"/>
                  <a:pt x="6859307" y="3128981"/>
                  <a:pt x="6772810" y="3183616"/>
                </a:cubicBezTo>
                <a:cubicBezTo>
                  <a:pt x="6727450" y="3212321"/>
                  <a:pt x="6683063" y="3229566"/>
                  <a:pt x="6639645" y="3235350"/>
                </a:cubicBezTo>
                <a:lnTo>
                  <a:pt x="6585284" y="3235417"/>
                </a:lnTo>
                <a:lnTo>
                  <a:pt x="6601043" y="3247907"/>
                </a:lnTo>
                <a:cubicBezTo>
                  <a:pt x="6620484" y="3260658"/>
                  <a:pt x="6640706" y="3271373"/>
                  <a:pt x="6661706" y="3280050"/>
                </a:cubicBezTo>
                <a:cubicBezTo>
                  <a:pt x="6744657" y="3314326"/>
                  <a:pt x="6831491" y="3302757"/>
                  <a:pt x="6922208" y="3245347"/>
                </a:cubicBezTo>
                <a:cubicBezTo>
                  <a:pt x="7008707" y="3190712"/>
                  <a:pt x="7073221" y="3111930"/>
                  <a:pt x="7115750" y="3009002"/>
                </a:cubicBezTo>
                <a:cubicBezTo>
                  <a:pt x="7179013" y="2855896"/>
                  <a:pt x="7164120" y="2714179"/>
                  <a:pt x="7071073" y="2583850"/>
                </a:cubicBezTo>
                <a:cubicBezTo>
                  <a:pt x="7136273" y="2588196"/>
                  <a:pt x="7201475" y="2562042"/>
                  <a:pt x="7266682" y="2505388"/>
                </a:cubicBezTo>
                <a:cubicBezTo>
                  <a:pt x="7326344" y="2453220"/>
                  <a:pt x="7371991" y="2388860"/>
                  <a:pt x="7403622" y="2312307"/>
                </a:cubicBezTo>
                <a:cubicBezTo>
                  <a:pt x="7449873" y="2200373"/>
                  <a:pt x="7459213" y="2094839"/>
                  <a:pt x="7431642" y="1995707"/>
                </a:cubicBezTo>
                <a:cubicBezTo>
                  <a:pt x="7404070" y="1896574"/>
                  <a:pt x="7344871" y="1828244"/>
                  <a:pt x="7254046" y="1790716"/>
                </a:cubicBezTo>
                <a:cubicBezTo>
                  <a:pt x="7230946" y="1781170"/>
                  <a:pt x="7207324" y="1774186"/>
                  <a:pt x="7183182" y="1769766"/>
                </a:cubicBezTo>
                <a:close/>
                <a:moveTo>
                  <a:pt x="507400" y="1769046"/>
                </a:moveTo>
                <a:lnTo>
                  <a:pt x="497850" y="1769765"/>
                </a:lnTo>
                <a:cubicBezTo>
                  <a:pt x="473708" y="1774185"/>
                  <a:pt x="450086" y="1781169"/>
                  <a:pt x="426986" y="1790715"/>
                </a:cubicBezTo>
                <a:cubicBezTo>
                  <a:pt x="336161" y="1828243"/>
                  <a:pt x="276962" y="1896573"/>
                  <a:pt x="249389" y="1995706"/>
                </a:cubicBezTo>
                <a:cubicBezTo>
                  <a:pt x="221819" y="2094838"/>
                  <a:pt x="231159" y="2200372"/>
                  <a:pt x="277409" y="2312306"/>
                </a:cubicBezTo>
                <a:cubicBezTo>
                  <a:pt x="309041" y="2388859"/>
                  <a:pt x="354688" y="2453219"/>
                  <a:pt x="414350" y="2505387"/>
                </a:cubicBezTo>
                <a:cubicBezTo>
                  <a:pt x="479557" y="2562041"/>
                  <a:pt x="544759" y="2588195"/>
                  <a:pt x="609959" y="2583849"/>
                </a:cubicBezTo>
                <a:cubicBezTo>
                  <a:pt x="516911" y="2714178"/>
                  <a:pt x="502019" y="2855895"/>
                  <a:pt x="565282" y="3009001"/>
                </a:cubicBezTo>
                <a:cubicBezTo>
                  <a:pt x="607811" y="3111929"/>
                  <a:pt x="672324" y="3190711"/>
                  <a:pt x="758823" y="3245346"/>
                </a:cubicBezTo>
                <a:cubicBezTo>
                  <a:pt x="849541" y="3302756"/>
                  <a:pt x="936374" y="3314325"/>
                  <a:pt x="1019326" y="3280049"/>
                </a:cubicBezTo>
                <a:cubicBezTo>
                  <a:pt x="1040326" y="3271372"/>
                  <a:pt x="1060548" y="3260657"/>
                  <a:pt x="1079988" y="3247906"/>
                </a:cubicBezTo>
                <a:lnTo>
                  <a:pt x="1095748" y="3235416"/>
                </a:lnTo>
                <a:lnTo>
                  <a:pt x="1041387" y="3235349"/>
                </a:lnTo>
                <a:cubicBezTo>
                  <a:pt x="997969" y="3229565"/>
                  <a:pt x="953582" y="3212320"/>
                  <a:pt x="908222" y="3183615"/>
                </a:cubicBezTo>
                <a:cubicBezTo>
                  <a:pt x="821724" y="3128980"/>
                  <a:pt x="757210" y="3050198"/>
                  <a:pt x="714681" y="2947270"/>
                </a:cubicBezTo>
                <a:cubicBezTo>
                  <a:pt x="651418" y="2794164"/>
                  <a:pt x="666310" y="2652447"/>
                  <a:pt x="759359" y="2522118"/>
                </a:cubicBezTo>
                <a:cubicBezTo>
                  <a:pt x="694158" y="2526464"/>
                  <a:pt x="628956" y="2500310"/>
                  <a:pt x="563751" y="2443654"/>
                </a:cubicBezTo>
                <a:cubicBezTo>
                  <a:pt x="504087" y="2391487"/>
                  <a:pt x="458440" y="2327127"/>
                  <a:pt x="426810" y="2250575"/>
                </a:cubicBezTo>
                <a:cubicBezTo>
                  <a:pt x="380558" y="2138640"/>
                  <a:pt x="371217" y="2033108"/>
                  <a:pt x="398790" y="1933975"/>
                </a:cubicBezTo>
                <a:cubicBezTo>
                  <a:pt x="412575" y="1884408"/>
                  <a:pt x="434268" y="1842543"/>
                  <a:pt x="463868" y="1808377"/>
                </a:cubicBezTo>
                <a:close/>
                <a:moveTo>
                  <a:pt x="3886597" y="1459091"/>
                </a:moveTo>
                <a:lnTo>
                  <a:pt x="3940000" y="1634341"/>
                </a:lnTo>
                <a:lnTo>
                  <a:pt x="3969970" y="1783158"/>
                </a:lnTo>
                <a:lnTo>
                  <a:pt x="3936820" y="1816772"/>
                </a:lnTo>
                <a:lnTo>
                  <a:pt x="3930653" y="1776947"/>
                </a:lnTo>
                <a:cubicBezTo>
                  <a:pt x="3912706" y="1682033"/>
                  <a:pt x="3891069" y="1626611"/>
                  <a:pt x="3867779" y="1626611"/>
                </a:cubicBezTo>
                <a:cubicBezTo>
                  <a:pt x="3844489" y="1626611"/>
                  <a:pt x="3822853" y="1682033"/>
                  <a:pt x="3804905" y="1776947"/>
                </a:cubicBezTo>
                <a:lnTo>
                  <a:pt x="3791340" y="1864558"/>
                </a:lnTo>
                <a:lnTo>
                  <a:pt x="3765619" y="1838477"/>
                </a:lnTo>
                <a:lnTo>
                  <a:pt x="3766957" y="1828532"/>
                </a:lnTo>
                <a:cubicBezTo>
                  <a:pt x="3778314" y="1760233"/>
                  <a:pt x="3791389" y="1695234"/>
                  <a:pt x="3806065" y="1634341"/>
                </a:cubicBezTo>
                <a:lnTo>
                  <a:pt x="3859468" y="1459091"/>
                </a:lnTo>
                <a:lnTo>
                  <a:pt x="3873032" y="1462358"/>
                </a:lnTo>
                <a:close/>
                <a:moveTo>
                  <a:pt x="6450068" y="1343917"/>
                </a:moveTo>
                <a:cubicBezTo>
                  <a:pt x="6059343" y="1331105"/>
                  <a:pt x="5219214" y="1580748"/>
                  <a:pt x="4313015" y="2233014"/>
                </a:cubicBezTo>
                <a:lnTo>
                  <a:pt x="4282933" y="2255074"/>
                </a:lnTo>
                <a:lnTo>
                  <a:pt x="4293063" y="2247917"/>
                </a:lnTo>
                <a:cubicBezTo>
                  <a:pt x="5710388" y="1265167"/>
                  <a:pt x="6931892" y="1266348"/>
                  <a:pt x="6466598" y="1706261"/>
                </a:cubicBezTo>
                <a:lnTo>
                  <a:pt x="6404675" y="1758896"/>
                </a:lnTo>
                <a:lnTo>
                  <a:pt x="6418621" y="1750218"/>
                </a:lnTo>
                <a:cubicBezTo>
                  <a:pt x="6619471" y="1616630"/>
                  <a:pt x="6696706" y="1509671"/>
                  <a:pt x="6676796" y="1439022"/>
                </a:cubicBezTo>
                <a:cubicBezTo>
                  <a:pt x="6660618" y="1381620"/>
                  <a:pt x="6580310" y="1348188"/>
                  <a:pt x="6450068" y="1343917"/>
                </a:cubicBezTo>
                <a:close/>
                <a:moveTo>
                  <a:pt x="1230964" y="1343916"/>
                </a:moveTo>
                <a:cubicBezTo>
                  <a:pt x="1100722" y="1348187"/>
                  <a:pt x="1020413" y="1381619"/>
                  <a:pt x="1004236" y="1439021"/>
                </a:cubicBezTo>
                <a:cubicBezTo>
                  <a:pt x="984325" y="1509670"/>
                  <a:pt x="1061561" y="1616629"/>
                  <a:pt x="1262410" y="1750217"/>
                </a:cubicBezTo>
                <a:lnTo>
                  <a:pt x="1276357" y="1758895"/>
                </a:lnTo>
                <a:lnTo>
                  <a:pt x="1214434" y="1706260"/>
                </a:lnTo>
                <a:cubicBezTo>
                  <a:pt x="749139" y="1266347"/>
                  <a:pt x="1970644" y="1265166"/>
                  <a:pt x="3387969" y="2247916"/>
                </a:cubicBezTo>
                <a:lnTo>
                  <a:pt x="3398098" y="2255073"/>
                </a:lnTo>
                <a:lnTo>
                  <a:pt x="3368017" y="2233013"/>
                </a:lnTo>
                <a:cubicBezTo>
                  <a:pt x="2461818" y="1580747"/>
                  <a:pt x="1621689" y="1331104"/>
                  <a:pt x="1230964" y="1343916"/>
                </a:cubicBezTo>
                <a:close/>
                <a:moveTo>
                  <a:pt x="7105460" y="1269504"/>
                </a:moveTo>
                <a:cubicBezTo>
                  <a:pt x="7029527" y="1269504"/>
                  <a:pt x="6967973" y="1325712"/>
                  <a:pt x="6967973" y="1395049"/>
                </a:cubicBezTo>
                <a:cubicBezTo>
                  <a:pt x="6967973" y="1464386"/>
                  <a:pt x="7029528" y="1520594"/>
                  <a:pt x="7105460" y="1520594"/>
                </a:cubicBezTo>
                <a:cubicBezTo>
                  <a:pt x="7181394" y="1520594"/>
                  <a:pt x="7242949" y="1464386"/>
                  <a:pt x="7242949" y="1395049"/>
                </a:cubicBezTo>
                <a:cubicBezTo>
                  <a:pt x="7242948" y="1325712"/>
                  <a:pt x="7181393" y="1269504"/>
                  <a:pt x="7105460" y="1269504"/>
                </a:cubicBezTo>
                <a:close/>
                <a:moveTo>
                  <a:pt x="575572" y="1269503"/>
                </a:moveTo>
                <a:cubicBezTo>
                  <a:pt x="499638" y="1269503"/>
                  <a:pt x="438083" y="1325711"/>
                  <a:pt x="438083" y="1395048"/>
                </a:cubicBezTo>
                <a:cubicBezTo>
                  <a:pt x="438083" y="1464385"/>
                  <a:pt x="499638" y="1520593"/>
                  <a:pt x="575572" y="1520593"/>
                </a:cubicBezTo>
                <a:cubicBezTo>
                  <a:pt x="651504" y="1520593"/>
                  <a:pt x="713059" y="1464385"/>
                  <a:pt x="713059" y="1395048"/>
                </a:cubicBezTo>
                <a:cubicBezTo>
                  <a:pt x="713059" y="1325711"/>
                  <a:pt x="651505" y="1269503"/>
                  <a:pt x="575572" y="1269503"/>
                </a:cubicBezTo>
                <a:close/>
                <a:moveTo>
                  <a:pt x="6445467" y="678269"/>
                </a:moveTo>
                <a:cubicBezTo>
                  <a:pt x="6059439" y="663417"/>
                  <a:pt x="5130333" y="1086559"/>
                  <a:pt x="4235892" y="2076586"/>
                </a:cubicBezTo>
                <a:lnTo>
                  <a:pt x="4208587" y="2107401"/>
                </a:lnTo>
                <a:lnTo>
                  <a:pt x="4217850" y="2097342"/>
                </a:lnTo>
                <a:cubicBezTo>
                  <a:pt x="5518632" y="711897"/>
                  <a:pt x="6854037" y="512515"/>
                  <a:pt x="6456643" y="1104886"/>
                </a:cubicBezTo>
                <a:lnTo>
                  <a:pt x="6402262" y="1176790"/>
                </a:lnTo>
                <a:lnTo>
                  <a:pt x="6415313" y="1164322"/>
                </a:lnTo>
                <a:cubicBezTo>
                  <a:pt x="6601082" y="974648"/>
                  <a:pt x="6658470" y="836521"/>
                  <a:pt x="6618854" y="756942"/>
                </a:cubicBezTo>
                <a:cubicBezTo>
                  <a:pt x="6594713" y="708449"/>
                  <a:pt x="6534551" y="681697"/>
                  <a:pt x="6445467" y="678269"/>
                </a:cubicBezTo>
                <a:close/>
                <a:moveTo>
                  <a:pt x="1235564" y="678268"/>
                </a:moveTo>
                <a:cubicBezTo>
                  <a:pt x="1146481" y="681696"/>
                  <a:pt x="1086319" y="708448"/>
                  <a:pt x="1062178" y="756941"/>
                </a:cubicBezTo>
                <a:cubicBezTo>
                  <a:pt x="1022562" y="836520"/>
                  <a:pt x="1079950" y="974648"/>
                  <a:pt x="1265718" y="1164321"/>
                </a:cubicBezTo>
                <a:lnTo>
                  <a:pt x="1278770" y="1176789"/>
                </a:lnTo>
                <a:lnTo>
                  <a:pt x="1224388" y="1104885"/>
                </a:lnTo>
                <a:cubicBezTo>
                  <a:pt x="826995" y="512514"/>
                  <a:pt x="2162399" y="711896"/>
                  <a:pt x="3463182" y="2097341"/>
                </a:cubicBezTo>
                <a:lnTo>
                  <a:pt x="3472445" y="2107400"/>
                </a:lnTo>
                <a:lnTo>
                  <a:pt x="3445140" y="2076585"/>
                </a:lnTo>
                <a:cubicBezTo>
                  <a:pt x="2550698" y="1086558"/>
                  <a:pt x="1621593" y="663416"/>
                  <a:pt x="1235564" y="678268"/>
                </a:cubicBezTo>
                <a:close/>
                <a:moveTo>
                  <a:pt x="6967973" y="614360"/>
                </a:moveTo>
                <a:cubicBezTo>
                  <a:pt x="6892039" y="614360"/>
                  <a:pt x="6830484" y="670568"/>
                  <a:pt x="6830485" y="739905"/>
                </a:cubicBezTo>
                <a:cubicBezTo>
                  <a:pt x="6830484" y="809242"/>
                  <a:pt x="6892040" y="865450"/>
                  <a:pt x="6967972" y="865450"/>
                </a:cubicBezTo>
                <a:cubicBezTo>
                  <a:pt x="7043906" y="865450"/>
                  <a:pt x="7105460" y="809242"/>
                  <a:pt x="7105461" y="739905"/>
                </a:cubicBezTo>
                <a:cubicBezTo>
                  <a:pt x="7105461" y="670568"/>
                  <a:pt x="7043906" y="614360"/>
                  <a:pt x="6967973" y="614360"/>
                </a:cubicBezTo>
                <a:close/>
                <a:moveTo>
                  <a:pt x="713059" y="614359"/>
                </a:moveTo>
                <a:cubicBezTo>
                  <a:pt x="637126" y="614359"/>
                  <a:pt x="575571" y="670566"/>
                  <a:pt x="575571" y="739904"/>
                </a:cubicBezTo>
                <a:cubicBezTo>
                  <a:pt x="575572" y="809241"/>
                  <a:pt x="637126" y="865449"/>
                  <a:pt x="713060" y="865449"/>
                </a:cubicBezTo>
                <a:cubicBezTo>
                  <a:pt x="788992" y="865449"/>
                  <a:pt x="850548" y="809241"/>
                  <a:pt x="850547" y="739904"/>
                </a:cubicBezTo>
                <a:cubicBezTo>
                  <a:pt x="850547" y="670567"/>
                  <a:pt x="788992" y="614359"/>
                  <a:pt x="713059" y="614359"/>
                </a:cubicBezTo>
                <a:close/>
                <a:moveTo>
                  <a:pt x="4616839" y="350"/>
                </a:moveTo>
                <a:cubicBezTo>
                  <a:pt x="4410005" y="12980"/>
                  <a:pt x="4075066" y="366992"/>
                  <a:pt x="3955186" y="1026199"/>
                </a:cubicBezTo>
                <a:lnTo>
                  <a:pt x="3947333" y="1077654"/>
                </a:lnTo>
                <a:lnTo>
                  <a:pt x="3939433" y="1071300"/>
                </a:lnTo>
                <a:cubicBezTo>
                  <a:pt x="3919024" y="1061001"/>
                  <a:pt x="3896586" y="1055306"/>
                  <a:pt x="3873032" y="1055306"/>
                </a:cubicBezTo>
                <a:lnTo>
                  <a:pt x="3810840" y="1070286"/>
                </a:lnTo>
                <a:lnTo>
                  <a:pt x="3805250" y="1033662"/>
                </a:lnTo>
                <a:cubicBezTo>
                  <a:pt x="3685370" y="374456"/>
                  <a:pt x="3350431" y="20444"/>
                  <a:pt x="3143596" y="7814"/>
                </a:cubicBezTo>
                <a:cubicBezTo>
                  <a:pt x="3109827" y="5752"/>
                  <a:pt x="3079473" y="12790"/>
                  <a:pt x="3054027" y="29085"/>
                </a:cubicBezTo>
                <a:cubicBezTo>
                  <a:pt x="2991391" y="69195"/>
                  <a:pt x="2958494" y="165397"/>
                  <a:pt x="2977609" y="320038"/>
                </a:cubicBezTo>
                <a:lnTo>
                  <a:pt x="2979370" y="330380"/>
                </a:lnTo>
                <a:lnTo>
                  <a:pt x="2981767" y="275137"/>
                </a:lnTo>
                <a:cubicBezTo>
                  <a:pt x="3025655" y="-113753"/>
                  <a:pt x="3571184" y="146021"/>
                  <a:pt x="3777819" y="965826"/>
                </a:cubicBezTo>
                <a:lnTo>
                  <a:pt x="3800983" y="1075844"/>
                </a:lnTo>
                <a:lnTo>
                  <a:pt x="3752407" y="1114917"/>
                </a:lnTo>
                <a:cubicBezTo>
                  <a:pt x="3721537" y="1151748"/>
                  <a:pt x="3702443" y="1202630"/>
                  <a:pt x="3702443" y="1258832"/>
                </a:cubicBezTo>
                <a:cubicBezTo>
                  <a:pt x="3702443" y="1315034"/>
                  <a:pt x="3721537" y="1365915"/>
                  <a:pt x="3752407" y="1402746"/>
                </a:cubicBezTo>
                <a:lnTo>
                  <a:pt x="3802933" y="1443390"/>
                </a:lnTo>
                <a:lnTo>
                  <a:pt x="3749442" y="1500707"/>
                </a:lnTo>
                <a:cubicBezTo>
                  <a:pt x="3720952" y="1542303"/>
                  <a:pt x="3694587" y="1597845"/>
                  <a:pt x="3671065" y="1664853"/>
                </a:cubicBezTo>
                <a:lnTo>
                  <a:pt x="3653005" y="1724288"/>
                </a:lnTo>
                <a:lnTo>
                  <a:pt x="3620645" y="1691475"/>
                </a:lnTo>
                <a:cubicBezTo>
                  <a:pt x="2556859" y="652104"/>
                  <a:pt x="1493997" y="190360"/>
                  <a:pt x="819414" y="121378"/>
                </a:cubicBezTo>
                <a:cubicBezTo>
                  <a:pt x="768017" y="116121"/>
                  <a:pt x="718874" y="113145"/>
                  <a:pt x="672156" y="112368"/>
                </a:cubicBezTo>
                <a:cubicBezTo>
                  <a:pt x="625439" y="111590"/>
                  <a:pt x="581146" y="113011"/>
                  <a:pt x="539450" y="116548"/>
                </a:cubicBezTo>
                <a:cubicBezTo>
                  <a:pt x="317072" y="135412"/>
                  <a:pt x="168555" y="214478"/>
                  <a:pt x="119885" y="341340"/>
                </a:cubicBezTo>
                <a:cubicBezTo>
                  <a:pt x="67472" y="477962"/>
                  <a:pt x="130860" y="670017"/>
                  <a:pt x="342510" y="902014"/>
                </a:cubicBezTo>
                <a:lnTo>
                  <a:pt x="380511" y="940757"/>
                </a:lnTo>
                <a:lnTo>
                  <a:pt x="320978" y="950600"/>
                </a:lnTo>
                <a:cubicBezTo>
                  <a:pt x="125143" y="1002840"/>
                  <a:pt x="-12745" y="1180371"/>
                  <a:pt x="934" y="1380954"/>
                </a:cubicBezTo>
                <a:cubicBezTo>
                  <a:pt x="16567" y="1610193"/>
                  <a:pt x="224243" y="1782729"/>
                  <a:pt x="464794" y="1766325"/>
                </a:cubicBezTo>
                <a:lnTo>
                  <a:pt x="464794" y="1766323"/>
                </a:lnTo>
                <a:cubicBezTo>
                  <a:pt x="305073" y="1689897"/>
                  <a:pt x="200020" y="1538563"/>
                  <a:pt x="188400" y="1368169"/>
                </a:cubicBezTo>
                <a:cubicBezTo>
                  <a:pt x="179685" y="1240374"/>
                  <a:pt x="224496" y="1116068"/>
                  <a:pt x="309826" y="1020810"/>
                </a:cubicBezTo>
                <a:lnTo>
                  <a:pt x="390742" y="951186"/>
                </a:lnTo>
                <a:lnTo>
                  <a:pt x="442388" y="1003840"/>
                </a:lnTo>
                <a:lnTo>
                  <a:pt x="462820" y="1021820"/>
                </a:lnTo>
                <a:lnTo>
                  <a:pt x="401278" y="942122"/>
                </a:lnTo>
                <a:lnTo>
                  <a:pt x="408182" y="936181"/>
                </a:lnTo>
                <a:lnTo>
                  <a:pt x="397993" y="937866"/>
                </a:lnTo>
                <a:lnTo>
                  <a:pt x="377323" y="911100"/>
                </a:lnTo>
                <a:cubicBezTo>
                  <a:pt x="-209543" y="39980"/>
                  <a:pt x="1574197" y="-95157"/>
                  <a:pt x="3479576" y="1579002"/>
                </a:cubicBezTo>
                <a:lnTo>
                  <a:pt x="3650063" y="1733970"/>
                </a:lnTo>
                <a:lnTo>
                  <a:pt x="3638004" y="1773656"/>
                </a:lnTo>
                <a:cubicBezTo>
                  <a:pt x="3586755" y="1968295"/>
                  <a:pt x="3555520" y="2226853"/>
                  <a:pt x="3555520" y="2510593"/>
                </a:cubicBezTo>
                <a:cubicBezTo>
                  <a:pt x="3555520" y="2813250"/>
                  <a:pt x="3591059" y="3087254"/>
                  <a:pt x="3648517" y="3285594"/>
                </a:cubicBezTo>
                <a:lnTo>
                  <a:pt x="3653507" y="3301247"/>
                </a:lnTo>
                <a:lnTo>
                  <a:pt x="3637621" y="3367731"/>
                </a:lnTo>
                <a:cubicBezTo>
                  <a:pt x="3242178" y="4832675"/>
                  <a:pt x="2394756" y="5453386"/>
                  <a:pt x="2416908" y="4845427"/>
                </a:cubicBezTo>
                <a:lnTo>
                  <a:pt x="2424673" y="4763996"/>
                </a:lnTo>
                <a:lnTo>
                  <a:pt x="2420441" y="4779717"/>
                </a:lnTo>
                <a:cubicBezTo>
                  <a:pt x="2366226" y="5013231"/>
                  <a:pt x="2388832" y="5148850"/>
                  <a:pt x="2459788" y="5194856"/>
                </a:cubicBezTo>
                <a:cubicBezTo>
                  <a:pt x="2675977" y="5335030"/>
                  <a:pt x="3341004" y="4643288"/>
                  <a:pt x="3649479" y="3353916"/>
                </a:cubicBezTo>
                <a:lnTo>
                  <a:pt x="3657825" y="3314796"/>
                </a:lnTo>
                <a:lnTo>
                  <a:pt x="3671065" y="3356333"/>
                </a:lnTo>
                <a:cubicBezTo>
                  <a:pt x="3725950" y="3512686"/>
                  <a:pt x="3796313" y="3606610"/>
                  <a:pt x="3873032" y="3606610"/>
                </a:cubicBezTo>
                <a:cubicBezTo>
                  <a:pt x="3773093" y="3347876"/>
                  <a:pt x="3714276" y="2941817"/>
                  <a:pt x="3714276" y="2510593"/>
                </a:cubicBezTo>
                <a:cubicBezTo>
                  <a:pt x="3714276" y="2348884"/>
                  <a:pt x="3722547" y="2190714"/>
                  <a:pt x="3738156" y="2042525"/>
                </a:cubicBezTo>
                <a:lnTo>
                  <a:pt x="3764843" y="1844237"/>
                </a:lnTo>
                <a:lnTo>
                  <a:pt x="3790609" y="1869277"/>
                </a:lnTo>
                <a:lnTo>
                  <a:pt x="3788262" y="1884436"/>
                </a:lnTo>
                <a:cubicBezTo>
                  <a:pt x="3767912" y="2043734"/>
                  <a:pt x="3755325" y="2263801"/>
                  <a:pt x="3755325" y="2506881"/>
                </a:cubicBezTo>
                <a:cubicBezTo>
                  <a:pt x="3755325" y="2993041"/>
                  <a:pt x="3805672" y="3387151"/>
                  <a:pt x="3867779" y="3387151"/>
                </a:cubicBezTo>
                <a:cubicBezTo>
                  <a:pt x="3929886" y="3387151"/>
                  <a:pt x="3980233" y="2993041"/>
                  <a:pt x="3980233" y="2506881"/>
                </a:cubicBezTo>
                <a:cubicBezTo>
                  <a:pt x="3980233" y="2263801"/>
                  <a:pt x="3967646" y="2043734"/>
                  <a:pt x="3947296" y="1884436"/>
                </a:cubicBezTo>
                <a:lnTo>
                  <a:pt x="3937818" y="1823218"/>
                </a:lnTo>
                <a:lnTo>
                  <a:pt x="3971454" y="1790529"/>
                </a:lnTo>
                <a:lnTo>
                  <a:pt x="3979107" y="1828532"/>
                </a:lnTo>
                <a:cubicBezTo>
                  <a:pt x="4013178" y="2033429"/>
                  <a:pt x="4031788" y="2268030"/>
                  <a:pt x="4031788" y="2510593"/>
                </a:cubicBezTo>
                <a:cubicBezTo>
                  <a:pt x="4031788" y="2726205"/>
                  <a:pt x="4017084" y="2935526"/>
                  <a:pt x="3989887" y="3123285"/>
                </a:cubicBezTo>
                <a:lnTo>
                  <a:pt x="3987883" y="3135339"/>
                </a:lnTo>
                <a:lnTo>
                  <a:pt x="3970741" y="3063600"/>
                </a:lnTo>
                <a:lnTo>
                  <a:pt x="3968334" y="3051477"/>
                </a:lnTo>
                <a:lnTo>
                  <a:pt x="3974851" y="3088144"/>
                </a:lnTo>
                <a:lnTo>
                  <a:pt x="3986585" y="3143144"/>
                </a:lnTo>
                <a:lnTo>
                  <a:pt x="3967182" y="3259824"/>
                </a:lnTo>
                <a:cubicBezTo>
                  <a:pt x="3942204" y="3391842"/>
                  <a:pt x="3910509" y="3509585"/>
                  <a:pt x="3873032" y="3606610"/>
                </a:cubicBezTo>
                <a:cubicBezTo>
                  <a:pt x="3927831" y="3606610"/>
                  <a:pt x="3979388" y="3558690"/>
                  <a:pt x="4024377" y="3474327"/>
                </a:cubicBezTo>
                <a:lnTo>
                  <a:pt x="4049501" y="3421641"/>
                </a:lnTo>
                <a:lnTo>
                  <a:pt x="4097763" y="3603754"/>
                </a:lnTo>
                <a:cubicBezTo>
                  <a:pt x="4426703" y="4731824"/>
                  <a:pt x="5019467" y="5325686"/>
                  <a:pt x="5221244" y="5194857"/>
                </a:cubicBezTo>
                <a:cubicBezTo>
                  <a:pt x="5292200" y="5148851"/>
                  <a:pt x="5314806" y="5013232"/>
                  <a:pt x="5260591" y="4779718"/>
                </a:cubicBezTo>
                <a:lnTo>
                  <a:pt x="5256359" y="4763997"/>
                </a:lnTo>
                <a:lnTo>
                  <a:pt x="5264124" y="4845428"/>
                </a:lnTo>
                <a:cubicBezTo>
                  <a:pt x="5284799" y="5412856"/>
                  <a:pt x="4547978" y="4909976"/>
                  <a:pt x="4128135" y="3649350"/>
                </a:cubicBezTo>
                <a:lnTo>
                  <a:pt x="4055289" y="3407211"/>
                </a:lnTo>
                <a:lnTo>
                  <a:pt x="4074999" y="3356333"/>
                </a:lnTo>
                <a:cubicBezTo>
                  <a:pt x="4145565" y="3155307"/>
                  <a:pt x="4190544" y="2851082"/>
                  <a:pt x="4190544" y="2510593"/>
                </a:cubicBezTo>
                <a:cubicBezTo>
                  <a:pt x="4190544" y="2226853"/>
                  <a:pt x="4159309" y="1968295"/>
                  <a:pt x="4108060" y="1773656"/>
                </a:cubicBezTo>
                <a:lnTo>
                  <a:pt x="4081927" y="1687652"/>
                </a:lnTo>
                <a:lnTo>
                  <a:pt x="4201456" y="1579003"/>
                </a:lnTo>
                <a:cubicBezTo>
                  <a:pt x="6106835" y="-95156"/>
                  <a:pt x="7890574" y="39981"/>
                  <a:pt x="7303708" y="911101"/>
                </a:cubicBezTo>
                <a:lnTo>
                  <a:pt x="7283039" y="937867"/>
                </a:lnTo>
                <a:lnTo>
                  <a:pt x="7272849" y="936182"/>
                </a:lnTo>
                <a:lnTo>
                  <a:pt x="7279754" y="942123"/>
                </a:lnTo>
                <a:lnTo>
                  <a:pt x="7218212" y="1021821"/>
                </a:lnTo>
                <a:lnTo>
                  <a:pt x="7238644" y="1003841"/>
                </a:lnTo>
                <a:lnTo>
                  <a:pt x="7290290" y="951187"/>
                </a:lnTo>
                <a:lnTo>
                  <a:pt x="7371205" y="1020811"/>
                </a:lnTo>
                <a:cubicBezTo>
                  <a:pt x="7456536" y="1116069"/>
                  <a:pt x="7501347" y="1240375"/>
                  <a:pt x="7492632" y="1368170"/>
                </a:cubicBezTo>
                <a:cubicBezTo>
                  <a:pt x="7481012" y="1538564"/>
                  <a:pt x="7375958" y="1689898"/>
                  <a:pt x="7216238" y="1766324"/>
                </a:cubicBezTo>
                <a:lnTo>
                  <a:pt x="7216238" y="1766326"/>
                </a:lnTo>
                <a:cubicBezTo>
                  <a:pt x="7456789" y="1782730"/>
                  <a:pt x="7664465" y="1610194"/>
                  <a:pt x="7680098" y="1380955"/>
                </a:cubicBezTo>
                <a:cubicBezTo>
                  <a:pt x="7693777" y="1180372"/>
                  <a:pt x="7555889" y="1002841"/>
                  <a:pt x="7360054" y="950601"/>
                </a:cubicBezTo>
                <a:lnTo>
                  <a:pt x="7300521" y="940758"/>
                </a:lnTo>
                <a:lnTo>
                  <a:pt x="7338522" y="902015"/>
                </a:lnTo>
                <a:cubicBezTo>
                  <a:pt x="7550172" y="670018"/>
                  <a:pt x="7613560" y="477962"/>
                  <a:pt x="7561147" y="341341"/>
                </a:cubicBezTo>
                <a:cubicBezTo>
                  <a:pt x="7512477" y="214479"/>
                  <a:pt x="7363959" y="135413"/>
                  <a:pt x="7141582" y="116549"/>
                </a:cubicBezTo>
                <a:cubicBezTo>
                  <a:pt x="7099886" y="113011"/>
                  <a:pt x="7055593" y="111591"/>
                  <a:pt x="7008876" y="112369"/>
                </a:cubicBezTo>
                <a:cubicBezTo>
                  <a:pt x="6962158" y="113146"/>
                  <a:pt x="6913015" y="116122"/>
                  <a:pt x="6861618" y="121379"/>
                </a:cubicBezTo>
                <a:cubicBezTo>
                  <a:pt x="6232007" y="185762"/>
                  <a:pt x="5264162" y="592285"/>
                  <a:pt x="4273017" y="1491248"/>
                </a:cubicBezTo>
                <a:lnTo>
                  <a:pt x="4078038" y="1674854"/>
                </a:lnTo>
                <a:lnTo>
                  <a:pt x="4074999" y="1664853"/>
                </a:lnTo>
                <a:cubicBezTo>
                  <a:pt x="4051477" y="1597845"/>
                  <a:pt x="4025112" y="1542303"/>
                  <a:pt x="3996622" y="1500707"/>
                </a:cubicBezTo>
                <a:lnTo>
                  <a:pt x="3943131" y="1443390"/>
                </a:lnTo>
                <a:lnTo>
                  <a:pt x="3993657" y="1402746"/>
                </a:lnTo>
                <a:cubicBezTo>
                  <a:pt x="4024527" y="1365915"/>
                  <a:pt x="4043621" y="1315034"/>
                  <a:pt x="4043621" y="1258832"/>
                </a:cubicBezTo>
                <a:cubicBezTo>
                  <a:pt x="4043621" y="1202630"/>
                  <a:pt x="4024527" y="1151748"/>
                  <a:pt x="3993657" y="1114917"/>
                </a:cubicBezTo>
                <a:lnTo>
                  <a:pt x="3956028" y="1084649"/>
                </a:lnTo>
                <a:lnTo>
                  <a:pt x="3982618" y="958362"/>
                </a:lnTo>
                <a:cubicBezTo>
                  <a:pt x="4189252" y="138557"/>
                  <a:pt x="4734781" y="-121217"/>
                  <a:pt x="4778669" y="267673"/>
                </a:cubicBezTo>
                <a:lnTo>
                  <a:pt x="4781065" y="322916"/>
                </a:lnTo>
                <a:lnTo>
                  <a:pt x="4782826" y="312574"/>
                </a:lnTo>
                <a:cubicBezTo>
                  <a:pt x="4801942" y="157933"/>
                  <a:pt x="4769045" y="61731"/>
                  <a:pt x="4706408" y="21621"/>
                </a:cubicBezTo>
                <a:cubicBezTo>
                  <a:pt x="4680963" y="5326"/>
                  <a:pt x="4650608" y="-1712"/>
                  <a:pt x="4616839" y="350"/>
                </a:cubicBezTo>
                <a:close/>
              </a:path>
            </a:pathLst>
          </a:custGeom>
          <a:gradFill>
            <a:gsLst>
              <a:gs pos="32000">
                <a:srgbClr val="FFC000"/>
              </a:gs>
              <a:gs pos="2000">
                <a:schemeClr val="accent5">
                  <a:lumMod val="75000"/>
                </a:schemeClr>
              </a:gs>
              <a:gs pos="0">
                <a:srgbClr val="66FFFF"/>
              </a:gs>
              <a:gs pos="61000">
                <a:srgbClr val="FFFF00"/>
              </a:gs>
              <a:gs pos="96000">
                <a:srgbClr val="FF66FF"/>
              </a:gs>
              <a:gs pos="43000">
                <a:srgbClr val="CC00CC"/>
              </a:gs>
            </a:gsLst>
            <a:path path="circle">
              <a:fillToRect l="50000" t="50000" r="50000" b="50000"/>
            </a:path>
          </a:gradFill>
          <a:ln>
            <a:noFill/>
          </a:ln>
          <a:effectLst>
            <a:reflection blurRad="6350" stA="50000" endA="300" endPos="90000" dir="5400000" sy="-100000" algn="bl" rotWithShape="0"/>
          </a:effectLst>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0" name="Forma libre 16"/>
          <p:cNvSpPr/>
          <p:nvPr/>
        </p:nvSpPr>
        <p:spPr>
          <a:xfrm flipH="1">
            <a:off x="3419872" y="836712"/>
            <a:ext cx="2304256" cy="1290260"/>
          </a:xfrm>
          <a:custGeom>
            <a:avLst/>
            <a:gdLst>
              <a:gd name="connsiteX0" fmla="*/ 5043628 w 7681032"/>
              <a:gd name="connsiteY0" fmla="*/ 4747498 h 5212713"/>
              <a:gd name="connsiteX1" fmla="*/ 4936426 w 7681032"/>
              <a:gd name="connsiteY1" fmla="*/ 4853934 h 5212713"/>
              <a:gd name="connsiteX2" fmla="*/ 5043627 w 7681032"/>
              <a:gd name="connsiteY2" fmla="*/ 4960371 h 5212713"/>
              <a:gd name="connsiteX3" fmla="*/ 5150828 w 7681032"/>
              <a:gd name="connsiteY3" fmla="*/ 4853934 h 5212713"/>
              <a:gd name="connsiteX4" fmla="*/ 5043628 w 7681032"/>
              <a:gd name="connsiteY4" fmla="*/ 4747498 h 5212713"/>
              <a:gd name="connsiteX5" fmla="*/ 2637404 w 7681032"/>
              <a:gd name="connsiteY5" fmla="*/ 4747497 h 5212713"/>
              <a:gd name="connsiteX6" fmla="*/ 2530204 w 7681032"/>
              <a:gd name="connsiteY6" fmla="*/ 4853933 h 5212713"/>
              <a:gd name="connsiteX7" fmla="*/ 2637405 w 7681032"/>
              <a:gd name="connsiteY7" fmla="*/ 4960370 h 5212713"/>
              <a:gd name="connsiteX8" fmla="*/ 2744606 w 7681032"/>
              <a:gd name="connsiteY8" fmla="*/ 4853933 h 5212713"/>
              <a:gd name="connsiteX9" fmla="*/ 2637404 w 7681032"/>
              <a:gd name="connsiteY9" fmla="*/ 4747497 h 5212713"/>
              <a:gd name="connsiteX10" fmla="*/ 5386669 w 7681032"/>
              <a:gd name="connsiteY10" fmla="*/ 4429445 h 5212713"/>
              <a:gd name="connsiteX11" fmla="*/ 5279468 w 7681032"/>
              <a:gd name="connsiteY11" fmla="*/ 4535882 h 5212713"/>
              <a:gd name="connsiteX12" fmla="*/ 5386669 w 7681032"/>
              <a:gd name="connsiteY12" fmla="*/ 4642318 h 5212713"/>
              <a:gd name="connsiteX13" fmla="*/ 5493870 w 7681032"/>
              <a:gd name="connsiteY13" fmla="*/ 4535882 h 5212713"/>
              <a:gd name="connsiteX14" fmla="*/ 5386669 w 7681032"/>
              <a:gd name="connsiteY14" fmla="*/ 4429445 h 5212713"/>
              <a:gd name="connsiteX15" fmla="*/ 2294363 w 7681032"/>
              <a:gd name="connsiteY15" fmla="*/ 4429444 h 5212713"/>
              <a:gd name="connsiteX16" fmla="*/ 2187162 w 7681032"/>
              <a:gd name="connsiteY16" fmla="*/ 4535881 h 5212713"/>
              <a:gd name="connsiteX17" fmla="*/ 2294363 w 7681032"/>
              <a:gd name="connsiteY17" fmla="*/ 4642317 h 5212713"/>
              <a:gd name="connsiteX18" fmla="*/ 2401564 w 7681032"/>
              <a:gd name="connsiteY18" fmla="*/ 4535881 h 5212713"/>
              <a:gd name="connsiteX19" fmla="*/ 2294363 w 7681032"/>
              <a:gd name="connsiteY19" fmla="*/ 4429444 h 5212713"/>
              <a:gd name="connsiteX20" fmla="*/ 5579036 w 7681032"/>
              <a:gd name="connsiteY20" fmla="*/ 4012003 h 5212713"/>
              <a:gd name="connsiteX21" fmla="*/ 5471836 w 7681032"/>
              <a:gd name="connsiteY21" fmla="*/ 4118438 h 5212713"/>
              <a:gd name="connsiteX22" fmla="*/ 5579036 w 7681032"/>
              <a:gd name="connsiteY22" fmla="*/ 4224874 h 5212713"/>
              <a:gd name="connsiteX23" fmla="*/ 5686237 w 7681032"/>
              <a:gd name="connsiteY23" fmla="*/ 4118438 h 5212713"/>
              <a:gd name="connsiteX24" fmla="*/ 5579036 w 7681032"/>
              <a:gd name="connsiteY24" fmla="*/ 4012003 h 5212713"/>
              <a:gd name="connsiteX25" fmla="*/ 2101995 w 7681032"/>
              <a:gd name="connsiteY25" fmla="*/ 4012002 h 5212713"/>
              <a:gd name="connsiteX26" fmla="*/ 1994795 w 7681032"/>
              <a:gd name="connsiteY26" fmla="*/ 4118437 h 5212713"/>
              <a:gd name="connsiteX27" fmla="*/ 2101996 w 7681032"/>
              <a:gd name="connsiteY27" fmla="*/ 4224873 h 5212713"/>
              <a:gd name="connsiteX28" fmla="*/ 2209196 w 7681032"/>
              <a:gd name="connsiteY28" fmla="*/ 4118437 h 5212713"/>
              <a:gd name="connsiteX29" fmla="*/ 2101995 w 7681032"/>
              <a:gd name="connsiteY29" fmla="*/ 4012002 h 5212713"/>
              <a:gd name="connsiteX30" fmla="*/ 3863419 w 7681032"/>
              <a:gd name="connsiteY30" fmla="*/ 3606610 h 5212713"/>
              <a:gd name="connsiteX31" fmla="*/ 3746605 w 7681032"/>
              <a:gd name="connsiteY31" fmla="*/ 4124045 h 5212713"/>
              <a:gd name="connsiteX32" fmla="*/ 3863419 w 7681032"/>
              <a:gd name="connsiteY32" fmla="*/ 4641480 h 5212713"/>
              <a:gd name="connsiteX33" fmla="*/ 3980233 w 7681032"/>
              <a:gd name="connsiteY33" fmla="*/ 4124045 h 5212713"/>
              <a:gd name="connsiteX34" fmla="*/ 3863419 w 7681032"/>
              <a:gd name="connsiteY34" fmla="*/ 3606610 h 5212713"/>
              <a:gd name="connsiteX35" fmla="*/ 4294190 w 7681032"/>
              <a:gd name="connsiteY35" fmla="*/ 3536407 h 5212713"/>
              <a:gd name="connsiteX36" fmla="*/ 4298599 w 7681032"/>
              <a:gd name="connsiteY36" fmla="*/ 3540368 h 5212713"/>
              <a:gd name="connsiteX37" fmla="*/ 4722456 w 7681032"/>
              <a:gd name="connsiteY37" fmla="*/ 4508929 h 5212713"/>
              <a:gd name="connsiteX38" fmla="*/ 4690841 w 7681032"/>
              <a:gd name="connsiteY38" fmla="*/ 4485774 h 5212713"/>
              <a:gd name="connsiteX39" fmla="*/ 4696292 w 7681032"/>
              <a:gd name="connsiteY39" fmla="*/ 4491367 h 5212713"/>
              <a:gd name="connsiteX40" fmla="*/ 4876292 w 7681032"/>
              <a:gd name="connsiteY40" fmla="*/ 4576962 h 5212713"/>
              <a:gd name="connsiteX41" fmla="*/ 4307705 w 7681032"/>
              <a:gd name="connsiteY41" fmla="*/ 3548074 h 5212713"/>
              <a:gd name="connsiteX42" fmla="*/ 3386842 w 7681032"/>
              <a:gd name="connsiteY42" fmla="*/ 3536406 h 5212713"/>
              <a:gd name="connsiteX43" fmla="*/ 3373327 w 7681032"/>
              <a:gd name="connsiteY43" fmla="*/ 3548073 h 5212713"/>
              <a:gd name="connsiteX44" fmla="*/ 2804739 w 7681032"/>
              <a:gd name="connsiteY44" fmla="*/ 4576961 h 5212713"/>
              <a:gd name="connsiteX45" fmla="*/ 2984739 w 7681032"/>
              <a:gd name="connsiteY45" fmla="*/ 4491366 h 5212713"/>
              <a:gd name="connsiteX46" fmla="*/ 2990191 w 7681032"/>
              <a:gd name="connsiteY46" fmla="*/ 4485773 h 5212713"/>
              <a:gd name="connsiteX47" fmla="*/ 2958575 w 7681032"/>
              <a:gd name="connsiteY47" fmla="*/ 4508928 h 5212713"/>
              <a:gd name="connsiteX48" fmla="*/ 3382433 w 7681032"/>
              <a:gd name="connsiteY48" fmla="*/ 3540367 h 5212713"/>
              <a:gd name="connsiteX49" fmla="*/ 6171110 w 7681032"/>
              <a:gd name="connsiteY49" fmla="*/ 3244914 h 5212713"/>
              <a:gd name="connsiteX50" fmla="*/ 6033621 w 7681032"/>
              <a:gd name="connsiteY50" fmla="*/ 3370459 h 5212713"/>
              <a:gd name="connsiteX51" fmla="*/ 6171109 w 7681032"/>
              <a:gd name="connsiteY51" fmla="*/ 3496004 h 5212713"/>
              <a:gd name="connsiteX52" fmla="*/ 6308596 w 7681032"/>
              <a:gd name="connsiteY52" fmla="*/ 3370460 h 5212713"/>
              <a:gd name="connsiteX53" fmla="*/ 6171110 w 7681032"/>
              <a:gd name="connsiteY53" fmla="*/ 3244914 h 5212713"/>
              <a:gd name="connsiteX54" fmla="*/ 1509922 w 7681032"/>
              <a:gd name="connsiteY54" fmla="*/ 3244913 h 5212713"/>
              <a:gd name="connsiteX55" fmla="*/ 1372435 w 7681032"/>
              <a:gd name="connsiteY55" fmla="*/ 3370459 h 5212713"/>
              <a:gd name="connsiteX56" fmla="*/ 1509923 w 7681032"/>
              <a:gd name="connsiteY56" fmla="*/ 3496003 h 5212713"/>
              <a:gd name="connsiteX57" fmla="*/ 1647411 w 7681032"/>
              <a:gd name="connsiteY57" fmla="*/ 3370458 h 5212713"/>
              <a:gd name="connsiteX58" fmla="*/ 1509922 w 7681032"/>
              <a:gd name="connsiteY58" fmla="*/ 3244913 h 5212713"/>
              <a:gd name="connsiteX59" fmla="*/ 4169144 w 7681032"/>
              <a:gd name="connsiteY59" fmla="*/ 3225492 h 5212713"/>
              <a:gd name="connsiteX60" fmla="*/ 4175281 w 7681032"/>
              <a:gd name="connsiteY60" fmla="*/ 3229526 h 5212713"/>
              <a:gd name="connsiteX61" fmla="*/ 4982098 w 7681032"/>
              <a:gd name="connsiteY61" fmla="*/ 4292609 h 5212713"/>
              <a:gd name="connsiteX62" fmla="*/ 4940022 w 7681032"/>
              <a:gd name="connsiteY62" fmla="*/ 4269713 h 5212713"/>
              <a:gd name="connsiteX63" fmla="*/ 4947868 w 7681032"/>
              <a:gd name="connsiteY63" fmla="*/ 4275501 h 5212713"/>
              <a:gd name="connsiteX64" fmla="*/ 5170375 w 7681032"/>
              <a:gd name="connsiteY64" fmla="*/ 4352732 h 5212713"/>
              <a:gd name="connsiteX65" fmla="*/ 4187784 w 7681032"/>
              <a:gd name="connsiteY65" fmla="*/ 3237311 h 5212713"/>
              <a:gd name="connsiteX66" fmla="*/ 3511888 w 7681032"/>
              <a:gd name="connsiteY66" fmla="*/ 3225491 h 5212713"/>
              <a:gd name="connsiteX67" fmla="*/ 3493248 w 7681032"/>
              <a:gd name="connsiteY67" fmla="*/ 3237310 h 5212713"/>
              <a:gd name="connsiteX68" fmla="*/ 2510656 w 7681032"/>
              <a:gd name="connsiteY68" fmla="*/ 4352731 h 5212713"/>
              <a:gd name="connsiteX69" fmla="*/ 2733164 w 7681032"/>
              <a:gd name="connsiteY69" fmla="*/ 4275500 h 5212713"/>
              <a:gd name="connsiteX70" fmla="*/ 2741010 w 7681032"/>
              <a:gd name="connsiteY70" fmla="*/ 4269712 h 5212713"/>
              <a:gd name="connsiteX71" fmla="*/ 2698934 w 7681032"/>
              <a:gd name="connsiteY71" fmla="*/ 4292608 h 5212713"/>
              <a:gd name="connsiteX72" fmla="*/ 3505751 w 7681032"/>
              <a:gd name="connsiteY72" fmla="*/ 3229525 h 5212713"/>
              <a:gd name="connsiteX73" fmla="*/ 4209491 w 7681032"/>
              <a:gd name="connsiteY73" fmla="*/ 3152563 h 5212713"/>
              <a:gd name="connsiteX74" fmla="*/ 4216324 w 7681032"/>
              <a:gd name="connsiteY74" fmla="*/ 3154491 h 5212713"/>
              <a:gd name="connsiteX75" fmla="*/ 5164371 w 7681032"/>
              <a:gd name="connsiteY75" fmla="*/ 3985771 h 5212713"/>
              <a:gd name="connsiteX76" fmla="*/ 5117971 w 7681032"/>
              <a:gd name="connsiteY76" fmla="*/ 3977708 h 5212713"/>
              <a:gd name="connsiteX77" fmla="*/ 5126765 w 7681032"/>
              <a:gd name="connsiteY77" fmla="*/ 3980858 h 5212713"/>
              <a:gd name="connsiteX78" fmla="*/ 5368040 w 7681032"/>
              <a:gd name="connsiteY78" fmla="*/ 3975957 h 5212713"/>
              <a:gd name="connsiteX79" fmla="*/ 4230203 w 7681032"/>
              <a:gd name="connsiteY79" fmla="*/ 3157954 h 5212713"/>
              <a:gd name="connsiteX80" fmla="*/ 3471541 w 7681032"/>
              <a:gd name="connsiteY80" fmla="*/ 3152562 h 5212713"/>
              <a:gd name="connsiteX81" fmla="*/ 3450829 w 7681032"/>
              <a:gd name="connsiteY81" fmla="*/ 3157953 h 5212713"/>
              <a:gd name="connsiteX82" fmla="*/ 2312992 w 7681032"/>
              <a:gd name="connsiteY82" fmla="*/ 3975956 h 5212713"/>
              <a:gd name="connsiteX83" fmla="*/ 2554267 w 7681032"/>
              <a:gd name="connsiteY83" fmla="*/ 3980857 h 5212713"/>
              <a:gd name="connsiteX84" fmla="*/ 2563061 w 7681032"/>
              <a:gd name="connsiteY84" fmla="*/ 3977707 h 5212713"/>
              <a:gd name="connsiteX85" fmla="*/ 2516661 w 7681032"/>
              <a:gd name="connsiteY85" fmla="*/ 3985770 h 5212713"/>
              <a:gd name="connsiteX86" fmla="*/ 3464708 w 7681032"/>
              <a:gd name="connsiteY86" fmla="*/ 3154490 h 5212713"/>
              <a:gd name="connsiteX87" fmla="*/ 6692996 w 7681032"/>
              <a:gd name="connsiteY87" fmla="*/ 2647733 h 5212713"/>
              <a:gd name="connsiteX88" fmla="*/ 6555508 w 7681032"/>
              <a:gd name="connsiteY88" fmla="*/ 2773277 h 5212713"/>
              <a:gd name="connsiteX89" fmla="*/ 6692997 w 7681032"/>
              <a:gd name="connsiteY89" fmla="*/ 2898822 h 5212713"/>
              <a:gd name="connsiteX90" fmla="*/ 6830484 w 7681032"/>
              <a:gd name="connsiteY90" fmla="*/ 2773278 h 5212713"/>
              <a:gd name="connsiteX91" fmla="*/ 6692996 w 7681032"/>
              <a:gd name="connsiteY91" fmla="*/ 2647733 h 5212713"/>
              <a:gd name="connsiteX92" fmla="*/ 988036 w 7681032"/>
              <a:gd name="connsiteY92" fmla="*/ 2647732 h 5212713"/>
              <a:gd name="connsiteX93" fmla="*/ 850547 w 7681032"/>
              <a:gd name="connsiteY93" fmla="*/ 2773277 h 5212713"/>
              <a:gd name="connsiteX94" fmla="*/ 988035 w 7681032"/>
              <a:gd name="connsiteY94" fmla="*/ 2898821 h 5212713"/>
              <a:gd name="connsiteX95" fmla="*/ 1125523 w 7681032"/>
              <a:gd name="connsiteY95" fmla="*/ 2773276 h 5212713"/>
              <a:gd name="connsiteX96" fmla="*/ 988036 w 7681032"/>
              <a:gd name="connsiteY96" fmla="*/ 2647732 h 5212713"/>
              <a:gd name="connsiteX97" fmla="*/ 4192610 w 7681032"/>
              <a:gd name="connsiteY97" fmla="*/ 2252092 h 5212713"/>
              <a:gd name="connsiteX98" fmla="*/ 4217110 w 7681032"/>
              <a:gd name="connsiteY98" fmla="*/ 2290809 h 5212713"/>
              <a:gd name="connsiteX99" fmla="*/ 4312860 w 7681032"/>
              <a:gd name="connsiteY99" fmla="*/ 2428712 h 5212713"/>
              <a:gd name="connsiteX100" fmla="*/ 4309583 w 7681032"/>
              <a:gd name="connsiteY100" fmla="*/ 2429355 h 5212713"/>
              <a:gd name="connsiteX101" fmla="*/ 4312902 w 7681032"/>
              <a:gd name="connsiteY101" fmla="*/ 2428771 h 5212713"/>
              <a:gd name="connsiteX102" fmla="*/ 4360087 w 7681032"/>
              <a:gd name="connsiteY102" fmla="*/ 2496731 h 5212713"/>
              <a:gd name="connsiteX103" fmla="*/ 4348055 w 7681032"/>
              <a:gd name="connsiteY103" fmla="*/ 2495130 h 5212713"/>
              <a:gd name="connsiteX104" fmla="*/ 4356655 w 7681032"/>
              <a:gd name="connsiteY104" fmla="*/ 2496437 h 5212713"/>
              <a:gd name="connsiteX105" fmla="*/ 4360370 w 7681032"/>
              <a:gd name="connsiteY105" fmla="*/ 2497138 h 5212713"/>
              <a:gd name="connsiteX106" fmla="*/ 4406210 w 7681032"/>
              <a:gd name="connsiteY106" fmla="*/ 2563156 h 5212713"/>
              <a:gd name="connsiteX107" fmla="*/ 4991902 w 7681032"/>
              <a:gd name="connsiteY107" fmla="*/ 3217402 h 5212713"/>
              <a:gd name="connsiteX108" fmla="*/ 5149249 w 7681032"/>
              <a:gd name="connsiteY108" fmla="*/ 3351648 h 5212713"/>
              <a:gd name="connsiteX109" fmla="*/ 4990062 w 7681032"/>
              <a:gd name="connsiteY109" fmla="*/ 3265211 h 5212713"/>
              <a:gd name="connsiteX110" fmla="*/ 4303313 w 7681032"/>
              <a:gd name="connsiteY110" fmla="*/ 3014724 h 5212713"/>
              <a:gd name="connsiteX111" fmla="*/ 4272550 w 7681032"/>
              <a:gd name="connsiteY111" fmla="*/ 3007474 h 5212713"/>
              <a:gd name="connsiteX112" fmla="*/ 4282685 w 7681032"/>
              <a:gd name="connsiteY112" fmla="*/ 3010145 h 5212713"/>
              <a:gd name="connsiteX113" fmla="*/ 5634264 w 7681032"/>
              <a:gd name="connsiteY113" fmla="*/ 4425482 h 5212713"/>
              <a:gd name="connsiteX114" fmla="*/ 5564960 w 7681032"/>
              <a:gd name="connsiteY114" fmla="*/ 4416679 h 5212713"/>
              <a:gd name="connsiteX115" fmla="*/ 5577938 w 7681032"/>
              <a:gd name="connsiteY115" fmla="*/ 4421353 h 5212713"/>
              <a:gd name="connsiteX116" fmla="*/ 5622937 w 7681032"/>
              <a:gd name="connsiteY116" fmla="*/ 4433443 h 5212713"/>
              <a:gd name="connsiteX117" fmla="*/ 5643099 w 7681032"/>
              <a:gd name="connsiteY117" fmla="*/ 4522170 h 5212713"/>
              <a:gd name="connsiteX118" fmla="*/ 5577360 w 7681032"/>
              <a:gd name="connsiteY118" fmla="*/ 4765293 h 5212713"/>
              <a:gd name="connsiteX119" fmla="*/ 5275253 w 7681032"/>
              <a:gd name="connsiteY119" fmla="*/ 4829881 h 5212713"/>
              <a:gd name="connsiteX120" fmla="*/ 5275252 w 7681032"/>
              <a:gd name="connsiteY120" fmla="*/ 4829882 h 5212713"/>
              <a:gd name="connsiteX121" fmla="*/ 5674793 w 7681032"/>
              <a:gd name="connsiteY121" fmla="*/ 4868513 h 5212713"/>
              <a:gd name="connsiteX122" fmla="*/ 5663692 w 7681032"/>
              <a:gd name="connsiteY122" fmla="*/ 4479928 h 5212713"/>
              <a:gd name="connsiteX123" fmla="*/ 5627295 w 7681032"/>
              <a:gd name="connsiteY123" fmla="*/ 4434614 h 5212713"/>
              <a:gd name="connsiteX124" fmla="*/ 5647271 w 7681032"/>
              <a:gd name="connsiteY124" fmla="*/ 4439981 h 5212713"/>
              <a:gd name="connsiteX125" fmla="*/ 5942841 w 7681032"/>
              <a:gd name="connsiteY125" fmla="*/ 4380329 h 5212713"/>
              <a:gd name="connsiteX126" fmla="*/ 5738469 w 7681032"/>
              <a:gd name="connsiteY126" fmla="*/ 3819469 h 5212713"/>
              <a:gd name="connsiteX127" fmla="*/ 5629402 w 7681032"/>
              <a:gd name="connsiteY127" fmla="*/ 3705306 h 5212713"/>
              <a:gd name="connsiteX128" fmla="*/ 5545617 w 7681032"/>
              <a:gd name="connsiteY128" fmla="*/ 3631127 h 5212713"/>
              <a:gd name="connsiteX129" fmla="*/ 5564676 w 7681032"/>
              <a:gd name="connsiteY129" fmla="*/ 3643179 h 5212713"/>
              <a:gd name="connsiteX130" fmla="*/ 6684744 w 7681032"/>
              <a:gd name="connsiteY130" fmla="*/ 3751909 h 5212713"/>
              <a:gd name="connsiteX131" fmla="*/ 6544854 w 7681032"/>
              <a:gd name="connsiteY131" fmla="*/ 3214507 h 5212713"/>
              <a:gd name="connsiteX132" fmla="*/ 6532600 w 7681032"/>
              <a:gd name="connsiteY132" fmla="*/ 3199166 h 5212713"/>
              <a:gd name="connsiteX133" fmla="*/ 6578859 w 7681032"/>
              <a:gd name="connsiteY133" fmla="*/ 3291025 h 5212713"/>
              <a:gd name="connsiteX134" fmla="*/ 4426871 w 7681032"/>
              <a:gd name="connsiteY134" fmla="*/ 2569512 h 5212713"/>
              <a:gd name="connsiteX135" fmla="*/ 4375341 w 7681032"/>
              <a:gd name="connsiteY135" fmla="*/ 2499961 h 5212713"/>
              <a:gd name="connsiteX136" fmla="*/ 4573362 w 7681032"/>
              <a:gd name="connsiteY136" fmla="*/ 2537304 h 5212713"/>
              <a:gd name="connsiteX137" fmla="*/ 5693857 w 7681032"/>
              <a:gd name="connsiteY137" fmla="*/ 3306293 h 5212713"/>
              <a:gd name="connsiteX138" fmla="*/ 5636745 w 7681032"/>
              <a:gd name="connsiteY138" fmla="*/ 3303038 h 5212713"/>
              <a:gd name="connsiteX139" fmla="*/ 5647983 w 7681032"/>
              <a:gd name="connsiteY139" fmla="*/ 3305464 h 5212713"/>
              <a:gd name="connsiteX140" fmla="*/ 5932998 w 7681032"/>
              <a:gd name="connsiteY140" fmla="*/ 3270163 h 5212713"/>
              <a:gd name="connsiteX141" fmla="*/ 4562852 w 7681032"/>
              <a:gd name="connsiteY141" fmla="*/ 2529822 h 5212713"/>
              <a:gd name="connsiteX142" fmla="*/ 4374362 w 7681032"/>
              <a:gd name="connsiteY142" fmla="*/ 2498641 h 5212713"/>
              <a:gd name="connsiteX143" fmla="*/ 4321522 w 7681032"/>
              <a:gd name="connsiteY143" fmla="*/ 2427320 h 5212713"/>
              <a:gd name="connsiteX144" fmla="*/ 4581789 w 7681032"/>
              <a:gd name="connsiteY144" fmla="*/ 2391678 h 5212713"/>
              <a:gd name="connsiteX145" fmla="*/ 6126606 w 7681032"/>
              <a:gd name="connsiteY145" fmla="*/ 2887597 h 5212713"/>
              <a:gd name="connsiteX146" fmla="*/ 6060146 w 7681032"/>
              <a:gd name="connsiteY146" fmla="*/ 2906233 h 5212713"/>
              <a:gd name="connsiteX147" fmla="*/ 6073834 w 7681032"/>
              <a:gd name="connsiteY147" fmla="*/ 2904747 h 5212713"/>
              <a:gd name="connsiteX148" fmla="*/ 6387885 w 7681032"/>
              <a:gd name="connsiteY148" fmla="*/ 2748768 h 5212713"/>
              <a:gd name="connsiteX149" fmla="*/ 4340455 w 7681032"/>
              <a:gd name="connsiteY149" fmla="*/ 2423296 h 5212713"/>
              <a:gd name="connsiteX150" fmla="*/ 4321322 w 7681032"/>
              <a:gd name="connsiteY150" fmla="*/ 2427051 h 5212713"/>
              <a:gd name="connsiteX151" fmla="*/ 4201017 w 7681032"/>
              <a:gd name="connsiteY151" fmla="*/ 2264672 h 5212713"/>
              <a:gd name="connsiteX152" fmla="*/ 3488422 w 7681032"/>
              <a:gd name="connsiteY152" fmla="*/ 2252091 h 5212713"/>
              <a:gd name="connsiteX153" fmla="*/ 3480015 w 7681032"/>
              <a:gd name="connsiteY153" fmla="*/ 2264671 h 5212713"/>
              <a:gd name="connsiteX154" fmla="*/ 3359709 w 7681032"/>
              <a:gd name="connsiteY154" fmla="*/ 2427050 h 5212713"/>
              <a:gd name="connsiteX155" fmla="*/ 3340576 w 7681032"/>
              <a:gd name="connsiteY155" fmla="*/ 2423295 h 5212713"/>
              <a:gd name="connsiteX156" fmla="*/ 1293147 w 7681032"/>
              <a:gd name="connsiteY156" fmla="*/ 2748767 h 5212713"/>
              <a:gd name="connsiteX157" fmla="*/ 1607197 w 7681032"/>
              <a:gd name="connsiteY157" fmla="*/ 2904746 h 5212713"/>
              <a:gd name="connsiteX158" fmla="*/ 1620886 w 7681032"/>
              <a:gd name="connsiteY158" fmla="*/ 2906232 h 5212713"/>
              <a:gd name="connsiteX159" fmla="*/ 1554426 w 7681032"/>
              <a:gd name="connsiteY159" fmla="*/ 2887596 h 5212713"/>
              <a:gd name="connsiteX160" fmla="*/ 3099243 w 7681032"/>
              <a:gd name="connsiteY160" fmla="*/ 2391677 h 5212713"/>
              <a:gd name="connsiteX161" fmla="*/ 3359510 w 7681032"/>
              <a:gd name="connsiteY161" fmla="*/ 2427319 h 5212713"/>
              <a:gd name="connsiteX162" fmla="*/ 3306669 w 7681032"/>
              <a:gd name="connsiteY162" fmla="*/ 2498640 h 5212713"/>
              <a:gd name="connsiteX163" fmla="*/ 3118180 w 7681032"/>
              <a:gd name="connsiteY163" fmla="*/ 2529821 h 5212713"/>
              <a:gd name="connsiteX164" fmla="*/ 1748034 w 7681032"/>
              <a:gd name="connsiteY164" fmla="*/ 3270162 h 5212713"/>
              <a:gd name="connsiteX165" fmla="*/ 2033048 w 7681032"/>
              <a:gd name="connsiteY165" fmla="*/ 3305463 h 5212713"/>
              <a:gd name="connsiteX166" fmla="*/ 2044287 w 7681032"/>
              <a:gd name="connsiteY166" fmla="*/ 3303037 h 5212713"/>
              <a:gd name="connsiteX167" fmla="*/ 1987174 w 7681032"/>
              <a:gd name="connsiteY167" fmla="*/ 3306292 h 5212713"/>
              <a:gd name="connsiteX168" fmla="*/ 3107669 w 7681032"/>
              <a:gd name="connsiteY168" fmla="*/ 2537303 h 5212713"/>
              <a:gd name="connsiteX169" fmla="*/ 3305691 w 7681032"/>
              <a:gd name="connsiteY169" fmla="*/ 2499960 h 5212713"/>
              <a:gd name="connsiteX170" fmla="*/ 3254161 w 7681032"/>
              <a:gd name="connsiteY170" fmla="*/ 2569511 h 5212713"/>
              <a:gd name="connsiteX171" fmla="*/ 1102172 w 7681032"/>
              <a:gd name="connsiteY171" fmla="*/ 3291024 h 5212713"/>
              <a:gd name="connsiteX172" fmla="*/ 1148432 w 7681032"/>
              <a:gd name="connsiteY172" fmla="*/ 3199165 h 5212713"/>
              <a:gd name="connsiteX173" fmla="*/ 1136178 w 7681032"/>
              <a:gd name="connsiteY173" fmla="*/ 3214506 h 5212713"/>
              <a:gd name="connsiteX174" fmla="*/ 996288 w 7681032"/>
              <a:gd name="connsiteY174" fmla="*/ 3751908 h 5212713"/>
              <a:gd name="connsiteX175" fmla="*/ 2116356 w 7681032"/>
              <a:gd name="connsiteY175" fmla="*/ 3643178 h 5212713"/>
              <a:gd name="connsiteX176" fmla="*/ 2135414 w 7681032"/>
              <a:gd name="connsiteY176" fmla="*/ 3631126 h 5212713"/>
              <a:gd name="connsiteX177" fmla="*/ 2051630 w 7681032"/>
              <a:gd name="connsiteY177" fmla="*/ 3705305 h 5212713"/>
              <a:gd name="connsiteX178" fmla="*/ 1942563 w 7681032"/>
              <a:gd name="connsiteY178" fmla="*/ 3819468 h 5212713"/>
              <a:gd name="connsiteX179" fmla="*/ 1738191 w 7681032"/>
              <a:gd name="connsiteY179" fmla="*/ 4380328 h 5212713"/>
              <a:gd name="connsiteX180" fmla="*/ 2033761 w 7681032"/>
              <a:gd name="connsiteY180" fmla="*/ 4439980 h 5212713"/>
              <a:gd name="connsiteX181" fmla="*/ 2053737 w 7681032"/>
              <a:gd name="connsiteY181" fmla="*/ 4434613 h 5212713"/>
              <a:gd name="connsiteX182" fmla="*/ 2017339 w 7681032"/>
              <a:gd name="connsiteY182" fmla="*/ 4479927 h 5212713"/>
              <a:gd name="connsiteX183" fmla="*/ 2006238 w 7681032"/>
              <a:gd name="connsiteY183" fmla="*/ 4868512 h 5212713"/>
              <a:gd name="connsiteX184" fmla="*/ 2405779 w 7681032"/>
              <a:gd name="connsiteY184" fmla="*/ 4829881 h 5212713"/>
              <a:gd name="connsiteX185" fmla="*/ 2405779 w 7681032"/>
              <a:gd name="connsiteY185" fmla="*/ 4829880 h 5212713"/>
              <a:gd name="connsiteX186" fmla="*/ 2103671 w 7681032"/>
              <a:gd name="connsiteY186" fmla="*/ 4765292 h 5212713"/>
              <a:gd name="connsiteX187" fmla="*/ 2037933 w 7681032"/>
              <a:gd name="connsiteY187" fmla="*/ 4522169 h 5212713"/>
              <a:gd name="connsiteX188" fmla="*/ 2058095 w 7681032"/>
              <a:gd name="connsiteY188" fmla="*/ 4433442 h 5212713"/>
              <a:gd name="connsiteX189" fmla="*/ 2103094 w 7681032"/>
              <a:gd name="connsiteY189" fmla="*/ 4421352 h 5212713"/>
              <a:gd name="connsiteX190" fmla="*/ 2116072 w 7681032"/>
              <a:gd name="connsiteY190" fmla="*/ 4416678 h 5212713"/>
              <a:gd name="connsiteX191" fmla="*/ 2046768 w 7681032"/>
              <a:gd name="connsiteY191" fmla="*/ 4425481 h 5212713"/>
              <a:gd name="connsiteX192" fmla="*/ 3398347 w 7681032"/>
              <a:gd name="connsiteY192" fmla="*/ 3010144 h 5212713"/>
              <a:gd name="connsiteX193" fmla="*/ 3408481 w 7681032"/>
              <a:gd name="connsiteY193" fmla="*/ 3007473 h 5212713"/>
              <a:gd name="connsiteX194" fmla="*/ 3377719 w 7681032"/>
              <a:gd name="connsiteY194" fmla="*/ 3014723 h 5212713"/>
              <a:gd name="connsiteX195" fmla="*/ 2690970 w 7681032"/>
              <a:gd name="connsiteY195" fmla="*/ 3265210 h 5212713"/>
              <a:gd name="connsiteX196" fmla="*/ 2531783 w 7681032"/>
              <a:gd name="connsiteY196" fmla="*/ 3351647 h 5212713"/>
              <a:gd name="connsiteX197" fmla="*/ 2689130 w 7681032"/>
              <a:gd name="connsiteY197" fmla="*/ 3217401 h 5212713"/>
              <a:gd name="connsiteX198" fmla="*/ 3274822 w 7681032"/>
              <a:gd name="connsiteY198" fmla="*/ 2563155 h 5212713"/>
              <a:gd name="connsiteX199" fmla="*/ 3320662 w 7681032"/>
              <a:gd name="connsiteY199" fmla="*/ 2497137 h 5212713"/>
              <a:gd name="connsiteX200" fmla="*/ 3324376 w 7681032"/>
              <a:gd name="connsiteY200" fmla="*/ 2496436 h 5212713"/>
              <a:gd name="connsiteX201" fmla="*/ 3332977 w 7681032"/>
              <a:gd name="connsiteY201" fmla="*/ 2495129 h 5212713"/>
              <a:gd name="connsiteX202" fmla="*/ 3320944 w 7681032"/>
              <a:gd name="connsiteY202" fmla="*/ 2496730 h 5212713"/>
              <a:gd name="connsiteX203" fmla="*/ 3368130 w 7681032"/>
              <a:gd name="connsiteY203" fmla="*/ 2428770 h 5212713"/>
              <a:gd name="connsiteX204" fmla="*/ 3371449 w 7681032"/>
              <a:gd name="connsiteY204" fmla="*/ 2429354 h 5212713"/>
              <a:gd name="connsiteX205" fmla="*/ 3368171 w 7681032"/>
              <a:gd name="connsiteY205" fmla="*/ 2428711 h 5212713"/>
              <a:gd name="connsiteX206" fmla="*/ 3463922 w 7681032"/>
              <a:gd name="connsiteY206" fmla="*/ 2290808 h 5212713"/>
              <a:gd name="connsiteX207" fmla="*/ 6967972 w 7681032"/>
              <a:gd name="connsiteY207" fmla="*/ 1958618 h 5212713"/>
              <a:gd name="connsiteX208" fmla="*/ 6830484 w 7681032"/>
              <a:gd name="connsiteY208" fmla="*/ 2084163 h 5212713"/>
              <a:gd name="connsiteX209" fmla="*/ 6967973 w 7681032"/>
              <a:gd name="connsiteY209" fmla="*/ 2209708 h 5212713"/>
              <a:gd name="connsiteX210" fmla="*/ 7105460 w 7681032"/>
              <a:gd name="connsiteY210" fmla="*/ 2084164 h 5212713"/>
              <a:gd name="connsiteX211" fmla="*/ 6967972 w 7681032"/>
              <a:gd name="connsiteY211" fmla="*/ 1958618 h 5212713"/>
              <a:gd name="connsiteX212" fmla="*/ 713060 w 7681032"/>
              <a:gd name="connsiteY212" fmla="*/ 1958617 h 5212713"/>
              <a:gd name="connsiteX213" fmla="*/ 575572 w 7681032"/>
              <a:gd name="connsiteY213" fmla="*/ 2084163 h 5212713"/>
              <a:gd name="connsiteX214" fmla="*/ 713059 w 7681032"/>
              <a:gd name="connsiteY214" fmla="*/ 2209707 h 5212713"/>
              <a:gd name="connsiteX215" fmla="*/ 850547 w 7681032"/>
              <a:gd name="connsiteY215" fmla="*/ 2084162 h 5212713"/>
              <a:gd name="connsiteX216" fmla="*/ 713060 w 7681032"/>
              <a:gd name="connsiteY216" fmla="*/ 1958617 h 5212713"/>
              <a:gd name="connsiteX217" fmla="*/ 6118538 w 7681032"/>
              <a:gd name="connsiteY217" fmla="*/ 1952367 h 5212713"/>
              <a:gd name="connsiteX218" fmla="*/ 4383395 w 7681032"/>
              <a:gd name="connsiteY218" fmla="*/ 2320479 h 5212713"/>
              <a:gd name="connsiteX219" fmla="*/ 4352215 w 7681032"/>
              <a:gd name="connsiteY219" fmla="*/ 2332789 h 5212713"/>
              <a:gd name="connsiteX220" fmla="*/ 4362658 w 7681032"/>
              <a:gd name="connsiteY220" fmla="*/ 2328858 h 5212713"/>
              <a:gd name="connsiteX221" fmla="*/ 6392139 w 7681032"/>
              <a:gd name="connsiteY221" fmla="*/ 2272824 h 5212713"/>
              <a:gd name="connsiteX222" fmla="*/ 6326424 w 7681032"/>
              <a:gd name="connsiteY222" fmla="*/ 2303888 h 5212713"/>
              <a:gd name="connsiteX223" fmla="*/ 6340550 w 7681032"/>
              <a:gd name="connsiteY223" fmla="*/ 2299408 h 5212713"/>
              <a:gd name="connsiteX224" fmla="*/ 6634002 w 7681032"/>
              <a:gd name="connsiteY224" fmla="*/ 2097225 h 5212713"/>
              <a:gd name="connsiteX225" fmla="*/ 6118538 w 7681032"/>
              <a:gd name="connsiteY225" fmla="*/ 1952367 h 5212713"/>
              <a:gd name="connsiteX226" fmla="*/ 1562494 w 7681032"/>
              <a:gd name="connsiteY226" fmla="*/ 1952366 h 5212713"/>
              <a:gd name="connsiteX227" fmla="*/ 1047030 w 7681032"/>
              <a:gd name="connsiteY227" fmla="*/ 2097224 h 5212713"/>
              <a:gd name="connsiteX228" fmla="*/ 1340481 w 7681032"/>
              <a:gd name="connsiteY228" fmla="*/ 2299407 h 5212713"/>
              <a:gd name="connsiteX229" fmla="*/ 1354608 w 7681032"/>
              <a:gd name="connsiteY229" fmla="*/ 2303887 h 5212713"/>
              <a:gd name="connsiteX230" fmla="*/ 1288893 w 7681032"/>
              <a:gd name="connsiteY230" fmla="*/ 2272823 h 5212713"/>
              <a:gd name="connsiteX231" fmla="*/ 3318374 w 7681032"/>
              <a:gd name="connsiteY231" fmla="*/ 2328857 h 5212713"/>
              <a:gd name="connsiteX232" fmla="*/ 3328816 w 7681032"/>
              <a:gd name="connsiteY232" fmla="*/ 2332788 h 5212713"/>
              <a:gd name="connsiteX233" fmla="*/ 3297637 w 7681032"/>
              <a:gd name="connsiteY233" fmla="*/ 2320478 h 5212713"/>
              <a:gd name="connsiteX234" fmla="*/ 1562494 w 7681032"/>
              <a:gd name="connsiteY234" fmla="*/ 1952366 h 5212713"/>
              <a:gd name="connsiteX235" fmla="*/ 7173631 w 7681032"/>
              <a:gd name="connsiteY235" fmla="*/ 1769047 h 5212713"/>
              <a:gd name="connsiteX236" fmla="*/ 7217164 w 7681032"/>
              <a:gd name="connsiteY236" fmla="*/ 1808378 h 5212713"/>
              <a:gd name="connsiteX237" fmla="*/ 7282242 w 7681032"/>
              <a:gd name="connsiteY237" fmla="*/ 1933976 h 5212713"/>
              <a:gd name="connsiteX238" fmla="*/ 7254222 w 7681032"/>
              <a:gd name="connsiteY238" fmla="*/ 2250576 h 5212713"/>
              <a:gd name="connsiteX239" fmla="*/ 7117281 w 7681032"/>
              <a:gd name="connsiteY239" fmla="*/ 2443655 h 5212713"/>
              <a:gd name="connsiteX240" fmla="*/ 6921673 w 7681032"/>
              <a:gd name="connsiteY240" fmla="*/ 2522119 h 5212713"/>
              <a:gd name="connsiteX241" fmla="*/ 6966351 w 7681032"/>
              <a:gd name="connsiteY241" fmla="*/ 2947271 h 5212713"/>
              <a:gd name="connsiteX242" fmla="*/ 6772810 w 7681032"/>
              <a:gd name="connsiteY242" fmla="*/ 3183616 h 5212713"/>
              <a:gd name="connsiteX243" fmla="*/ 6639645 w 7681032"/>
              <a:gd name="connsiteY243" fmla="*/ 3235350 h 5212713"/>
              <a:gd name="connsiteX244" fmla="*/ 6585284 w 7681032"/>
              <a:gd name="connsiteY244" fmla="*/ 3235417 h 5212713"/>
              <a:gd name="connsiteX245" fmla="*/ 6601043 w 7681032"/>
              <a:gd name="connsiteY245" fmla="*/ 3247907 h 5212713"/>
              <a:gd name="connsiteX246" fmla="*/ 6661706 w 7681032"/>
              <a:gd name="connsiteY246" fmla="*/ 3280050 h 5212713"/>
              <a:gd name="connsiteX247" fmla="*/ 6922208 w 7681032"/>
              <a:gd name="connsiteY247" fmla="*/ 3245347 h 5212713"/>
              <a:gd name="connsiteX248" fmla="*/ 7115750 w 7681032"/>
              <a:gd name="connsiteY248" fmla="*/ 3009002 h 5212713"/>
              <a:gd name="connsiteX249" fmla="*/ 7071073 w 7681032"/>
              <a:gd name="connsiteY249" fmla="*/ 2583850 h 5212713"/>
              <a:gd name="connsiteX250" fmla="*/ 7266682 w 7681032"/>
              <a:gd name="connsiteY250" fmla="*/ 2505388 h 5212713"/>
              <a:gd name="connsiteX251" fmla="*/ 7403622 w 7681032"/>
              <a:gd name="connsiteY251" fmla="*/ 2312307 h 5212713"/>
              <a:gd name="connsiteX252" fmla="*/ 7431642 w 7681032"/>
              <a:gd name="connsiteY252" fmla="*/ 1995707 h 5212713"/>
              <a:gd name="connsiteX253" fmla="*/ 7254046 w 7681032"/>
              <a:gd name="connsiteY253" fmla="*/ 1790716 h 5212713"/>
              <a:gd name="connsiteX254" fmla="*/ 7183182 w 7681032"/>
              <a:gd name="connsiteY254" fmla="*/ 1769766 h 5212713"/>
              <a:gd name="connsiteX255" fmla="*/ 507400 w 7681032"/>
              <a:gd name="connsiteY255" fmla="*/ 1769046 h 5212713"/>
              <a:gd name="connsiteX256" fmla="*/ 497850 w 7681032"/>
              <a:gd name="connsiteY256" fmla="*/ 1769765 h 5212713"/>
              <a:gd name="connsiteX257" fmla="*/ 426986 w 7681032"/>
              <a:gd name="connsiteY257" fmla="*/ 1790715 h 5212713"/>
              <a:gd name="connsiteX258" fmla="*/ 249389 w 7681032"/>
              <a:gd name="connsiteY258" fmla="*/ 1995706 h 5212713"/>
              <a:gd name="connsiteX259" fmla="*/ 277409 w 7681032"/>
              <a:gd name="connsiteY259" fmla="*/ 2312306 h 5212713"/>
              <a:gd name="connsiteX260" fmla="*/ 414350 w 7681032"/>
              <a:gd name="connsiteY260" fmla="*/ 2505387 h 5212713"/>
              <a:gd name="connsiteX261" fmla="*/ 609959 w 7681032"/>
              <a:gd name="connsiteY261" fmla="*/ 2583849 h 5212713"/>
              <a:gd name="connsiteX262" fmla="*/ 565282 w 7681032"/>
              <a:gd name="connsiteY262" fmla="*/ 3009001 h 5212713"/>
              <a:gd name="connsiteX263" fmla="*/ 758823 w 7681032"/>
              <a:gd name="connsiteY263" fmla="*/ 3245346 h 5212713"/>
              <a:gd name="connsiteX264" fmla="*/ 1019326 w 7681032"/>
              <a:gd name="connsiteY264" fmla="*/ 3280049 h 5212713"/>
              <a:gd name="connsiteX265" fmla="*/ 1079988 w 7681032"/>
              <a:gd name="connsiteY265" fmla="*/ 3247906 h 5212713"/>
              <a:gd name="connsiteX266" fmla="*/ 1095748 w 7681032"/>
              <a:gd name="connsiteY266" fmla="*/ 3235416 h 5212713"/>
              <a:gd name="connsiteX267" fmla="*/ 1041387 w 7681032"/>
              <a:gd name="connsiteY267" fmla="*/ 3235349 h 5212713"/>
              <a:gd name="connsiteX268" fmla="*/ 908222 w 7681032"/>
              <a:gd name="connsiteY268" fmla="*/ 3183615 h 5212713"/>
              <a:gd name="connsiteX269" fmla="*/ 714681 w 7681032"/>
              <a:gd name="connsiteY269" fmla="*/ 2947270 h 5212713"/>
              <a:gd name="connsiteX270" fmla="*/ 759359 w 7681032"/>
              <a:gd name="connsiteY270" fmla="*/ 2522118 h 5212713"/>
              <a:gd name="connsiteX271" fmla="*/ 563751 w 7681032"/>
              <a:gd name="connsiteY271" fmla="*/ 2443654 h 5212713"/>
              <a:gd name="connsiteX272" fmla="*/ 426810 w 7681032"/>
              <a:gd name="connsiteY272" fmla="*/ 2250575 h 5212713"/>
              <a:gd name="connsiteX273" fmla="*/ 398790 w 7681032"/>
              <a:gd name="connsiteY273" fmla="*/ 1933975 h 5212713"/>
              <a:gd name="connsiteX274" fmla="*/ 463868 w 7681032"/>
              <a:gd name="connsiteY274" fmla="*/ 1808377 h 5212713"/>
              <a:gd name="connsiteX275" fmla="*/ 3886597 w 7681032"/>
              <a:gd name="connsiteY275" fmla="*/ 1459091 h 5212713"/>
              <a:gd name="connsiteX276" fmla="*/ 3940000 w 7681032"/>
              <a:gd name="connsiteY276" fmla="*/ 1634341 h 5212713"/>
              <a:gd name="connsiteX277" fmla="*/ 3969970 w 7681032"/>
              <a:gd name="connsiteY277" fmla="*/ 1783158 h 5212713"/>
              <a:gd name="connsiteX278" fmla="*/ 3936820 w 7681032"/>
              <a:gd name="connsiteY278" fmla="*/ 1816772 h 5212713"/>
              <a:gd name="connsiteX279" fmla="*/ 3930653 w 7681032"/>
              <a:gd name="connsiteY279" fmla="*/ 1776947 h 5212713"/>
              <a:gd name="connsiteX280" fmla="*/ 3867779 w 7681032"/>
              <a:gd name="connsiteY280" fmla="*/ 1626611 h 5212713"/>
              <a:gd name="connsiteX281" fmla="*/ 3804905 w 7681032"/>
              <a:gd name="connsiteY281" fmla="*/ 1776947 h 5212713"/>
              <a:gd name="connsiteX282" fmla="*/ 3791340 w 7681032"/>
              <a:gd name="connsiteY282" fmla="*/ 1864558 h 5212713"/>
              <a:gd name="connsiteX283" fmla="*/ 3765619 w 7681032"/>
              <a:gd name="connsiteY283" fmla="*/ 1838477 h 5212713"/>
              <a:gd name="connsiteX284" fmla="*/ 3766957 w 7681032"/>
              <a:gd name="connsiteY284" fmla="*/ 1828532 h 5212713"/>
              <a:gd name="connsiteX285" fmla="*/ 3806065 w 7681032"/>
              <a:gd name="connsiteY285" fmla="*/ 1634341 h 5212713"/>
              <a:gd name="connsiteX286" fmla="*/ 3859468 w 7681032"/>
              <a:gd name="connsiteY286" fmla="*/ 1459091 h 5212713"/>
              <a:gd name="connsiteX287" fmla="*/ 3873032 w 7681032"/>
              <a:gd name="connsiteY287" fmla="*/ 1462358 h 5212713"/>
              <a:gd name="connsiteX288" fmla="*/ 6450068 w 7681032"/>
              <a:gd name="connsiteY288" fmla="*/ 1343917 h 5212713"/>
              <a:gd name="connsiteX289" fmla="*/ 4313015 w 7681032"/>
              <a:gd name="connsiteY289" fmla="*/ 2233014 h 5212713"/>
              <a:gd name="connsiteX290" fmla="*/ 4282933 w 7681032"/>
              <a:gd name="connsiteY290" fmla="*/ 2255074 h 5212713"/>
              <a:gd name="connsiteX291" fmla="*/ 4293063 w 7681032"/>
              <a:gd name="connsiteY291" fmla="*/ 2247917 h 5212713"/>
              <a:gd name="connsiteX292" fmla="*/ 6466598 w 7681032"/>
              <a:gd name="connsiteY292" fmla="*/ 1706261 h 5212713"/>
              <a:gd name="connsiteX293" fmla="*/ 6404675 w 7681032"/>
              <a:gd name="connsiteY293" fmla="*/ 1758896 h 5212713"/>
              <a:gd name="connsiteX294" fmla="*/ 6418621 w 7681032"/>
              <a:gd name="connsiteY294" fmla="*/ 1750218 h 5212713"/>
              <a:gd name="connsiteX295" fmla="*/ 6676796 w 7681032"/>
              <a:gd name="connsiteY295" fmla="*/ 1439022 h 5212713"/>
              <a:gd name="connsiteX296" fmla="*/ 6450068 w 7681032"/>
              <a:gd name="connsiteY296" fmla="*/ 1343917 h 5212713"/>
              <a:gd name="connsiteX297" fmla="*/ 1230964 w 7681032"/>
              <a:gd name="connsiteY297" fmla="*/ 1343916 h 5212713"/>
              <a:gd name="connsiteX298" fmla="*/ 1004236 w 7681032"/>
              <a:gd name="connsiteY298" fmla="*/ 1439021 h 5212713"/>
              <a:gd name="connsiteX299" fmla="*/ 1262410 w 7681032"/>
              <a:gd name="connsiteY299" fmla="*/ 1750217 h 5212713"/>
              <a:gd name="connsiteX300" fmla="*/ 1276357 w 7681032"/>
              <a:gd name="connsiteY300" fmla="*/ 1758895 h 5212713"/>
              <a:gd name="connsiteX301" fmla="*/ 1214434 w 7681032"/>
              <a:gd name="connsiteY301" fmla="*/ 1706260 h 5212713"/>
              <a:gd name="connsiteX302" fmla="*/ 3387969 w 7681032"/>
              <a:gd name="connsiteY302" fmla="*/ 2247916 h 5212713"/>
              <a:gd name="connsiteX303" fmla="*/ 3398098 w 7681032"/>
              <a:gd name="connsiteY303" fmla="*/ 2255073 h 5212713"/>
              <a:gd name="connsiteX304" fmla="*/ 3368017 w 7681032"/>
              <a:gd name="connsiteY304" fmla="*/ 2233013 h 5212713"/>
              <a:gd name="connsiteX305" fmla="*/ 1230964 w 7681032"/>
              <a:gd name="connsiteY305" fmla="*/ 1343916 h 5212713"/>
              <a:gd name="connsiteX306" fmla="*/ 7105460 w 7681032"/>
              <a:gd name="connsiteY306" fmla="*/ 1269504 h 5212713"/>
              <a:gd name="connsiteX307" fmla="*/ 6967973 w 7681032"/>
              <a:gd name="connsiteY307" fmla="*/ 1395049 h 5212713"/>
              <a:gd name="connsiteX308" fmla="*/ 7105460 w 7681032"/>
              <a:gd name="connsiteY308" fmla="*/ 1520594 h 5212713"/>
              <a:gd name="connsiteX309" fmla="*/ 7242949 w 7681032"/>
              <a:gd name="connsiteY309" fmla="*/ 1395049 h 5212713"/>
              <a:gd name="connsiteX310" fmla="*/ 7105460 w 7681032"/>
              <a:gd name="connsiteY310" fmla="*/ 1269504 h 5212713"/>
              <a:gd name="connsiteX311" fmla="*/ 575572 w 7681032"/>
              <a:gd name="connsiteY311" fmla="*/ 1269503 h 5212713"/>
              <a:gd name="connsiteX312" fmla="*/ 438083 w 7681032"/>
              <a:gd name="connsiteY312" fmla="*/ 1395048 h 5212713"/>
              <a:gd name="connsiteX313" fmla="*/ 575572 w 7681032"/>
              <a:gd name="connsiteY313" fmla="*/ 1520593 h 5212713"/>
              <a:gd name="connsiteX314" fmla="*/ 713059 w 7681032"/>
              <a:gd name="connsiteY314" fmla="*/ 1395048 h 5212713"/>
              <a:gd name="connsiteX315" fmla="*/ 575572 w 7681032"/>
              <a:gd name="connsiteY315" fmla="*/ 1269503 h 5212713"/>
              <a:gd name="connsiteX316" fmla="*/ 6445467 w 7681032"/>
              <a:gd name="connsiteY316" fmla="*/ 678269 h 5212713"/>
              <a:gd name="connsiteX317" fmla="*/ 4235892 w 7681032"/>
              <a:gd name="connsiteY317" fmla="*/ 2076586 h 5212713"/>
              <a:gd name="connsiteX318" fmla="*/ 4208587 w 7681032"/>
              <a:gd name="connsiteY318" fmla="*/ 2107401 h 5212713"/>
              <a:gd name="connsiteX319" fmla="*/ 4217850 w 7681032"/>
              <a:gd name="connsiteY319" fmla="*/ 2097342 h 5212713"/>
              <a:gd name="connsiteX320" fmla="*/ 6456643 w 7681032"/>
              <a:gd name="connsiteY320" fmla="*/ 1104886 h 5212713"/>
              <a:gd name="connsiteX321" fmla="*/ 6402262 w 7681032"/>
              <a:gd name="connsiteY321" fmla="*/ 1176790 h 5212713"/>
              <a:gd name="connsiteX322" fmla="*/ 6415313 w 7681032"/>
              <a:gd name="connsiteY322" fmla="*/ 1164322 h 5212713"/>
              <a:gd name="connsiteX323" fmla="*/ 6618854 w 7681032"/>
              <a:gd name="connsiteY323" fmla="*/ 756942 h 5212713"/>
              <a:gd name="connsiteX324" fmla="*/ 6445467 w 7681032"/>
              <a:gd name="connsiteY324" fmla="*/ 678269 h 5212713"/>
              <a:gd name="connsiteX325" fmla="*/ 1235564 w 7681032"/>
              <a:gd name="connsiteY325" fmla="*/ 678268 h 5212713"/>
              <a:gd name="connsiteX326" fmla="*/ 1062178 w 7681032"/>
              <a:gd name="connsiteY326" fmla="*/ 756941 h 5212713"/>
              <a:gd name="connsiteX327" fmla="*/ 1265718 w 7681032"/>
              <a:gd name="connsiteY327" fmla="*/ 1164321 h 5212713"/>
              <a:gd name="connsiteX328" fmla="*/ 1278770 w 7681032"/>
              <a:gd name="connsiteY328" fmla="*/ 1176789 h 5212713"/>
              <a:gd name="connsiteX329" fmla="*/ 1224388 w 7681032"/>
              <a:gd name="connsiteY329" fmla="*/ 1104885 h 5212713"/>
              <a:gd name="connsiteX330" fmla="*/ 3463182 w 7681032"/>
              <a:gd name="connsiteY330" fmla="*/ 2097341 h 5212713"/>
              <a:gd name="connsiteX331" fmla="*/ 3472445 w 7681032"/>
              <a:gd name="connsiteY331" fmla="*/ 2107400 h 5212713"/>
              <a:gd name="connsiteX332" fmla="*/ 3445140 w 7681032"/>
              <a:gd name="connsiteY332" fmla="*/ 2076585 h 5212713"/>
              <a:gd name="connsiteX333" fmla="*/ 1235564 w 7681032"/>
              <a:gd name="connsiteY333" fmla="*/ 678268 h 5212713"/>
              <a:gd name="connsiteX334" fmla="*/ 6967973 w 7681032"/>
              <a:gd name="connsiteY334" fmla="*/ 614360 h 5212713"/>
              <a:gd name="connsiteX335" fmla="*/ 6830485 w 7681032"/>
              <a:gd name="connsiteY335" fmla="*/ 739905 h 5212713"/>
              <a:gd name="connsiteX336" fmla="*/ 6967972 w 7681032"/>
              <a:gd name="connsiteY336" fmla="*/ 865450 h 5212713"/>
              <a:gd name="connsiteX337" fmla="*/ 7105461 w 7681032"/>
              <a:gd name="connsiteY337" fmla="*/ 739905 h 5212713"/>
              <a:gd name="connsiteX338" fmla="*/ 6967973 w 7681032"/>
              <a:gd name="connsiteY338" fmla="*/ 614360 h 5212713"/>
              <a:gd name="connsiteX339" fmla="*/ 713059 w 7681032"/>
              <a:gd name="connsiteY339" fmla="*/ 614359 h 5212713"/>
              <a:gd name="connsiteX340" fmla="*/ 575571 w 7681032"/>
              <a:gd name="connsiteY340" fmla="*/ 739904 h 5212713"/>
              <a:gd name="connsiteX341" fmla="*/ 713060 w 7681032"/>
              <a:gd name="connsiteY341" fmla="*/ 865449 h 5212713"/>
              <a:gd name="connsiteX342" fmla="*/ 850547 w 7681032"/>
              <a:gd name="connsiteY342" fmla="*/ 739904 h 5212713"/>
              <a:gd name="connsiteX343" fmla="*/ 713059 w 7681032"/>
              <a:gd name="connsiteY343" fmla="*/ 614359 h 5212713"/>
              <a:gd name="connsiteX344" fmla="*/ 4616839 w 7681032"/>
              <a:gd name="connsiteY344" fmla="*/ 350 h 5212713"/>
              <a:gd name="connsiteX345" fmla="*/ 3955186 w 7681032"/>
              <a:gd name="connsiteY345" fmla="*/ 1026199 h 5212713"/>
              <a:gd name="connsiteX346" fmla="*/ 3947333 w 7681032"/>
              <a:gd name="connsiteY346" fmla="*/ 1077654 h 5212713"/>
              <a:gd name="connsiteX347" fmla="*/ 3939433 w 7681032"/>
              <a:gd name="connsiteY347" fmla="*/ 1071300 h 5212713"/>
              <a:gd name="connsiteX348" fmla="*/ 3873032 w 7681032"/>
              <a:gd name="connsiteY348" fmla="*/ 1055306 h 5212713"/>
              <a:gd name="connsiteX349" fmla="*/ 3810840 w 7681032"/>
              <a:gd name="connsiteY349" fmla="*/ 1070286 h 5212713"/>
              <a:gd name="connsiteX350" fmla="*/ 3805250 w 7681032"/>
              <a:gd name="connsiteY350" fmla="*/ 1033662 h 5212713"/>
              <a:gd name="connsiteX351" fmla="*/ 3143596 w 7681032"/>
              <a:gd name="connsiteY351" fmla="*/ 7814 h 5212713"/>
              <a:gd name="connsiteX352" fmla="*/ 3054027 w 7681032"/>
              <a:gd name="connsiteY352" fmla="*/ 29085 h 5212713"/>
              <a:gd name="connsiteX353" fmla="*/ 2977609 w 7681032"/>
              <a:gd name="connsiteY353" fmla="*/ 320038 h 5212713"/>
              <a:gd name="connsiteX354" fmla="*/ 2979370 w 7681032"/>
              <a:gd name="connsiteY354" fmla="*/ 330380 h 5212713"/>
              <a:gd name="connsiteX355" fmla="*/ 2981767 w 7681032"/>
              <a:gd name="connsiteY355" fmla="*/ 275137 h 5212713"/>
              <a:gd name="connsiteX356" fmla="*/ 3777819 w 7681032"/>
              <a:gd name="connsiteY356" fmla="*/ 965826 h 5212713"/>
              <a:gd name="connsiteX357" fmla="*/ 3800983 w 7681032"/>
              <a:gd name="connsiteY357" fmla="*/ 1075844 h 5212713"/>
              <a:gd name="connsiteX358" fmla="*/ 3752407 w 7681032"/>
              <a:gd name="connsiteY358" fmla="*/ 1114917 h 5212713"/>
              <a:gd name="connsiteX359" fmla="*/ 3702443 w 7681032"/>
              <a:gd name="connsiteY359" fmla="*/ 1258832 h 5212713"/>
              <a:gd name="connsiteX360" fmla="*/ 3752407 w 7681032"/>
              <a:gd name="connsiteY360" fmla="*/ 1402746 h 5212713"/>
              <a:gd name="connsiteX361" fmla="*/ 3802933 w 7681032"/>
              <a:gd name="connsiteY361" fmla="*/ 1443390 h 5212713"/>
              <a:gd name="connsiteX362" fmla="*/ 3749442 w 7681032"/>
              <a:gd name="connsiteY362" fmla="*/ 1500707 h 5212713"/>
              <a:gd name="connsiteX363" fmla="*/ 3671065 w 7681032"/>
              <a:gd name="connsiteY363" fmla="*/ 1664853 h 5212713"/>
              <a:gd name="connsiteX364" fmla="*/ 3653005 w 7681032"/>
              <a:gd name="connsiteY364" fmla="*/ 1724288 h 5212713"/>
              <a:gd name="connsiteX365" fmla="*/ 3620645 w 7681032"/>
              <a:gd name="connsiteY365" fmla="*/ 1691475 h 5212713"/>
              <a:gd name="connsiteX366" fmla="*/ 819414 w 7681032"/>
              <a:gd name="connsiteY366" fmla="*/ 121378 h 5212713"/>
              <a:gd name="connsiteX367" fmla="*/ 672156 w 7681032"/>
              <a:gd name="connsiteY367" fmla="*/ 112368 h 5212713"/>
              <a:gd name="connsiteX368" fmla="*/ 539450 w 7681032"/>
              <a:gd name="connsiteY368" fmla="*/ 116548 h 5212713"/>
              <a:gd name="connsiteX369" fmla="*/ 119885 w 7681032"/>
              <a:gd name="connsiteY369" fmla="*/ 341340 h 5212713"/>
              <a:gd name="connsiteX370" fmla="*/ 342510 w 7681032"/>
              <a:gd name="connsiteY370" fmla="*/ 902014 h 5212713"/>
              <a:gd name="connsiteX371" fmla="*/ 380511 w 7681032"/>
              <a:gd name="connsiteY371" fmla="*/ 940757 h 5212713"/>
              <a:gd name="connsiteX372" fmla="*/ 320978 w 7681032"/>
              <a:gd name="connsiteY372" fmla="*/ 950600 h 5212713"/>
              <a:gd name="connsiteX373" fmla="*/ 934 w 7681032"/>
              <a:gd name="connsiteY373" fmla="*/ 1380954 h 5212713"/>
              <a:gd name="connsiteX374" fmla="*/ 464794 w 7681032"/>
              <a:gd name="connsiteY374" fmla="*/ 1766325 h 5212713"/>
              <a:gd name="connsiteX375" fmla="*/ 464794 w 7681032"/>
              <a:gd name="connsiteY375" fmla="*/ 1766323 h 5212713"/>
              <a:gd name="connsiteX376" fmla="*/ 188400 w 7681032"/>
              <a:gd name="connsiteY376" fmla="*/ 1368169 h 5212713"/>
              <a:gd name="connsiteX377" fmla="*/ 309826 w 7681032"/>
              <a:gd name="connsiteY377" fmla="*/ 1020810 h 5212713"/>
              <a:gd name="connsiteX378" fmla="*/ 390742 w 7681032"/>
              <a:gd name="connsiteY378" fmla="*/ 951186 h 5212713"/>
              <a:gd name="connsiteX379" fmla="*/ 442388 w 7681032"/>
              <a:gd name="connsiteY379" fmla="*/ 1003840 h 5212713"/>
              <a:gd name="connsiteX380" fmla="*/ 462820 w 7681032"/>
              <a:gd name="connsiteY380" fmla="*/ 1021820 h 5212713"/>
              <a:gd name="connsiteX381" fmla="*/ 401278 w 7681032"/>
              <a:gd name="connsiteY381" fmla="*/ 942122 h 5212713"/>
              <a:gd name="connsiteX382" fmla="*/ 408182 w 7681032"/>
              <a:gd name="connsiteY382" fmla="*/ 936181 h 5212713"/>
              <a:gd name="connsiteX383" fmla="*/ 397993 w 7681032"/>
              <a:gd name="connsiteY383" fmla="*/ 937866 h 5212713"/>
              <a:gd name="connsiteX384" fmla="*/ 377323 w 7681032"/>
              <a:gd name="connsiteY384" fmla="*/ 911100 h 5212713"/>
              <a:gd name="connsiteX385" fmla="*/ 3479576 w 7681032"/>
              <a:gd name="connsiteY385" fmla="*/ 1579002 h 5212713"/>
              <a:gd name="connsiteX386" fmla="*/ 3650063 w 7681032"/>
              <a:gd name="connsiteY386" fmla="*/ 1733970 h 5212713"/>
              <a:gd name="connsiteX387" fmla="*/ 3638004 w 7681032"/>
              <a:gd name="connsiteY387" fmla="*/ 1773656 h 5212713"/>
              <a:gd name="connsiteX388" fmla="*/ 3555520 w 7681032"/>
              <a:gd name="connsiteY388" fmla="*/ 2510593 h 5212713"/>
              <a:gd name="connsiteX389" fmla="*/ 3648517 w 7681032"/>
              <a:gd name="connsiteY389" fmla="*/ 3285594 h 5212713"/>
              <a:gd name="connsiteX390" fmla="*/ 3653507 w 7681032"/>
              <a:gd name="connsiteY390" fmla="*/ 3301247 h 5212713"/>
              <a:gd name="connsiteX391" fmla="*/ 3637621 w 7681032"/>
              <a:gd name="connsiteY391" fmla="*/ 3367731 h 5212713"/>
              <a:gd name="connsiteX392" fmla="*/ 2416908 w 7681032"/>
              <a:gd name="connsiteY392" fmla="*/ 4845427 h 5212713"/>
              <a:gd name="connsiteX393" fmla="*/ 2424673 w 7681032"/>
              <a:gd name="connsiteY393" fmla="*/ 4763996 h 5212713"/>
              <a:gd name="connsiteX394" fmla="*/ 2420441 w 7681032"/>
              <a:gd name="connsiteY394" fmla="*/ 4779717 h 5212713"/>
              <a:gd name="connsiteX395" fmla="*/ 2459788 w 7681032"/>
              <a:gd name="connsiteY395" fmla="*/ 5194856 h 5212713"/>
              <a:gd name="connsiteX396" fmla="*/ 3649479 w 7681032"/>
              <a:gd name="connsiteY396" fmla="*/ 3353916 h 5212713"/>
              <a:gd name="connsiteX397" fmla="*/ 3657825 w 7681032"/>
              <a:gd name="connsiteY397" fmla="*/ 3314796 h 5212713"/>
              <a:gd name="connsiteX398" fmla="*/ 3671065 w 7681032"/>
              <a:gd name="connsiteY398" fmla="*/ 3356333 h 5212713"/>
              <a:gd name="connsiteX399" fmla="*/ 3873032 w 7681032"/>
              <a:gd name="connsiteY399" fmla="*/ 3606610 h 5212713"/>
              <a:gd name="connsiteX400" fmla="*/ 3714276 w 7681032"/>
              <a:gd name="connsiteY400" fmla="*/ 2510593 h 5212713"/>
              <a:gd name="connsiteX401" fmla="*/ 3738156 w 7681032"/>
              <a:gd name="connsiteY401" fmla="*/ 2042525 h 5212713"/>
              <a:gd name="connsiteX402" fmla="*/ 3764843 w 7681032"/>
              <a:gd name="connsiteY402" fmla="*/ 1844237 h 5212713"/>
              <a:gd name="connsiteX403" fmla="*/ 3790609 w 7681032"/>
              <a:gd name="connsiteY403" fmla="*/ 1869277 h 5212713"/>
              <a:gd name="connsiteX404" fmla="*/ 3788262 w 7681032"/>
              <a:gd name="connsiteY404" fmla="*/ 1884436 h 5212713"/>
              <a:gd name="connsiteX405" fmla="*/ 3755325 w 7681032"/>
              <a:gd name="connsiteY405" fmla="*/ 2506881 h 5212713"/>
              <a:gd name="connsiteX406" fmla="*/ 3867779 w 7681032"/>
              <a:gd name="connsiteY406" fmla="*/ 3387151 h 5212713"/>
              <a:gd name="connsiteX407" fmla="*/ 3980233 w 7681032"/>
              <a:gd name="connsiteY407" fmla="*/ 2506881 h 5212713"/>
              <a:gd name="connsiteX408" fmla="*/ 3947296 w 7681032"/>
              <a:gd name="connsiteY408" fmla="*/ 1884436 h 5212713"/>
              <a:gd name="connsiteX409" fmla="*/ 3937818 w 7681032"/>
              <a:gd name="connsiteY409" fmla="*/ 1823218 h 5212713"/>
              <a:gd name="connsiteX410" fmla="*/ 3971454 w 7681032"/>
              <a:gd name="connsiteY410" fmla="*/ 1790529 h 5212713"/>
              <a:gd name="connsiteX411" fmla="*/ 3979107 w 7681032"/>
              <a:gd name="connsiteY411" fmla="*/ 1828532 h 5212713"/>
              <a:gd name="connsiteX412" fmla="*/ 4031788 w 7681032"/>
              <a:gd name="connsiteY412" fmla="*/ 2510593 h 5212713"/>
              <a:gd name="connsiteX413" fmla="*/ 3989887 w 7681032"/>
              <a:gd name="connsiteY413" fmla="*/ 3123285 h 5212713"/>
              <a:gd name="connsiteX414" fmla="*/ 3987883 w 7681032"/>
              <a:gd name="connsiteY414" fmla="*/ 3135339 h 5212713"/>
              <a:gd name="connsiteX415" fmla="*/ 3970741 w 7681032"/>
              <a:gd name="connsiteY415" fmla="*/ 3063600 h 5212713"/>
              <a:gd name="connsiteX416" fmla="*/ 3968334 w 7681032"/>
              <a:gd name="connsiteY416" fmla="*/ 3051477 h 5212713"/>
              <a:gd name="connsiteX417" fmla="*/ 3974851 w 7681032"/>
              <a:gd name="connsiteY417" fmla="*/ 3088144 h 5212713"/>
              <a:gd name="connsiteX418" fmla="*/ 3986585 w 7681032"/>
              <a:gd name="connsiteY418" fmla="*/ 3143144 h 5212713"/>
              <a:gd name="connsiteX419" fmla="*/ 3967182 w 7681032"/>
              <a:gd name="connsiteY419" fmla="*/ 3259824 h 5212713"/>
              <a:gd name="connsiteX420" fmla="*/ 3873032 w 7681032"/>
              <a:gd name="connsiteY420" fmla="*/ 3606610 h 5212713"/>
              <a:gd name="connsiteX421" fmla="*/ 4024377 w 7681032"/>
              <a:gd name="connsiteY421" fmla="*/ 3474327 h 5212713"/>
              <a:gd name="connsiteX422" fmla="*/ 4049501 w 7681032"/>
              <a:gd name="connsiteY422" fmla="*/ 3421641 h 5212713"/>
              <a:gd name="connsiteX423" fmla="*/ 4097763 w 7681032"/>
              <a:gd name="connsiteY423" fmla="*/ 3603754 h 5212713"/>
              <a:gd name="connsiteX424" fmla="*/ 5221244 w 7681032"/>
              <a:gd name="connsiteY424" fmla="*/ 5194857 h 5212713"/>
              <a:gd name="connsiteX425" fmla="*/ 5260591 w 7681032"/>
              <a:gd name="connsiteY425" fmla="*/ 4779718 h 5212713"/>
              <a:gd name="connsiteX426" fmla="*/ 5256359 w 7681032"/>
              <a:gd name="connsiteY426" fmla="*/ 4763997 h 5212713"/>
              <a:gd name="connsiteX427" fmla="*/ 5264124 w 7681032"/>
              <a:gd name="connsiteY427" fmla="*/ 4845428 h 5212713"/>
              <a:gd name="connsiteX428" fmla="*/ 4128135 w 7681032"/>
              <a:gd name="connsiteY428" fmla="*/ 3649350 h 5212713"/>
              <a:gd name="connsiteX429" fmla="*/ 4055289 w 7681032"/>
              <a:gd name="connsiteY429" fmla="*/ 3407211 h 5212713"/>
              <a:gd name="connsiteX430" fmla="*/ 4074999 w 7681032"/>
              <a:gd name="connsiteY430" fmla="*/ 3356333 h 5212713"/>
              <a:gd name="connsiteX431" fmla="*/ 4190544 w 7681032"/>
              <a:gd name="connsiteY431" fmla="*/ 2510593 h 5212713"/>
              <a:gd name="connsiteX432" fmla="*/ 4108060 w 7681032"/>
              <a:gd name="connsiteY432" fmla="*/ 1773656 h 5212713"/>
              <a:gd name="connsiteX433" fmla="*/ 4081927 w 7681032"/>
              <a:gd name="connsiteY433" fmla="*/ 1687652 h 5212713"/>
              <a:gd name="connsiteX434" fmla="*/ 4201456 w 7681032"/>
              <a:gd name="connsiteY434" fmla="*/ 1579003 h 5212713"/>
              <a:gd name="connsiteX435" fmla="*/ 7303708 w 7681032"/>
              <a:gd name="connsiteY435" fmla="*/ 911101 h 5212713"/>
              <a:gd name="connsiteX436" fmla="*/ 7283039 w 7681032"/>
              <a:gd name="connsiteY436" fmla="*/ 937867 h 5212713"/>
              <a:gd name="connsiteX437" fmla="*/ 7272849 w 7681032"/>
              <a:gd name="connsiteY437" fmla="*/ 936182 h 5212713"/>
              <a:gd name="connsiteX438" fmla="*/ 7279754 w 7681032"/>
              <a:gd name="connsiteY438" fmla="*/ 942123 h 5212713"/>
              <a:gd name="connsiteX439" fmla="*/ 7218212 w 7681032"/>
              <a:gd name="connsiteY439" fmla="*/ 1021821 h 5212713"/>
              <a:gd name="connsiteX440" fmla="*/ 7238644 w 7681032"/>
              <a:gd name="connsiteY440" fmla="*/ 1003841 h 5212713"/>
              <a:gd name="connsiteX441" fmla="*/ 7290290 w 7681032"/>
              <a:gd name="connsiteY441" fmla="*/ 951187 h 5212713"/>
              <a:gd name="connsiteX442" fmla="*/ 7371205 w 7681032"/>
              <a:gd name="connsiteY442" fmla="*/ 1020811 h 5212713"/>
              <a:gd name="connsiteX443" fmla="*/ 7492632 w 7681032"/>
              <a:gd name="connsiteY443" fmla="*/ 1368170 h 5212713"/>
              <a:gd name="connsiteX444" fmla="*/ 7216238 w 7681032"/>
              <a:gd name="connsiteY444" fmla="*/ 1766324 h 5212713"/>
              <a:gd name="connsiteX445" fmla="*/ 7216238 w 7681032"/>
              <a:gd name="connsiteY445" fmla="*/ 1766326 h 5212713"/>
              <a:gd name="connsiteX446" fmla="*/ 7680098 w 7681032"/>
              <a:gd name="connsiteY446" fmla="*/ 1380955 h 5212713"/>
              <a:gd name="connsiteX447" fmla="*/ 7360054 w 7681032"/>
              <a:gd name="connsiteY447" fmla="*/ 950601 h 5212713"/>
              <a:gd name="connsiteX448" fmla="*/ 7300521 w 7681032"/>
              <a:gd name="connsiteY448" fmla="*/ 940758 h 5212713"/>
              <a:gd name="connsiteX449" fmla="*/ 7338522 w 7681032"/>
              <a:gd name="connsiteY449" fmla="*/ 902015 h 5212713"/>
              <a:gd name="connsiteX450" fmla="*/ 7561147 w 7681032"/>
              <a:gd name="connsiteY450" fmla="*/ 341341 h 5212713"/>
              <a:gd name="connsiteX451" fmla="*/ 7141582 w 7681032"/>
              <a:gd name="connsiteY451" fmla="*/ 116549 h 5212713"/>
              <a:gd name="connsiteX452" fmla="*/ 7008876 w 7681032"/>
              <a:gd name="connsiteY452" fmla="*/ 112369 h 5212713"/>
              <a:gd name="connsiteX453" fmla="*/ 6861618 w 7681032"/>
              <a:gd name="connsiteY453" fmla="*/ 121379 h 5212713"/>
              <a:gd name="connsiteX454" fmla="*/ 4273017 w 7681032"/>
              <a:gd name="connsiteY454" fmla="*/ 1491248 h 5212713"/>
              <a:gd name="connsiteX455" fmla="*/ 4078038 w 7681032"/>
              <a:gd name="connsiteY455" fmla="*/ 1674854 h 5212713"/>
              <a:gd name="connsiteX456" fmla="*/ 4074999 w 7681032"/>
              <a:gd name="connsiteY456" fmla="*/ 1664853 h 5212713"/>
              <a:gd name="connsiteX457" fmla="*/ 3996622 w 7681032"/>
              <a:gd name="connsiteY457" fmla="*/ 1500707 h 5212713"/>
              <a:gd name="connsiteX458" fmla="*/ 3943131 w 7681032"/>
              <a:gd name="connsiteY458" fmla="*/ 1443390 h 5212713"/>
              <a:gd name="connsiteX459" fmla="*/ 3993657 w 7681032"/>
              <a:gd name="connsiteY459" fmla="*/ 1402746 h 5212713"/>
              <a:gd name="connsiteX460" fmla="*/ 4043621 w 7681032"/>
              <a:gd name="connsiteY460" fmla="*/ 1258832 h 5212713"/>
              <a:gd name="connsiteX461" fmla="*/ 3993657 w 7681032"/>
              <a:gd name="connsiteY461" fmla="*/ 1114917 h 5212713"/>
              <a:gd name="connsiteX462" fmla="*/ 3956028 w 7681032"/>
              <a:gd name="connsiteY462" fmla="*/ 1084649 h 5212713"/>
              <a:gd name="connsiteX463" fmla="*/ 3982618 w 7681032"/>
              <a:gd name="connsiteY463" fmla="*/ 958362 h 5212713"/>
              <a:gd name="connsiteX464" fmla="*/ 4778669 w 7681032"/>
              <a:gd name="connsiteY464" fmla="*/ 267673 h 5212713"/>
              <a:gd name="connsiteX465" fmla="*/ 4781065 w 7681032"/>
              <a:gd name="connsiteY465" fmla="*/ 322916 h 5212713"/>
              <a:gd name="connsiteX466" fmla="*/ 4782826 w 7681032"/>
              <a:gd name="connsiteY466" fmla="*/ 312574 h 5212713"/>
              <a:gd name="connsiteX467" fmla="*/ 4706408 w 7681032"/>
              <a:gd name="connsiteY467" fmla="*/ 21621 h 5212713"/>
              <a:gd name="connsiteX468" fmla="*/ 4616839 w 7681032"/>
              <a:gd name="connsiteY468" fmla="*/ 350 h 521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Lst>
            <a:rect l="l" t="t" r="r" b="b"/>
            <a:pathLst>
              <a:path w="7681032" h="5212713">
                <a:moveTo>
                  <a:pt x="5043628" y="4747498"/>
                </a:moveTo>
                <a:cubicBezTo>
                  <a:pt x="4984422" y="4747498"/>
                  <a:pt x="4936426" y="4795151"/>
                  <a:pt x="4936426" y="4853934"/>
                </a:cubicBezTo>
                <a:cubicBezTo>
                  <a:pt x="4936426" y="4912718"/>
                  <a:pt x="4984422" y="4960371"/>
                  <a:pt x="5043627" y="4960371"/>
                </a:cubicBezTo>
                <a:cubicBezTo>
                  <a:pt x="5102832" y="4960371"/>
                  <a:pt x="5150828" y="4912718"/>
                  <a:pt x="5150828" y="4853934"/>
                </a:cubicBezTo>
                <a:cubicBezTo>
                  <a:pt x="5150828" y="4795151"/>
                  <a:pt x="5102832" y="4747498"/>
                  <a:pt x="5043628" y="4747498"/>
                </a:cubicBezTo>
                <a:close/>
                <a:moveTo>
                  <a:pt x="2637404" y="4747497"/>
                </a:moveTo>
                <a:cubicBezTo>
                  <a:pt x="2578200" y="4747497"/>
                  <a:pt x="2530204" y="4795150"/>
                  <a:pt x="2530204" y="4853933"/>
                </a:cubicBezTo>
                <a:cubicBezTo>
                  <a:pt x="2530204" y="4912717"/>
                  <a:pt x="2578200" y="4960370"/>
                  <a:pt x="2637405" y="4960370"/>
                </a:cubicBezTo>
                <a:cubicBezTo>
                  <a:pt x="2696609" y="4960370"/>
                  <a:pt x="2744605" y="4912717"/>
                  <a:pt x="2744606" y="4853933"/>
                </a:cubicBezTo>
                <a:cubicBezTo>
                  <a:pt x="2744606" y="4795150"/>
                  <a:pt x="2696609" y="4747497"/>
                  <a:pt x="2637404" y="4747497"/>
                </a:cubicBezTo>
                <a:close/>
                <a:moveTo>
                  <a:pt x="5386669" y="4429445"/>
                </a:moveTo>
                <a:cubicBezTo>
                  <a:pt x="5327464" y="4429445"/>
                  <a:pt x="5279468" y="4477098"/>
                  <a:pt x="5279468" y="4535882"/>
                </a:cubicBezTo>
                <a:cubicBezTo>
                  <a:pt x="5279468" y="4594665"/>
                  <a:pt x="5327464" y="4642318"/>
                  <a:pt x="5386669" y="4642318"/>
                </a:cubicBezTo>
                <a:cubicBezTo>
                  <a:pt x="5445873" y="4642318"/>
                  <a:pt x="5493870" y="4594665"/>
                  <a:pt x="5493870" y="4535882"/>
                </a:cubicBezTo>
                <a:cubicBezTo>
                  <a:pt x="5493871" y="4477099"/>
                  <a:pt x="5445875" y="4429446"/>
                  <a:pt x="5386669" y="4429445"/>
                </a:cubicBezTo>
                <a:close/>
                <a:moveTo>
                  <a:pt x="2294363" y="4429444"/>
                </a:moveTo>
                <a:cubicBezTo>
                  <a:pt x="2235157" y="4429445"/>
                  <a:pt x="2187161" y="4477098"/>
                  <a:pt x="2187162" y="4535881"/>
                </a:cubicBezTo>
                <a:cubicBezTo>
                  <a:pt x="2187162" y="4594664"/>
                  <a:pt x="2235158" y="4642317"/>
                  <a:pt x="2294363" y="4642317"/>
                </a:cubicBezTo>
                <a:cubicBezTo>
                  <a:pt x="2353568" y="4642317"/>
                  <a:pt x="2401564" y="4594664"/>
                  <a:pt x="2401564" y="4535881"/>
                </a:cubicBezTo>
                <a:cubicBezTo>
                  <a:pt x="2401563" y="4477097"/>
                  <a:pt x="2353568" y="4429444"/>
                  <a:pt x="2294363" y="4429444"/>
                </a:cubicBezTo>
                <a:close/>
                <a:moveTo>
                  <a:pt x="5579036" y="4012003"/>
                </a:moveTo>
                <a:cubicBezTo>
                  <a:pt x="5519831" y="4012003"/>
                  <a:pt x="5471834" y="4059656"/>
                  <a:pt x="5471836" y="4118438"/>
                </a:cubicBezTo>
                <a:cubicBezTo>
                  <a:pt x="5471836" y="4177222"/>
                  <a:pt x="5519832" y="4224875"/>
                  <a:pt x="5579036" y="4224874"/>
                </a:cubicBezTo>
                <a:cubicBezTo>
                  <a:pt x="5638241" y="4224874"/>
                  <a:pt x="5686237" y="4177221"/>
                  <a:pt x="5686237" y="4118438"/>
                </a:cubicBezTo>
                <a:cubicBezTo>
                  <a:pt x="5686237" y="4059655"/>
                  <a:pt x="5638241" y="4012003"/>
                  <a:pt x="5579036" y="4012003"/>
                </a:cubicBezTo>
                <a:close/>
                <a:moveTo>
                  <a:pt x="2101995" y="4012002"/>
                </a:moveTo>
                <a:cubicBezTo>
                  <a:pt x="2042791" y="4012002"/>
                  <a:pt x="1994795" y="4059654"/>
                  <a:pt x="1994795" y="4118437"/>
                </a:cubicBezTo>
                <a:cubicBezTo>
                  <a:pt x="1994795" y="4177220"/>
                  <a:pt x="2042791" y="4224873"/>
                  <a:pt x="2101996" y="4224873"/>
                </a:cubicBezTo>
                <a:cubicBezTo>
                  <a:pt x="2161200" y="4224874"/>
                  <a:pt x="2209196" y="4177221"/>
                  <a:pt x="2209196" y="4118437"/>
                </a:cubicBezTo>
                <a:cubicBezTo>
                  <a:pt x="2209197" y="4059655"/>
                  <a:pt x="2161201" y="4012002"/>
                  <a:pt x="2101995" y="4012002"/>
                </a:cubicBezTo>
                <a:close/>
                <a:moveTo>
                  <a:pt x="3863419" y="3606610"/>
                </a:moveTo>
                <a:cubicBezTo>
                  <a:pt x="3798904" y="3606610"/>
                  <a:pt x="3746605" y="3838274"/>
                  <a:pt x="3746605" y="4124045"/>
                </a:cubicBezTo>
                <a:cubicBezTo>
                  <a:pt x="3746605" y="4409816"/>
                  <a:pt x="3798904" y="4641480"/>
                  <a:pt x="3863419" y="4641480"/>
                </a:cubicBezTo>
                <a:cubicBezTo>
                  <a:pt x="3927934" y="4641480"/>
                  <a:pt x="3980233" y="4409816"/>
                  <a:pt x="3980233" y="4124045"/>
                </a:cubicBezTo>
                <a:cubicBezTo>
                  <a:pt x="3980233" y="3838274"/>
                  <a:pt x="3927934" y="3606610"/>
                  <a:pt x="3863419" y="3606610"/>
                </a:cubicBezTo>
                <a:close/>
                <a:moveTo>
                  <a:pt x="4294190" y="3536407"/>
                </a:moveTo>
                <a:lnTo>
                  <a:pt x="4298599" y="3540368"/>
                </a:lnTo>
                <a:cubicBezTo>
                  <a:pt x="4905634" y="4096840"/>
                  <a:pt x="4983341" y="4677620"/>
                  <a:pt x="4722456" y="4508929"/>
                </a:cubicBezTo>
                <a:lnTo>
                  <a:pt x="4690841" y="4485774"/>
                </a:lnTo>
                <a:lnTo>
                  <a:pt x="4696292" y="4491367"/>
                </a:lnTo>
                <a:cubicBezTo>
                  <a:pt x="4779335" y="4570903"/>
                  <a:pt x="4840463" y="4594856"/>
                  <a:pt x="4876292" y="4576962"/>
                </a:cubicBezTo>
                <a:cubicBezTo>
                  <a:pt x="4992735" y="4518809"/>
                  <a:pt x="4841954" y="4018659"/>
                  <a:pt x="4307705" y="3548074"/>
                </a:cubicBezTo>
                <a:close/>
                <a:moveTo>
                  <a:pt x="3386842" y="3536406"/>
                </a:moveTo>
                <a:lnTo>
                  <a:pt x="3373327" y="3548073"/>
                </a:lnTo>
                <a:cubicBezTo>
                  <a:pt x="2839078" y="4018658"/>
                  <a:pt x="2688296" y="4518808"/>
                  <a:pt x="2804739" y="4576961"/>
                </a:cubicBezTo>
                <a:cubicBezTo>
                  <a:pt x="2840569" y="4594855"/>
                  <a:pt x="2901697" y="4570902"/>
                  <a:pt x="2984739" y="4491366"/>
                </a:cubicBezTo>
                <a:lnTo>
                  <a:pt x="2990191" y="4485773"/>
                </a:lnTo>
                <a:lnTo>
                  <a:pt x="2958575" y="4508928"/>
                </a:lnTo>
                <a:cubicBezTo>
                  <a:pt x="2697691" y="4677619"/>
                  <a:pt x="2775398" y="4096839"/>
                  <a:pt x="3382433" y="3540367"/>
                </a:cubicBezTo>
                <a:close/>
                <a:moveTo>
                  <a:pt x="6171110" y="3244914"/>
                </a:moveTo>
                <a:cubicBezTo>
                  <a:pt x="6095177" y="3244914"/>
                  <a:pt x="6033621" y="3301122"/>
                  <a:pt x="6033621" y="3370459"/>
                </a:cubicBezTo>
                <a:cubicBezTo>
                  <a:pt x="6033621" y="3439796"/>
                  <a:pt x="6095176" y="3496004"/>
                  <a:pt x="6171109" y="3496004"/>
                </a:cubicBezTo>
                <a:cubicBezTo>
                  <a:pt x="6247042" y="3496004"/>
                  <a:pt x="6308596" y="3439797"/>
                  <a:pt x="6308596" y="3370460"/>
                </a:cubicBezTo>
                <a:cubicBezTo>
                  <a:pt x="6308596" y="3301123"/>
                  <a:pt x="6247043" y="3244914"/>
                  <a:pt x="6171110" y="3244914"/>
                </a:cubicBezTo>
                <a:close/>
                <a:moveTo>
                  <a:pt x="1509922" y="3244913"/>
                </a:moveTo>
                <a:cubicBezTo>
                  <a:pt x="1433989" y="3244913"/>
                  <a:pt x="1372435" y="3301122"/>
                  <a:pt x="1372435" y="3370459"/>
                </a:cubicBezTo>
                <a:cubicBezTo>
                  <a:pt x="1372436" y="3439796"/>
                  <a:pt x="1433990" y="3496003"/>
                  <a:pt x="1509923" y="3496003"/>
                </a:cubicBezTo>
                <a:cubicBezTo>
                  <a:pt x="1585856" y="3496003"/>
                  <a:pt x="1647411" y="3439795"/>
                  <a:pt x="1647411" y="3370458"/>
                </a:cubicBezTo>
                <a:cubicBezTo>
                  <a:pt x="1647410" y="3301121"/>
                  <a:pt x="1585855" y="3244913"/>
                  <a:pt x="1509922" y="3244913"/>
                </a:cubicBezTo>
                <a:close/>
                <a:moveTo>
                  <a:pt x="4169144" y="3225492"/>
                </a:moveTo>
                <a:lnTo>
                  <a:pt x="4175281" y="3229526"/>
                </a:lnTo>
                <a:cubicBezTo>
                  <a:pt x="5024440" y="3797674"/>
                  <a:pt x="5321053" y="4455826"/>
                  <a:pt x="4982098" y="4292609"/>
                </a:cubicBezTo>
                <a:lnTo>
                  <a:pt x="4940022" y="4269713"/>
                </a:lnTo>
                <a:lnTo>
                  <a:pt x="4947868" y="4275501"/>
                </a:lnTo>
                <a:cubicBezTo>
                  <a:pt x="5065289" y="4357141"/>
                  <a:pt x="5138968" y="4377491"/>
                  <a:pt x="5170375" y="4352732"/>
                </a:cubicBezTo>
                <a:cubicBezTo>
                  <a:pt x="5272453" y="4272264"/>
                  <a:pt x="4928057" y="3715319"/>
                  <a:pt x="4187784" y="3237311"/>
                </a:cubicBezTo>
                <a:close/>
                <a:moveTo>
                  <a:pt x="3511888" y="3225491"/>
                </a:moveTo>
                <a:lnTo>
                  <a:pt x="3493248" y="3237310"/>
                </a:lnTo>
                <a:cubicBezTo>
                  <a:pt x="2752975" y="3715318"/>
                  <a:pt x="2408579" y="4272263"/>
                  <a:pt x="2510656" y="4352731"/>
                </a:cubicBezTo>
                <a:cubicBezTo>
                  <a:pt x="2542064" y="4377490"/>
                  <a:pt x="2615743" y="4357140"/>
                  <a:pt x="2733164" y="4275500"/>
                </a:cubicBezTo>
                <a:lnTo>
                  <a:pt x="2741010" y="4269712"/>
                </a:lnTo>
                <a:lnTo>
                  <a:pt x="2698934" y="4292608"/>
                </a:lnTo>
                <a:cubicBezTo>
                  <a:pt x="2359979" y="4455825"/>
                  <a:pt x="2656591" y="3797673"/>
                  <a:pt x="3505751" y="3229525"/>
                </a:cubicBezTo>
                <a:close/>
                <a:moveTo>
                  <a:pt x="4209491" y="3152563"/>
                </a:moveTo>
                <a:lnTo>
                  <a:pt x="4216324" y="3154491"/>
                </a:lnTo>
                <a:cubicBezTo>
                  <a:pt x="5162657" y="3432245"/>
                  <a:pt x="5536174" y="4027713"/>
                  <a:pt x="5164371" y="3985771"/>
                </a:cubicBezTo>
                <a:lnTo>
                  <a:pt x="5117971" y="3977708"/>
                </a:lnTo>
                <a:lnTo>
                  <a:pt x="5126765" y="3980858"/>
                </a:lnTo>
                <a:cubicBezTo>
                  <a:pt x="5257911" y="4022601"/>
                  <a:pt x="5337316" y="4015315"/>
                  <a:pt x="5368040" y="3975957"/>
                </a:cubicBezTo>
                <a:cubicBezTo>
                  <a:pt x="5467897" y="3848040"/>
                  <a:pt x="5053574" y="3381346"/>
                  <a:pt x="4230203" y="3157954"/>
                </a:cubicBezTo>
                <a:close/>
                <a:moveTo>
                  <a:pt x="3471541" y="3152562"/>
                </a:moveTo>
                <a:lnTo>
                  <a:pt x="3450829" y="3157953"/>
                </a:lnTo>
                <a:cubicBezTo>
                  <a:pt x="2627458" y="3381345"/>
                  <a:pt x="2213135" y="3848039"/>
                  <a:pt x="2312992" y="3975956"/>
                </a:cubicBezTo>
                <a:cubicBezTo>
                  <a:pt x="2343716" y="4015314"/>
                  <a:pt x="2423121" y="4022600"/>
                  <a:pt x="2554267" y="3980857"/>
                </a:cubicBezTo>
                <a:lnTo>
                  <a:pt x="2563061" y="3977707"/>
                </a:lnTo>
                <a:lnTo>
                  <a:pt x="2516661" y="3985770"/>
                </a:lnTo>
                <a:cubicBezTo>
                  <a:pt x="2144858" y="4027712"/>
                  <a:pt x="2518375" y="3432244"/>
                  <a:pt x="3464708" y="3154490"/>
                </a:cubicBezTo>
                <a:close/>
                <a:moveTo>
                  <a:pt x="6692996" y="2647733"/>
                </a:moveTo>
                <a:cubicBezTo>
                  <a:pt x="6617063" y="2647732"/>
                  <a:pt x="6555508" y="2703940"/>
                  <a:pt x="6555508" y="2773277"/>
                </a:cubicBezTo>
                <a:cubicBezTo>
                  <a:pt x="6555509" y="2842614"/>
                  <a:pt x="6617064" y="2898822"/>
                  <a:pt x="6692997" y="2898822"/>
                </a:cubicBezTo>
                <a:cubicBezTo>
                  <a:pt x="6768930" y="2898822"/>
                  <a:pt x="6830485" y="2842614"/>
                  <a:pt x="6830484" y="2773278"/>
                </a:cubicBezTo>
                <a:cubicBezTo>
                  <a:pt x="6830484" y="2703941"/>
                  <a:pt x="6768929" y="2647733"/>
                  <a:pt x="6692996" y="2647733"/>
                </a:cubicBezTo>
                <a:close/>
                <a:moveTo>
                  <a:pt x="988036" y="2647732"/>
                </a:moveTo>
                <a:cubicBezTo>
                  <a:pt x="912103" y="2647732"/>
                  <a:pt x="850548" y="2703940"/>
                  <a:pt x="850547" y="2773277"/>
                </a:cubicBezTo>
                <a:cubicBezTo>
                  <a:pt x="850547" y="2842613"/>
                  <a:pt x="912102" y="2898821"/>
                  <a:pt x="988035" y="2898821"/>
                </a:cubicBezTo>
                <a:cubicBezTo>
                  <a:pt x="1063968" y="2898821"/>
                  <a:pt x="1125523" y="2842613"/>
                  <a:pt x="1125523" y="2773276"/>
                </a:cubicBezTo>
                <a:cubicBezTo>
                  <a:pt x="1125523" y="2703939"/>
                  <a:pt x="1063969" y="2647731"/>
                  <a:pt x="988036" y="2647732"/>
                </a:cubicBezTo>
                <a:close/>
                <a:moveTo>
                  <a:pt x="4192610" y="2252092"/>
                </a:moveTo>
                <a:lnTo>
                  <a:pt x="4217110" y="2290809"/>
                </a:lnTo>
                <a:lnTo>
                  <a:pt x="4312860" y="2428712"/>
                </a:lnTo>
                <a:lnTo>
                  <a:pt x="4309583" y="2429355"/>
                </a:lnTo>
                <a:lnTo>
                  <a:pt x="4312902" y="2428771"/>
                </a:lnTo>
                <a:lnTo>
                  <a:pt x="4360087" y="2496731"/>
                </a:lnTo>
                <a:lnTo>
                  <a:pt x="4348055" y="2495130"/>
                </a:lnTo>
                <a:lnTo>
                  <a:pt x="4356655" y="2496437"/>
                </a:lnTo>
                <a:lnTo>
                  <a:pt x="4360370" y="2497138"/>
                </a:lnTo>
                <a:lnTo>
                  <a:pt x="4406210" y="2563156"/>
                </a:lnTo>
                <a:cubicBezTo>
                  <a:pt x="4597807" y="2821563"/>
                  <a:pt x="4795931" y="3038522"/>
                  <a:pt x="4991902" y="3217402"/>
                </a:cubicBezTo>
                <a:lnTo>
                  <a:pt x="5149249" y="3351648"/>
                </a:lnTo>
                <a:lnTo>
                  <a:pt x="4990062" y="3265211"/>
                </a:lnTo>
                <a:cubicBezTo>
                  <a:pt x="4790324" y="3165904"/>
                  <a:pt x="4561087" y="3079077"/>
                  <a:pt x="4303313" y="3014724"/>
                </a:cubicBezTo>
                <a:lnTo>
                  <a:pt x="4272550" y="3007474"/>
                </a:lnTo>
                <a:lnTo>
                  <a:pt x="4282685" y="3010145"/>
                </a:lnTo>
                <a:cubicBezTo>
                  <a:pt x="5685193" y="3399707"/>
                  <a:pt x="6191788" y="4454007"/>
                  <a:pt x="5634264" y="4425482"/>
                </a:cubicBezTo>
                <a:lnTo>
                  <a:pt x="5564960" y="4416679"/>
                </a:lnTo>
                <a:lnTo>
                  <a:pt x="5577938" y="4421353"/>
                </a:lnTo>
                <a:lnTo>
                  <a:pt x="5622937" y="4433443"/>
                </a:lnTo>
                <a:lnTo>
                  <a:pt x="5643099" y="4522170"/>
                </a:lnTo>
                <a:cubicBezTo>
                  <a:pt x="5653461" y="4615647"/>
                  <a:pt x="5630677" y="4703351"/>
                  <a:pt x="5577360" y="4765293"/>
                </a:cubicBezTo>
                <a:cubicBezTo>
                  <a:pt x="5506272" y="4847884"/>
                  <a:pt x="5391445" y="4872432"/>
                  <a:pt x="5275253" y="4829881"/>
                </a:cubicBezTo>
                <a:lnTo>
                  <a:pt x="5275252" y="4829882"/>
                </a:lnTo>
                <a:cubicBezTo>
                  <a:pt x="5400274" y="4962329"/>
                  <a:pt x="5579154" y="4979625"/>
                  <a:pt x="5674793" y="4868513"/>
                </a:cubicBezTo>
                <a:cubicBezTo>
                  <a:pt x="5758476" y="4771290"/>
                  <a:pt x="5750700" y="4607969"/>
                  <a:pt x="5663692" y="4479928"/>
                </a:cubicBezTo>
                <a:lnTo>
                  <a:pt x="5627295" y="4434614"/>
                </a:lnTo>
                <a:lnTo>
                  <a:pt x="5647271" y="4439981"/>
                </a:lnTo>
                <a:cubicBezTo>
                  <a:pt x="5801048" y="4474536"/>
                  <a:pt x="5898904" y="4447724"/>
                  <a:pt x="5942841" y="4380329"/>
                </a:cubicBezTo>
                <a:cubicBezTo>
                  <a:pt x="6014236" y="4270812"/>
                  <a:pt x="5943251" y="4054131"/>
                  <a:pt x="5738469" y="3819469"/>
                </a:cubicBezTo>
                <a:cubicBezTo>
                  <a:pt x="5705557" y="3781755"/>
                  <a:pt x="5669190" y="3743578"/>
                  <a:pt x="5629402" y="3705306"/>
                </a:cubicBezTo>
                <a:lnTo>
                  <a:pt x="5545617" y="3631127"/>
                </a:lnTo>
                <a:lnTo>
                  <a:pt x="5564676" y="3643179"/>
                </a:lnTo>
                <a:cubicBezTo>
                  <a:pt x="6113635" y="3961462"/>
                  <a:pt x="6565104" y="3967373"/>
                  <a:pt x="6684744" y="3751909"/>
                </a:cubicBezTo>
                <a:cubicBezTo>
                  <a:pt x="6750188" y="3634050"/>
                  <a:pt x="6716343" y="3449951"/>
                  <a:pt x="6544854" y="3214507"/>
                </a:cubicBezTo>
                <a:lnTo>
                  <a:pt x="6532600" y="3199166"/>
                </a:lnTo>
                <a:lnTo>
                  <a:pt x="6578859" y="3291025"/>
                </a:lnTo>
                <a:cubicBezTo>
                  <a:pt x="6880693" y="4008189"/>
                  <a:pt x="5569959" y="3998115"/>
                  <a:pt x="4426871" y="2569512"/>
                </a:cubicBezTo>
                <a:lnTo>
                  <a:pt x="4375341" y="2499961"/>
                </a:lnTo>
                <a:lnTo>
                  <a:pt x="4573362" y="2537304"/>
                </a:lnTo>
                <a:cubicBezTo>
                  <a:pt x="5620734" y="2764006"/>
                  <a:pt x="6117466" y="3307044"/>
                  <a:pt x="5693857" y="3306293"/>
                </a:cubicBezTo>
                <a:lnTo>
                  <a:pt x="5636745" y="3303038"/>
                </a:lnTo>
                <a:lnTo>
                  <a:pt x="5647983" y="3305464"/>
                </a:lnTo>
                <a:cubicBezTo>
                  <a:pt x="5814250" y="3335802"/>
                  <a:pt x="5906599" y="3317858"/>
                  <a:pt x="5932998" y="3270163"/>
                </a:cubicBezTo>
                <a:cubicBezTo>
                  <a:pt x="6013434" y="3124843"/>
                  <a:pt x="5481616" y="2703335"/>
                  <a:pt x="4562852" y="2529822"/>
                </a:cubicBezTo>
                <a:lnTo>
                  <a:pt x="4374362" y="2498641"/>
                </a:lnTo>
                <a:lnTo>
                  <a:pt x="4321522" y="2427320"/>
                </a:lnTo>
                <a:lnTo>
                  <a:pt x="4581789" y="2391678"/>
                </a:lnTo>
                <a:cubicBezTo>
                  <a:pt x="5857647" y="2253975"/>
                  <a:pt x="6611554" y="2720793"/>
                  <a:pt x="6126606" y="2887597"/>
                </a:cubicBezTo>
                <a:lnTo>
                  <a:pt x="6060146" y="2906233"/>
                </a:lnTo>
                <a:lnTo>
                  <a:pt x="6073834" y="2904747"/>
                </a:lnTo>
                <a:cubicBezTo>
                  <a:pt x="6274441" y="2875984"/>
                  <a:pt x="6373976" y="2817495"/>
                  <a:pt x="6387885" y="2748768"/>
                </a:cubicBezTo>
                <a:cubicBezTo>
                  <a:pt x="6433090" y="2525408"/>
                  <a:pt x="5573869" y="2193913"/>
                  <a:pt x="4340455" y="2423296"/>
                </a:cubicBezTo>
                <a:lnTo>
                  <a:pt x="4321322" y="2427051"/>
                </a:lnTo>
                <a:lnTo>
                  <a:pt x="4201017" y="2264672"/>
                </a:lnTo>
                <a:close/>
                <a:moveTo>
                  <a:pt x="3488422" y="2252091"/>
                </a:moveTo>
                <a:lnTo>
                  <a:pt x="3480015" y="2264671"/>
                </a:lnTo>
                <a:lnTo>
                  <a:pt x="3359709" y="2427050"/>
                </a:lnTo>
                <a:lnTo>
                  <a:pt x="3340576" y="2423295"/>
                </a:lnTo>
                <a:cubicBezTo>
                  <a:pt x="2107163" y="2193912"/>
                  <a:pt x="1247942" y="2525407"/>
                  <a:pt x="1293147" y="2748767"/>
                </a:cubicBezTo>
                <a:cubicBezTo>
                  <a:pt x="1307056" y="2817494"/>
                  <a:pt x="1406591" y="2875983"/>
                  <a:pt x="1607197" y="2904746"/>
                </a:cubicBezTo>
                <a:lnTo>
                  <a:pt x="1620886" y="2906232"/>
                </a:lnTo>
                <a:lnTo>
                  <a:pt x="1554426" y="2887596"/>
                </a:lnTo>
                <a:cubicBezTo>
                  <a:pt x="1069478" y="2720792"/>
                  <a:pt x="1823384" y="2253974"/>
                  <a:pt x="3099243" y="2391677"/>
                </a:cubicBezTo>
                <a:lnTo>
                  <a:pt x="3359510" y="2427319"/>
                </a:lnTo>
                <a:lnTo>
                  <a:pt x="3306669" y="2498640"/>
                </a:lnTo>
                <a:lnTo>
                  <a:pt x="3118180" y="2529821"/>
                </a:lnTo>
                <a:cubicBezTo>
                  <a:pt x="2199416" y="2703334"/>
                  <a:pt x="1667598" y="3124842"/>
                  <a:pt x="1748034" y="3270162"/>
                </a:cubicBezTo>
                <a:cubicBezTo>
                  <a:pt x="1774432" y="3317857"/>
                  <a:pt x="1866782" y="3335801"/>
                  <a:pt x="2033048" y="3305463"/>
                </a:cubicBezTo>
                <a:lnTo>
                  <a:pt x="2044287" y="3303037"/>
                </a:lnTo>
                <a:lnTo>
                  <a:pt x="1987174" y="3306292"/>
                </a:lnTo>
                <a:cubicBezTo>
                  <a:pt x="1563566" y="3307043"/>
                  <a:pt x="2060297" y="2764005"/>
                  <a:pt x="3107669" y="2537303"/>
                </a:cubicBezTo>
                <a:lnTo>
                  <a:pt x="3305691" y="2499960"/>
                </a:lnTo>
                <a:lnTo>
                  <a:pt x="3254161" y="2569511"/>
                </a:lnTo>
                <a:cubicBezTo>
                  <a:pt x="2111073" y="3998114"/>
                  <a:pt x="800338" y="4008188"/>
                  <a:pt x="1102172" y="3291024"/>
                </a:cubicBezTo>
                <a:lnTo>
                  <a:pt x="1148432" y="3199165"/>
                </a:lnTo>
                <a:lnTo>
                  <a:pt x="1136178" y="3214506"/>
                </a:lnTo>
                <a:cubicBezTo>
                  <a:pt x="964689" y="3449950"/>
                  <a:pt x="930844" y="3634049"/>
                  <a:pt x="996288" y="3751908"/>
                </a:cubicBezTo>
                <a:cubicBezTo>
                  <a:pt x="1115927" y="3967372"/>
                  <a:pt x="1567397" y="3961461"/>
                  <a:pt x="2116356" y="3643178"/>
                </a:cubicBezTo>
                <a:lnTo>
                  <a:pt x="2135414" y="3631126"/>
                </a:lnTo>
                <a:lnTo>
                  <a:pt x="2051630" y="3705305"/>
                </a:lnTo>
                <a:cubicBezTo>
                  <a:pt x="2011841" y="3743577"/>
                  <a:pt x="1975475" y="3781754"/>
                  <a:pt x="1942563" y="3819468"/>
                </a:cubicBezTo>
                <a:cubicBezTo>
                  <a:pt x="1737780" y="4054130"/>
                  <a:pt x="1666795" y="4270811"/>
                  <a:pt x="1738191" y="4380328"/>
                </a:cubicBezTo>
                <a:cubicBezTo>
                  <a:pt x="1782128" y="4447723"/>
                  <a:pt x="1879984" y="4474535"/>
                  <a:pt x="2033761" y="4439980"/>
                </a:cubicBezTo>
                <a:lnTo>
                  <a:pt x="2053737" y="4434613"/>
                </a:lnTo>
                <a:lnTo>
                  <a:pt x="2017339" y="4479927"/>
                </a:lnTo>
                <a:cubicBezTo>
                  <a:pt x="1930332" y="4607968"/>
                  <a:pt x="1922555" y="4771289"/>
                  <a:pt x="2006238" y="4868512"/>
                </a:cubicBezTo>
                <a:cubicBezTo>
                  <a:pt x="2101877" y="4979624"/>
                  <a:pt x="2280757" y="4962328"/>
                  <a:pt x="2405779" y="4829881"/>
                </a:cubicBezTo>
                <a:lnTo>
                  <a:pt x="2405779" y="4829880"/>
                </a:lnTo>
                <a:cubicBezTo>
                  <a:pt x="2289587" y="4872431"/>
                  <a:pt x="2174760" y="4847883"/>
                  <a:pt x="2103671" y="4765292"/>
                </a:cubicBezTo>
                <a:cubicBezTo>
                  <a:pt x="2050355" y="4703350"/>
                  <a:pt x="2027571" y="4615646"/>
                  <a:pt x="2037933" y="4522169"/>
                </a:cubicBezTo>
                <a:lnTo>
                  <a:pt x="2058095" y="4433442"/>
                </a:lnTo>
                <a:lnTo>
                  <a:pt x="2103094" y="4421352"/>
                </a:lnTo>
                <a:lnTo>
                  <a:pt x="2116072" y="4416678"/>
                </a:lnTo>
                <a:lnTo>
                  <a:pt x="2046768" y="4425481"/>
                </a:lnTo>
                <a:cubicBezTo>
                  <a:pt x="1489243" y="4454006"/>
                  <a:pt x="1995839" y="3399706"/>
                  <a:pt x="3398347" y="3010144"/>
                </a:cubicBezTo>
                <a:lnTo>
                  <a:pt x="3408481" y="3007473"/>
                </a:lnTo>
                <a:lnTo>
                  <a:pt x="3377719" y="3014723"/>
                </a:lnTo>
                <a:cubicBezTo>
                  <a:pt x="3119945" y="3079076"/>
                  <a:pt x="2890708" y="3165903"/>
                  <a:pt x="2690970" y="3265210"/>
                </a:cubicBezTo>
                <a:lnTo>
                  <a:pt x="2531783" y="3351647"/>
                </a:lnTo>
                <a:lnTo>
                  <a:pt x="2689130" y="3217401"/>
                </a:lnTo>
                <a:cubicBezTo>
                  <a:pt x="2885101" y="3038521"/>
                  <a:pt x="3083225" y="2821562"/>
                  <a:pt x="3274822" y="2563155"/>
                </a:cubicBezTo>
                <a:lnTo>
                  <a:pt x="3320662" y="2497137"/>
                </a:lnTo>
                <a:lnTo>
                  <a:pt x="3324376" y="2496436"/>
                </a:lnTo>
                <a:lnTo>
                  <a:pt x="3332977" y="2495129"/>
                </a:lnTo>
                <a:lnTo>
                  <a:pt x="3320944" y="2496730"/>
                </a:lnTo>
                <a:lnTo>
                  <a:pt x="3368130" y="2428770"/>
                </a:lnTo>
                <a:lnTo>
                  <a:pt x="3371449" y="2429354"/>
                </a:lnTo>
                <a:lnTo>
                  <a:pt x="3368171" y="2428711"/>
                </a:lnTo>
                <a:lnTo>
                  <a:pt x="3463922" y="2290808"/>
                </a:lnTo>
                <a:close/>
                <a:moveTo>
                  <a:pt x="6967972" y="1958618"/>
                </a:moveTo>
                <a:cubicBezTo>
                  <a:pt x="6892040" y="1958619"/>
                  <a:pt x="6830484" y="2014826"/>
                  <a:pt x="6830484" y="2084163"/>
                </a:cubicBezTo>
                <a:cubicBezTo>
                  <a:pt x="6830485" y="2153500"/>
                  <a:pt x="6892040" y="2209708"/>
                  <a:pt x="6967973" y="2209708"/>
                </a:cubicBezTo>
                <a:cubicBezTo>
                  <a:pt x="7043906" y="2209708"/>
                  <a:pt x="7105461" y="2153500"/>
                  <a:pt x="7105460" y="2084164"/>
                </a:cubicBezTo>
                <a:cubicBezTo>
                  <a:pt x="7105461" y="2014827"/>
                  <a:pt x="7043905" y="1958618"/>
                  <a:pt x="6967972" y="1958618"/>
                </a:cubicBezTo>
                <a:close/>
                <a:moveTo>
                  <a:pt x="713060" y="1958617"/>
                </a:moveTo>
                <a:cubicBezTo>
                  <a:pt x="637127" y="1958617"/>
                  <a:pt x="575571" y="2014826"/>
                  <a:pt x="575572" y="2084163"/>
                </a:cubicBezTo>
                <a:cubicBezTo>
                  <a:pt x="575571" y="2153499"/>
                  <a:pt x="637126" y="2209707"/>
                  <a:pt x="713059" y="2209707"/>
                </a:cubicBezTo>
                <a:cubicBezTo>
                  <a:pt x="788992" y="2209707"/>
                  <a:pt x="850547" y="2153499"/>
                  <a:pt x="850547" y="2084162"/>
                </a:cubicBezTo>
                <a:cubicBezTo>
                  <a:pt x="850548" y="2014825"/>
                  <a:pt x="788992" y="1958618"/>
                  <a:pt x="713060" y="1958617"/>
                </a:cubicBezTo>
                <a:close/>
                <a:moveTo>
                  <a:pt x="6118538" y="1952367"/>
                </a:moveTo>
                <a:cubicBezTo>
                  <a:pt x="5707555" y="1951791"/>
                  <a:pt x="5085875" y="2049631"/>
                  <a:pt x="4383395" y="2320479"/>
                </a:cubicBezTo>
                <a:lnTo>
                  <a:pt x="4352215" y="2332789"/>
                </a:lnTo>
                <a:lnTo>
                  <a:pt x="4362658" y="2328858"/>
                </a:lnTo>
                <a:cubicBezTo>
                  <a:pt x="5819651" y="1793676"/>
                  <a:pt x="6895346" y="2004230"/>
                  <a:pt x="6392139" y="2272824"/>
                </a:cubicBezTo>
                <a:lnTo>
                  <a:pt x="6326424" y="2303888"/>
                </a:lnTo>
                <a:lnTo>
                  <a:pt x="6340550" y="2299408"/>
                </a:lnTo>
                <a:cubicBezTo>
                  <a:pt x="6545816" y="2228064"/>
                  <a:pt x="6636547" y="2156600"/>
                  <a:pt x="6634002" y="2097225"/>
                </a:cubicBezTo>
                <a:cubicBezTo>
                  <a:pt x="6630384" y="2012800"/>
                  <a:pt x="6438191" y="1952815"/>
                  <a:pt x="6118538" y="1952367"/>
                </a:cubicBezTo>
                <a:close/>
                <a:moveTo>
                  <a:pt x="1562494" y="1952366"/>
                </a:moveTo>
                <a:cubicBezTo>
                  <a:pt x="1242841" y="1952814"/>
                  <a:pt x="1050647" y="2012799"/>
                  <a:pt x="1047030" y="2097224"/>
                </a:cubicBezTo>
                <a:cubicBezTo>
                  <a:pt x="1044485" y="2156599"/>
                  <a:pt x="1135216" y="2228063"/>
                  <a:pt x="1340481" y="2299407"/>
                </a:cubicBezTo>
                <a:lnTo>
                  <a:pt x="1354608" y="2303887"/>
                </a:lnTo>
                <a:lnTo>
                  <a:pt x="1288893" y="2272823"/>
                </a:lnTo>
                <a:cubicBezTo>
                  <a:pt x="785686" y="2004229"/>
                  <a:pt x="1861380" y="1793675"/>
                  <a:pt x="3318374" y="2328857"/>
                </a:cubicBezTo>
                <a:lnTo>
                  <a:pt x="3328816" y="2332788"/>
                </a:lnTo>
                <a:lnTo>
                  <a:pt x="3297637" y="2320478"/>
                </a:lnTo>
                <a:cubicBezTo>
                  <a:pt x="2595157" y="2049630"/>
                  <a:pt x="1973477" y="1951790"/>
                  <a:pt x="1562494" y="1952366"/>
                </a:cubicBezTo>
                <a:close/>
                <a:moveTo>
                  <a:pt x="7173631" y="1769047"/>
                </a:moveTo>
                <a:lnTo>
                  <a:pt x="7217164" y="1808378"/>
                </a:lnTo>
                <a:cubicBezTo>
                  <a:pt x="7246764" y="1842544"/>
                  <a:pt x="7268457" y="1884409"/>
                  <a:pt x="7282242" y="1933976"/>
                </a:cubicBezTo>
                <a:cubicBezTo>
                  <a:pt x="7309814" y="2033109"/>
                  <a:pt x="7300474" y="2138641"/>
                  <a:pt x="7254222" y="2250576"/>
                </a:cubicBezTo>
                <a:cubicBezTo>
                  <a:pt x="7222592" y="2327128"/>
                  <a:pt x="7176945" y="2391488"/>
                  <a:pt x="7117281" y="2443655"/>
                </a:cubicBezTo>
                <a:cubicBezTo>
                  <a:pt x="7052076" y="2500311"/>
                  <a:pt x="6986874" y="2526465"/>
                  <a:pt x="6921673" y="2522119"/>
                </a:cubicBezTo>
                <a:cubicBezTo>
                  <a:pt x="7014722" y="2652448"/>
                  <a:pt x="7029614" y="2794165"/>
                  <a:pt x="6966351" y="2947271"/>
                </a:cubicBezTo>
                <a:cubicBezTo>
                  <a:pt x="6923822" y="3050199"/>
                  <a:pt x="6859307" y="3128981"/>
                  <a:pt x="6772810" y="3183616"/>
                </a:cubicBezTo>
                <a:cubicBezTo>
                  <a:pt x="6727450" y="3212321"/>
                  <a:pt x="6683063" y="3229566"/>
                  <a:pt x="6639645" y="3235350"/>
                </a:cubicBezTo>
                <a:lnTo>
                  <a:pt x="6585284" y="3235417"/>
                </a:lnTo>
                <a:lnTo>
                  <a:pt x="6601043" y="3247907"/>
                </a:lnTo>
                <a:cubicBezTo>
                  <a:pt x="6620484" y="3260658"/>
                  <a:pt x="6640706" y="3271373"/>
                  <a:pt x="6661706" y="3280050"/>
                </a:cubicBezTo>
                <a:cubicBezTo>
                  <a:pt x="6744657" y="3314326"/>
                  <a:pt x="6831491" y="3302757"/>
                  <a:pt x="6922208" y="3245347"/>
                </a:cubicBezTo>
                <a:cubicBezTo>
                  <a:pt x="7008707" y="3190712"/>
                  <a:pt x="7073221" y="3111930"/>
                  <a:pt x="7115750" y="3009002"/>
                </a:cubicBezTo>
                <a:cubicBezTo>
                  <a:pt x="7179013" y="2855896"/>
                  <a:pt x="7164120" y="2714179"/>
                  <a:pt x="7071073" y="2583850"/>
                </a:cubicBezTo>
                <a:cubicBezTo>
                  <a:pt x="7136273" y="2588196"/>
                  <a:pt x="7201475" y="2562042"/>
                  <a:pt x="7266682" y="2505388"/>
                </a:cubicBezTo>
                <a:cubicBezTo>
                  <a:pt x="7326344" y="2453220"/>
                  <a:pt x="7371991" y="2388860"/>
                  <a:pt x="7403622" y="2312307"/>
                </a:cubicBezTo>
                <a:cubicBezTo>
                  <a:pt x="7449873" y="2200373"/>
                  <a:pt x="7459213" y="2094839"/>
                  <a:pt x="7431642" y="1995707"/>
                </a:cubicBezTo>
                <a:cubicBezTo>
                  <a:pt x="7404070" y="1896574"/>
                  <a:pt x="7344871" y="1828244"/>
                  <a:pt x="7254046" y="1790716"/>
                </a:cubicBezTo>
                <a:cubicBezTo>
                  <a:pt x="7230946" y="1781170"/>
                  <a:pt x="7207324" y="1774186"/>
                  <a:pt x="7183182" y="1769766"/>
                </a:cubicBezTo>
                <a:close/>
                <a:moveTo>
                  <a:pt x="507400" y="1769046"/>
                </a:moveTo>
                <a:lnTo>
                  <a:pt x="497850" y="1769765"/>
                </a:lnTo>
                <a:cubicBezTo>
                  <a:pt x="473708" y="1774185"/>
                  <a:pt x="450086" y="1781169"/>
                  <a:pt x="426986" y="1790715"/>
                </a:cubicBezTo>
                <a:cubicBezTo>
                  <a:pt x="336161" y="1828243"/>
                  <a:pt x="276962" y="1896573"/>
                  <a:pt x="249389" y="1995706"/>
                </a:cubicBezTo>
                <a:cubicBezTo>
                  <a:pt x="221819" y="2094838"/>
                  <a:pt x="231159" y="2200372"/>
                  <a:pt x="277409" y="2312306"/>
                </a:cubicBezTo>
                <a:cubicBezTo>
                  <a:pt x="309041" y="2388859"/>
                  <a:pt x="354688" y="2453219"/>
                  <a:pt x="414350" y="2505387"/>
                </a:cubicBezTo>
                <a:cubicBezTo>
                  <a:pt x="479557" y="2562041"/>
                  <a:pt x="544759" y="2588195"/>
                  <a:pt x="609959" y="2583849"/>
                </a:cubicBezTo>
                <a:cubicBezTo>
                  <a:pt x="516911" y="2714178"/>
                  <a:pt x="502019" y="2855895"/>
                  <a:pt x="565282" y="3009001"/>
                </a:cubicBezTo>
                <a:cubicBezTo>
                  <a:pt x="607811" y="3111929"/>
                  <a:pt x="672324" y="3190711"/>
                  <a:pt x="758823" y="3245346"/>
                </a:cubicBezTo>
                <a:cubicBezTo>
                  <a:pt x="849541" y="3302756"/>
                  <a:pt x="936374" y="3314325"/>
                  <a:pt x="1019326" y="3280049"/>
                </a:cubicBezTo>
                <a:cubicBezTo>
                  <a:pt x="1040326" y="3271372"/>
                  <a:pt x="1060548" y="3260657"/>
                  <a:pt x="1079988" y="3247906"/>
                </a:cubicBezTo>
                <a:lnTo>
                  <a:pt x="1095748" y="3235416"/>
                </a:lnTo>
                <a:lnTo>
                  <a:pt x="1041387" y="3235349"/>
                </a:lnTo>
                <a:cubicBezTo>
                  <a:pt x="997969" y="3229565"/>
                  <a:pt x="953582" y="3212320"/>
                  <a:pt x="908222" y="3183615"/>
                </a:cubicBezTo>
                <a:cubicBezTo>
                  <a:pt x="821724" y="3128980"/>
                  <a:pt x="757210" y="3050198"/>
                  <a:pt x="714681" y="2947270"/>
                </a:cubicBezTo>
                <a:cubicBezTo>
                  <a:pt x="651418" y="2794164"/>
                  <a:pt x="666310" y="2652447"/>
                  <a:pt x="759359" y="2522118"/>
                </a:cubicBezTo>
                <a:cubicBezTo>
                  <a:pt x="694158" y="2526464"/>
                  <a:pt x="628956" y="2500310"/>
                  <a:pt x="563751" y="2443654"/>
                </a:cubicBezTo>
                <a:cubicBezTo>
                  <a:pt x="504087" y="2391487"/>
                  <a:pt x="458440" y="2327127"/>
                  <a:pt x="426810" y="2250575"/>
                </a:cubicBezTo>
                <a:cubicBezTo>
                  <a:pt x="380558" y="2138640"/>
                  <a:pt x="371217" y="2033108"/>
                  <a:pt x="398790" y="1933975"/>
                </a:cubicBezTo>
                <a:cubicBezTo>
                  <a:pt x="412575" y="1884408"/>
                  <a:pt x="434268" y="1842543"/>
                  <a:pt x="463868" y="1808377"/>
                </a:cubicBezTo>
                <a:close/>
                <a:moveTo>
                  <a:pt x="3886597" y="1459091"/>
                </a:moveTo>
                <a:lnTo>
                  <a:pt x="3940000" y="1634341"/>
                </a:lnTo>
                <a:lnTo>
                  <a:pt x="3969970" y="1783158"/>
                </a:lnTo>
                <a:lnTo>
                  <a:pt x="3936820" y="1816772"/>
                </a:lnTo>
                <a:lnTo>
                  <a:pt x="3930653" y="1776947"/>
                </a:lnTo>
                <a:cubicBezTo>
                  <a:pt x="3912706" y="1682033"/>
                  <a:pt x="3891069" y="1626611"/>
                  <a:pt x="3867779" y="1626611"/>
                </a:cubicBezTo>
                <a:cubicBezTo>
                  <a:pt x="3844489" y="1626611"/>
                  <a:pt x="3822853" y="1682033"/>
                  <a:pt x="3804905" y="1776947"/>
                </a:cubicBezTo>
                <a:lnTo>
                  <a:pt x="3791340" y="1864558"/>
                </a:lnTo>
                <a:lnTo>
                  <a:pt x="3765619" y="1838477"/>
                </a:lnTo>
                <a:lnTo>
                  <a:pt x="3766957" y="1828532"/>
                </a:lnTo>
                <a:cubicBezTo>
                  <a:pt x="3778314" y="1760233"/>
                  <a:pt x="3791389" y="1695234"/>
                  <a:pt x="3806065" y="1634341"/>
                </a:cubicBezTo>
                <a:lnTo>
                  <a:pt x="3859468" y="1459091"/>
                </a:lnTo>
                <a:lnTo>
                  <a:pt x="3873032" y="1462358"/>
                </a:lnTo>
                <a:close/>
                <a:moveTo>
                  <a:pt x="6450068" y="1343917"/>
                </a:moveTo>
                <a:cubicBezTo>
                  <a:pt x="6059343" y="1331105"/>
                  <a:pt x="5219214" y="1580748"/>
                  <a:pt x="4313015" y="2233014"/>
                </a:cubicBezTo>
                <a:lnTo>
                  <a:pt x="4282933" y="2255074"/>
                </a:lnTo>
                <a:lnTo>
                  <a:pt x="4293063" y="2247917"/>
                </a:lnTo>
                <a:cubicBezTo>
                  <a:pt x="5710388" y="1265167"/>
                  <a:pt x="6931892" y="1266348"/>
                  <a:pt x="6466598" y="1706261"/>
                </a:cubicBezTo>
                <a:lnTo>
                  <a:pt x="6404675" y="1758896"/>
                </a:lnTo>
                <a:lnTo>
                  <a:pt x="6418621" y="1750218"/>
                </a:lnTo>
                <a:cubicBezTo>
                  <a:pt x="6619471" y="1616630"/>
                  <a:pt x="6696706" y="1509671"/>
                  <a:pt x="6676796" y="1439022"/>
                </a:cubicBezTo>
                <a:cubicBezTo>
                  <a:pt x="6660618" y="1381620"/>
                  <a:pt x="6580310" y="1348188"/>
                  <a:pt x="6450068" y="1343917"/>
                </a:cubicBezTo>
                <a:close/>
                <a:moveTo>
                  <a:pt x="1230964" y="1343916"/>
                </a:moveTo>
                <a:cubicBezTo>
                  <a:pt x="1100722" y="1348187"/>
                  <a:pt x="1020413" y="1381619"/>
                  <a:pt x="1004236" y="1439021"/>
                </a:cubicBezTo>
                <a:cubicBezTo>
                  <a:pt x="984325" y="1509670"/>
                  <a:pt x="1061561" y="1616629"/>
                  <a:pt x="1262410" y="1750217"/>
                </a:cubicBezTo>
                <a:lnTo>
                  <a:pt x="1276357" y="1758895"/>
                </a:lnTo>
                <a:lnTo>
                  <a:pt x="1214434" y="1706260"/>
                </a:lnTo>
                <a:cubicBezTo>
                  <a:pt x="749139" y="1266347"/>
                  <a:pt x="1970644" y="1265166"/>
                  <a:pt x="3387969" y="2247916"/>
                </a:cubicBezTo>
                <a:lnTo>
                  <a:pt x="3398098" y="2255073"/>
                </a:lnTo>
                <a:lnTo>
                  <a:pt x="3368017" y="2233013"/>
                </a:lnTo>
                <a:cubicBezTo>
                  <a:pt x="2461818" y="1580747"/>
                  <a:pt x="1621689" y="1331104"/>
                  <a:pt x="1230964" y="1343916"/>
                </a:cubicBezTo>
                <a:close/>
                <a:moveTo>
                  <a:pt x="7105460" y="1269504"/>
                </a:moveTo>
                <a:cubicBezTo>
                  <a:pt x="7029527" y="1269504"/>
                  <a:pt x="6967973" y="1325712"/>
                  <a:pt x="6967973" y="1395049"/>
                </a:cubicBezTo>
                <a:cubicBezTo>
                  <a:pt x="6967973" y="1464386"/>
                  <a:pt x="7029528" y="1520594"/>
                  <a:pt x="7105460" y="1520594"/>
                </a:cubicBezTo>
                <a:cubicBezTo>
                  <a:pt x="7181394" y="1520594"/>
                  <a:pt x="7242949" y="1464386"/>
                  <a:pt x="7242949" y="1395049"/>
                </a:cubicBezTo>
                <a:cubicBezTo>
                  <a:pt x="7242948" y="1325712"/>
                  <a:pt x="7181393" y="1269504"/>
                  <a:pt x="7105460" y="1269504"/>
                </a:cubicBezTo>
                <a:close/>
                <a:moveTo>
                  <a:pt x="575572" y="1269503"/>
                </a:moveTo>
                <a:cubicBezTo>
                  <a:pt x="499638" y="1269503"/>
                  <a:pt x="438083" y="1325711"/>
                  <a:pt x="438083" y="1395048"/>
                </a:cubicBezTo>
                <a:cubicBezTo>
                  <a:pt x="438083" y="1464385"/>
                  <a:pt x="499638" y="1520593"/>
                  <a:pt x="575572" y="1520593"/>
                </a:cubicBezTo>
                <a:cubicBezTo>
                  <a:pt x="651504" y="1520593"/>
                  <a:pt x="713059" y="1464385"/>
                  <a:pt x="713059" y="1395048"/>
                </a:cubicBezTo>
                <a:cubicBezTo>
                  <a:pt x="713059" y="1325711"/>
                  <a:pt x="651505" y="1269503"/>
                  <a:pt x="575572" y="1269503"/>
                </a:cubicBezTo>
                <a:close/>
                <a:moveTo>
                  <a:pt x="6445467" y="678269"/>
                </a:moveTo>
                <a:cubicBezTo>
                  <a:pt x="6059439" y="663417"/>
                  <a:pt x="5130333" y="1086559"/>
                  <a:pt x="4235892" y="2076586"/>
                </a:cubicBezTo>
                <a:lnTo>
                  <a:pt x="4208587" y="2107401"/>
                </a:lnTo>
                <a:lnTo>
                  <a:pt x="4217850" y="2097342"/>
                </a:lnTo>
                <a:cubicBezTo>
                  <a:pt x="5518632" y="711897"/>
                  <a:pt x="6854037" y="512515"/>
                  <a:pt x="6456643" y="1104886"/>
                </a:cubicBezTo>
                <a:lnTo>
                  <a:pt x="6402262" y="1176790"/>
                </a:lnTo>
                <a:lnTo>
                  <a:pt x="6415313" y="1164322"/>
                </a:lnTo>
                <a:cubicBezTo>
                  <a:pt x="6601082" y="974648"/>
                  <a:pt x="6658470" y="836521"/>
                  <a:pt x="6618854" y="756942"/>
                </a:cubicBezTo>
                <a:cubicBezTo>
                  <a:pt x="6594713" y="708449"/>
                  <a:pt x="6534551" y="681697"/>
                  <a:pt x="6445467" y="678269"/>
                </a:cubicBezTo>
                <a:close/>
                <a:moveTo>
                  <a:pt x="1235564" y="678268"/>
                </a:moveTo>
                <a:cubicBezTo>
                  <a:pt x="1146481" y="681696"/>
                  <a:pt x="1086319" y="708448"/>
                  <a:pt x="1062178" y="756941"/>
                </a:cubicBezTo>
                <a:cubicBezTo>
                  <a:pt x="1022562" y="836520"/>
                  <a:pt x="1079950" y="974648"/>
                  <a:pt x="1265718" y="1164321"/>
                </a:cubicBezTo>
                <a:lnTo>
                  <a:pt x="1278770" y="1176789"/>
                </a:lnTo>
                <a:lnTo>
                  <a:pt x="1224388" y="1104885"/>
                </a:lnTo>
                <a:cubicBezTo>
                  <a:pt x="826995" y="512514"/>
                  <a:pt x="2162399" y="711896"/>
                  <a:pt x="3463182" y="2097341"/>
                </a:cubicBezTo>
                <a:lnTo>
                  <a:pt x="3472445" y="2107400"/>
                </a:lnTo>
                <a:lnTo>
                  <a:pt x="3445140" y="2076585"/>
                </a:lnTo>
                <a:cubicBezTo>
                  <a:pt x="2550698" y="1086558"/>
                  <a:pt x="1621593" y="663416"/>
                  <a:pt x="1235564" y="678268"/>
                </a:cubicBezTo>
                <a:close/>
                <a:moveTo>
                  <a:pt x="6967973" y="614360"/>
                </a:moveTo>
                <a:cubicBezTo>
                  <a:pt x="6892039" y="614360"/>
                  <a:pt x="6830484" y="670568"/>
                  <a:pt x="6830485" y="739905"/>
                </a:cubicBezTo>
                <a:cubicBezTo>
                  <a:pt x="6830484" y="809242"/>
                  <a:pt x="6892040" y="865450"/>
                  <a:pt x="6967972" y="865450"/>
                </a:cubicBezTo>
                <a:cubicBezTo>
                  <a:pt x="7043906" y="865450"/>
                  <a:pt x="7105460" y="809242"/>
                  <a:pt x="7105461" y="739905"/>
                </a:cubicBezTo>
                <a:cubicBezTo>
                  <a:pt x="7105461" y="670568"/>
                  <a:pt x="7043906" y="614360"/>
                  <a:pt x="6967973" y="614360"/>
                </a:cubicBezTo>
                <a:close/>
                <a:moveTo>
                  <a:pt x="713059" y="614359"/>
                </a:moveTo>
                <a:cubicBezTo>
                  <a:pt x="637126" y="614359"/>
                  <a:pt x="575571" y="670566"/>
                  <a:pt x="575571" y="739904"/>
                </a:cubicBezTo>
                <a:cubicBezTo>
                  <a:pt x="575572" y="809241"/>
                  <a:pt x="637126" y="865449"/>
                  <a:pt x="713060" y="865449"/>
                </a:cubicBezTo>
                <a:cubicBezTo>
                  <a:pt x="788992" y="865449"/>
                  <a:pt x="850548" y="809241"/>
                  <a:pt x="850547" y="739904"/>
                </a:cubicBezTo>
                <a:cubicBezTo>
                  <a:pt x="850547" y="670567"/>
                  <a:pt x="788992" y="614359"/>
                  <a:pt x="713059" y="614359"/>
                </a:cubicBezTo>
                <a:close/>
                <a:moveTo>
                  <a:pt x="4616839" y="350"/>
                </a:moveTo>
                <a:cubicBezTo>
                  <a:pt x="4410005" y="12980"/>
                  <a:pt x="4075066" y="366992"/>
                  <a:pt x="3955186" y="1026199"/>
                </a:cubicBezTo>
                <a:lnTo>
                  <a:pt x="3947333" y="1077654"/>
                </a:lnTo>
                <a:lnTo>
                  <a:pt x="3939433" y="1071300"/>
                </a:lnTo>
                <a:cubicBezTo>
                  <a:pt x="3919024" y="1061001"/>
                  <a:pt x="3896586" y="1055306"/>
                  <a:pt x="3873032" y="1055306"/>
                </a:cubicBezTo>
                <a:lnTo>
                  <a:pt x="3810840" y="1070286"/>
                </a:lnTo>
                <a:lnTo>
                  <a:pt x="3805250" y="1033662"/>
                </a:lnTo>
                <a:cubicBezTo>
                  <a:pt x="3685370" y="374456"/>
                  <a:pt x="3350431" y="20444"/>
                  <a:pt x="3143596" y="7814"/>
                </a:cubicBezTo>
                <a:cubicBezTo>
                  <a:pt x="3109827" y="5752"/>
                  <a:pt x="3079473" y="12790"/>
                  <a:pt x="3054027" y="29085"/>
                </a:cubicBezTo>
                <a:cubicBezTo>
                  <a:pt x="2991391" y="69195"/>
                  <a:pt x="2958494" y="165397"/>
                  <a:pt x="2977609" y="320038"/>
                </a:cubicBezTo>
                <a:lnTo>
                  <a:pt x="2979370" y="330380"/>
                </a:lnTo>
                <a:lnTo>
                  <a:pt x="2981767" y="275137"/>
                </a:lnTo>
                <a:cubicBezTo>
                  <a:pt x="3025655" y="-113753"/>
                  <a:pt x="3571184" y="146021"/>
                  <a:pt x="3777819" y="965826"/>
                </a:cubicBezTo>
                <a:lnTo>
                  <a:pt x="3800983" y="1075844"/>
                </a:lnTo>
                <a:lnTo>
                  <a:pt x="3752407" y="1114917"/>
                </a:lnTo>
                <a:cubicBezTo>
                  <a:pt x="3721537" y="1151748"/>
                  <a:pt x="3702443" y="1202630"/>
                  <a:pt x="3702443" y="1258832"/>
                </a:cubicBezTo>
                <a:cubicBezTo>
                  <a:pt x="3702443" y="1315034"/>
                  <a:pt x="3721537" y="1365915"/>
                  <a:pt x="3752407" y="1402746"/>
                </a:cubicBezTo>
                <a:lnTo>
                  <a:pt x="3802933" y="1443390"/>
                </a:lnTo>
                <a:lnTo>
                  <a:pt x="3749442" y="1500707"/>
                </a:lnTo>
                <a:cubicBezTo>
                  <a:pt x="3720952" y="1542303"/>
                  <a:pt x="3694587" y="1597845"/>
                  <a:pt x="3671065" y="1664853"/>
                </a:cubicBezTo>
                <a:lnTo>
                  <a:pt x="3653005" y="1724288"/>
                </a:lnTo>
                <a:lnTo>
                  <a:pt x="3620645" y="1691475"/>
                </a:lnTo>
                <a:cubicBezTo>
                  <a:pt x="2556859" y="652104"/>
                  <a:pt x="1493997" y="190360"/>
                  <a:pt x="819414" y="121378"/>
                </a:cubicBezTo>
                <a:cubicBezTo>
                  <a:pt x="768017" y="116121"/>
                  <a:pt x="718874" y="113145"/>
                  <a:pt x="672156" y="112368"/>
                </a:cubicBezTo>
                <a:cubicBezTo>
                  <a:pt x="625439" y="111590"/>
                  <a:pt x="581146" y="113011"/>
                  <a:pt x="539450" y="116548"/>
                </a:cubicBezTo>
                <a:cubicBezTo>
                  <a:pt x="317072" y="135412"/>
                  <a:pt x="168555" y="214478"/>
                  <a:pt x="119885" y="341340"/>
                </a:cubicBezTo>
                <a:cubicBezTo>
                  <a:pt x="67472" y="477962"/>
                  <a:pt x="130860" y="670017"/>
                  <a:pt x="342510" y="902014"/>
                </a:cubicBezTo>
                <a:lnTo>
                  <a:pt x="380511" y="940757"/>
                </a:lnTo>
                <a:lnTo>
                  <a:pt x="320978" y="950600"/>
                </a:lnTo>
                <a:cubicBezTo>
                  <a:pt x="125143" y="1002840"/>
                  <a:pt x="-12745" y="1180371"/>
                  <a:pt x="934" y="1380954"/>
                </a:cubicBezTo>
                <a:cubicBezTo>
                  <a:pt x="16567" y="1610193"/>
                  <a:pt x="224243" y="1782729"/>
                  <a:pt x="464794" y="1766325"/>
                </a:cubicBezTo>
                <a:lnTo>
                  <a:pt x="464794" y="1766323"/>
                </a:lnTo>
                <a:cubicBezTo>
                  <a:pt x="305073" y="1689897"/>
                  <a:pt x="200020" y="1538563"/>
                  <a:pt x="188400" y="1368169"/>
                </a:cubicBezTo>
                <a:cubicBezTo>
                  <a:pt x="179685" y="1240374"/>
                  <a:pt x="224496" y="1116068"/>
                  <a:pt x="309826" y="1020810"/>
                </a:cubicBezTo>
                <a:lnTo>
                  <a:pt x="390742" y="951186"/>
                </a:lnTo>
                <a:lnTo>
                  <a:pt x="442388" y="1003840"/>
                </a:lnTo>
                <a:lnTo>
                  <a:pt x="462820" y="1021820"/>
                </a:lnTo>
                <a:lnTo>
                  <a:pt x="401278" y="942122"/>
                </a:lnTo>
                <a:lnTo>
                  <a:pt x="408182" y="936181"/>
                </a:lnTo>
                <a:lnTo>
                  <a:pt x="397993" y="937866"/>
                </a:lnTo>
                <a:lnTo>
                  <a:pt x="377323" y="911100"/>
                </a:lnTo>
                <a:cubicBezTo>
                  <a:pt x="-209543" y="39980"/>
                  <a:pt x="1574197" y="-95157"/>
                  <a:pt x="3479576" y="1579002"/>
                </a:cubicBezTo>
                <a:lnTo>
                  <a:pt x="3650063" y="1733970"/>
                </a:lnTo>
                <a:lnTo>
                  <a:pt x="3638004" y="1773656"/>
                </a:lnTo>
                <a:cubicBezTo>
                  <a:pt x="3586755" y="1968295"/>
                  <a:pt x="3555520" y="2226853"/>
                  <a:pt x="3555520" y="2510593"/>
                </a:cubicBezTo>
                <a:cubicBezTo>
                  <a:pt x="3555520" y="2813250"/>
                  <a:pt x="3591059" y="3087254"/>
                  <a:pt x="3648517" y="3285594"/>
                </a:cubicBezTo>
                <a:lnTo>
                  <a:pt x="3653507" y="3301247"/>
                </a:lnTo>
                <a:lnTo>
                  <a:pt x="3637621" y="3367731"/>
                </a:lnTo>
                <a:cubicBezTo>
                  <a:pt x="3242178" y="4832675"/>
                  <a:pt x="2394756" y="5453386"/>
                  <a:pt x="2416908" y="4845427"/>
                </a:cubicBezTo>
                <a:lnTo>
                  <a:pt x="2424673" y="4763996"/>
                </a:lnTo>
                <a:lnTo>
                  <a:pt x="2420441" y="4779717"/>
                </a:lnTo>
                <a:cubicBezTo>
                  <a:pt x="2366226" y="5013231"/>
                  <a:pt x="2388832" y="5148850"/>
                  <a:pt x="2459788" y="5194856"/>
                </a:cubicBezTo>
                <a:cubicBezTo>
                  <a:pt x="2675977" y="5335030"/>
                  <a:pt x="3341004" y="4643288"/>
                  <a:pt x="3649479" y="3353916"/>
                </a:cubicBezTo>
                <a:lnTo>
                  <a:pt x="3657825" y="3314796"/>
                </a:lnTo>
                <a:lnTo>
                  <a:pt x="3671065" y="3356333"/>
                </a:lnTo>
                <a:cubicBezTo>
                  <a:pt x="3725950" y="3512686"/>
                  <a:pt x="3796313" y="3606610"/>
                  <a:pt x="3873032" y="3606610"/>
                </a:cubicBezTo>
                <a:cubicBezTo>
                  <a:pt x="3773093" y="3347876"/>
                  <a:pt x="3714276" y="2941817"/>
                  <a:pt x="3714276" y="2510593"/>
                </a:cubicBezTo>
                <a:cubicBezTo>
                  <a:pt x="3714276" y="2348884"/>
                  <a:pt x="3722547" y="2190714"/>
                  <a:pt x="3738156" y="2042525"/>
                </a:cubicBezTo>
                <a:lnTo>
                  <a:pt x="3764843" y="1844237"/>
                </a:lnTo>
                <a:lnTo>
                  <a:pt x="3790609" y="1869277"/>
                </a:lnTo>
                <a:lnTo>
                  <a:pt x="3788262" y="1884436"/>
                </a:lnTo>
                <a:cubicBezTo>
                  <a:pt x="3767912" y="2043734"/>
                  <a:pt x="3755325" y="2263801"/>
                  <a:pt x="3755325" y="2506881"/>
                </a:cubicBezTo>
                <a:cubicBezTo>
                  <a:pt x="3755325" y="2993041"/>
                  <a:pt x="3805672" y="3387151"/>
                  <a:pt x="3867779" y="3387151"/>
                </a:cubicBezTo>
                <a:cubicBezTo>
                  <a:pt x="3929886" y="3387151"/>
                  <a:pt x="3980233" y="2993041"/>
                  <a:pt x="3980233" y="2506881"/>
                </a:cubicBezTo>
                <a:cubicBezTo>
                  <a:pt x="3980233" y="2263801"/>
                  <a:pt x="3967646" y="2043734"/>
                  <a:pt x="3947296" y="1884436"/>
                </a:cubicBezTo>
                <a:lnTo>
                  <a:pt x="3937818" y="1823218"/>
                </a:lnTo>
                <a:lnTo>
                  <a:pt x="3971454" y="1790529"/>
                </a:lnTo>
                <a:lnTo>
                  <a:pt x="3979107" y="1828532"/>
                </a:lnTo>
                <a:cubicBezTo>
                  <a:pt x="4013178" y="2033429"/>
                  <a:pt x="4031788" y="2268030"/>
                  <a:pt x="4031788" y="2510593"/>
                </a:cubicBezTo>
                <a:cubicBezTo>
                  <a:pt x="4031788" y="2726205"/>
                  <a:pt x="4017084" y="2935526"/>
                  <a:pt x="3989887" y="3123285"/>
                </a:cubicBezTo>
                <a:lnTo>
                  <a:pt x="3987883" y="3135339"/>
                </a:lnTo>
                <a:lnTo>
                  <a:pt x="3970741" y="3063600"/>
                </a:lnTo>
                <a:lnTo>
                  <a:pt x="3968334" y="3051477"/>
                </a:lnTo>
                <a:lnTo>
                  <a:pt x="3974851" y="3088144"/>
                </a:lnTo>
                <a:lnTo>
                  <a:pt x="3986585" y="3143144"/>
                </a:lnTo>
                <a:lnTo>
                  <a:pt x="3967182" y="3259824"/>
                </a:lnTo>
                <a:cubicBezTo>
                  <a:pt x="3942204" y="3391842"/>
                  <a:pt x="3910509" y="3509585"/>
                  <a:pt x="3873032" y="3606610"/>
                </a:cubicBezTo>
                <a:cubicBezTo>
                  <a:pt x="3927831" y="3606610"/>
                  <a:pt x="3979388" y="3558690"/>
                  <a:pt x="4024377" y="3474327"/>
                </a:cubicBezTo>
                <a:lnTo>
                  <a:pt x="4049501" y="3421641"/>
                </a:lnTo>
                <a:lnTo>
                  <a:pt x="4097763" y="3603754"/>
                </a:lnTo>
                <a:cubicBezTo>
                  <a:pt x="4426703" y="4731824"/>
                  <a:pt x="5019467" y="5325686"/>
                  <a:pt x="5221244" y="5194857"/>
                </a:cubicBezTo>
                <a:cubicBezTo>
                  <a:pt x="5292200" y="5148851"/>
                  <a:pt x="5314806" y="5013232"/>
                  <a:pt x="5260591" y="4779718"/>
                </a:cubicBezTo>
                <a:lnTo>
                  <a:pt x="5256359" y="4763997"/>
                </a:lnTo>
                <a:lnTo>
                  <a:pt x="5264124" y="4845428"/>
                </a:lnTo>
                <a:cubicBezTo>
                  <a:pt x="5284799" y="5412856"/>
                  <a:pt x="4547978" y="4909976"/>
                  <a:pt x="4128135" y="3649350"/>
                </a:cubicBezTo>
                <a:lnTo>
                  <a:pt x="4055289" y="3407211"/>
                </a:lnTo>
                <a:lnTo>
                  <a:pt x="4074999" y="3356333"/>
                </a:lnTo>
                <a:cubicBezTo>
                  <a:pt x="4145565" y="3155307"/>
                  <a:pt x="4190544" y="2851082"/>
                  <a:pt x="4190544" y="2510593"/>
                </a:cubicBezTo>
                <a:cubicBezTo>
                  <a:pt x="4190544" y="2226853"/>
                  <a:pt x="4159309" y="1968295"/>
                  <a:pt x="4108060" y="1773656"/>
                </a:cubicBezTo>
                <a:lnTo>
                  <a:pt x="4081927" y="1687652"/>
                </a:lnTo>
                <a:lnTo>
                  <a:pt x="4201456" y="1579003"/>
                </a:lnTo>
                <a:cubicBezTo>
                  <a:pt x="6106835" y="-95156"/>
                  <a:pt x="7890574" y="39981"/>
                  <a:pt x="7303708" y="911101"/>
                </a:cubicBezTo>
                <a:lnTo>
                  <a:pt x="7283039" y="937867"/>
                </a:lnTo>
                <a:lnTo>
                  <a:pt x="7272849" y="936182"/>
                </a:lnTo>
                <a:lnTo>
                  <a:pt x="7279754" y="942123"/>
                </a:lnTo>
                <a:lnTo>
                  <a:pt x="7218212" y="1021821"/>
                </a:lnTo>
                <a:lnTo>
                  <a:pt x="7238644" y="1003841"/>
                </a:lnTo>
                <a:lnTo>
                  <a:pt x="7290290" y="951187"/>
                </a:lnTo>
                <a:lnTo>
                  <a:pt x="7371205" y="1020811"/>
                </a:lnTo>
                <a:cubicBezTo>
                  <a:pt x="7456536" y="1116069"/>
                  <a:pt x="7501347" y="1240375"/>
                  <a:pt x="7492632" y="1368170"/>
                </a:cubicBezTo>
                <a:cubicBezTo>
                  <a:pt x="7481012" y="1538564"/>
                  <a:pt x="7375958" y="1689898"/>
                  <a:pt x="7216238" y="1766324"/>
                </a:cubicBezTo>
                <a:lnTo>
                  <a:pt x="7216238" y="1766326"/>
                </a:lnTo>
                <a:cubicBezTo>
                  <a:pt x="7456789" y="1782730"/>
                  <a:pt x="7664465" y="1610194"/>
                  <a:pt x="7680098" y="1380955"/>
                </a:cubicBezTo>
                <a:cubicBezTo>
                  <a:pt x="7693777" y="1180372"/>
                  <a:pt x="7555889" y="1002841"/>
                  <a:pt x="7360054" y="950601"/>
                </a:cubicBezTo>
                <a:lnTo>
                  <a:pt x="7300521" y="940758"/>
                </a:lnTo>
                <a:lnTo>
                  <a:pt x="7338522" y="902015"/>
                </a:lnTo>
                <a:cubicBezTo>
                  <a:pt x="7550172" y="670018"/>
                  <a:pt x="7613560" y="477962"/>
                  <a:pt x="7561147" y="341341"/>
                </a:cubicBezTo>
                <a:cubicBezTo>
                  <a:pt x="7512477" y="214479"/>
                  <a:pt x="7363959" y="135413"/>
                  <a:pt x="7141582" y="116549"/>
                </a:cubicBezTo>
                <a:cubicBezTo>
                  <a:pt x="7099886" y="113011"/>
                  <a:pt x="7055593" y="111591"/>
                  <a:pt x="7008876" y="112369"/>
                </a:cubicBezTo>
                <a:cubicBezTo>
                  <a:pt x="6962158" y="113146"/>
                  <a:pt x="6913015" y="116122"/>
                  <a:pt x="6861618" y="121379"/>
                </a:cubicBezTo>
                <a:cubicBezTo>
                  <a:pt x="6232007" y="185762"/>
                  <a:pt x="5264162" y="592285"/>
                  <a:pt x="4273017" y="1491248"/>
                </a:cubicBezTo>
                <a:lnTo>
                  <a:pt x="4078038" y="1674854"/>
                </a:lnTo>
                <a:lnTo>
                  <a:pt x="4074999" y="1664853"/>
                </a:lnTo>
                <a:cubicBezTo>
                  <a:pt x="4051477" y="1597845"/>
                  <a:pt x="4025112" y="1542303"/>
                  <a:pt x="3996622" y="1500707"/>
                </a:cubicBezTo>
                <a:lnTo>
                  <a:pt x="3943131" y="1443390"/>
                </a:lnTo>
                <a:lnTo>
                  <a:pt x="3993657" y="1402746"/>
                </a:lnTo>
                <a:cubicBezTo>
                  <a:pt x="4024527" y="1365915"/>
                  <a:pt x="4043621" y="1315034"/>
                  <a:pt x="4043621" y="1258832"/>
                </a:cubicBezTo>
                <a:cubicBezTo>
                  <a:pt x="4043621" y="1202630"/>
                  <a:pt x="4024527" y="1151748"/>
                  <a:pt x="3993657" y="1114917"/>
                </a:cubicBezTo>
                <a:lnTo>
                  <a:pt x="3956028" y="1084649"/>
                </a:lnTo>
                <a:lnTo>
                  <a:pt x="3982618" y="958362"/>
                </a:lnTo>
                <a:cubicBezTo>
                  <a:pt x="4189252" y="138557"/>
                  <a:pt x="4734781" y="-121217"/>
                  <a:pt x="4778669" y="267673"/>
                </a:cubicBezTo>
                <a:lnTo>
                  <a:pt x="4781065" y="322916"/>
                </a:lnTo>
                <a:lnTo>
                  <a:pt x="4782826" y="312574"/>
                </a:lnTo>
                <a:cubicBezTo>
                  <a:pt x="4801942" y="157933"/>
                  <a:pt x="4769045" y="61731"/>
                  <a:pt x="4706408" y="21621"/>
                </a:cubicBezTo>
                <a:cubicBezTo>
                  <a:pt x="4680963" y="5326"/>
                  <a:pt x="4650608" y="-1712"/>
                  <a:pt x="4616839" y="350"/>
                </a:cubicBezTo>
                <a:close/>
              </a:path>
            </a:pathLst>
          </a:custGeom>
          <a:gradFill>
            <a:gsLst>
              <a:gs pos="32000">
                <a:srgbClr val="FFC000"/>
              </a:gs>
              <a:gs pos="2000">
                <a:schemeClr val="accent5">
                  <a:lumMod val="75000"/>
                </a:schemeClr>
              </a:gs>
              <a:gs pos="0">
                <a:srgbClr val="66FFFF"/>
              </a:gs>
              <a:gs pos="61000">
                <a:srgbClr val="FFFF00"/>
              </a:gs>
              <a:gs pos="96000">
                <a:srgbClr val="FF66FF"/>
              </a:gs>
              <a:gs pos="43000">
                <a:srgbClr val="CC00CC"/>
              </a:gs>
            </a:gsLst>
            <a:path path="circle">
              <a:fillToRect l="50000" t="50000" r="50000" b="50000"/>
            </a:path>
          </a:gradFill>
          <a:ln>
            <a:noFill/>
          </a:ln>
          <a:effectLst>
            <a:reflection blurRad="6350" stA="50000" endA="300" endPos="90000" dir="5400000" sy="-100000" algn="bl" rotWithShape="0"/>
          </a:effectLst>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2" name="11 Rectángulo"/>
          <p:cNvSpPr/>
          <p:nvPr/>
        </p:nvSpPr>
        <p:spPr>
          <a:xfrm>
            <a:off x="0" y="-241215"/>
            <a:ext cx="9144000"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543741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ppt_x"/>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19" presetClass="entr" presetSubtype="10" fill="hold" grpId="1"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fmla="#ppt_w*sin(2.5*pi*$)">
                                          <p:val>
                                            <p:fltVal val="0"/>
                                          </p:val>
                                        </p:tav>
                                        <p:tav tm="100000">
                                          <p:val>
                                            <p:fltVal val="1"/>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ppt_x"/>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19" presetClass="entr" presetSubtype="10" fill="hold" grpId="1"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3000" fill="hold"/>
                                        <p:tgtEl>
                                          <p:spTgt spid="10"/>
                                        </p:tgtEl>
                                        <p:attrNameLst>
                                          <p:attrName>ppt_w</p:attrName>
                                        </p:attrNameLst>
                                      </p:cBhvr>
                                      <p:tavLst>
                                        <p:tav tm="0" fmla="#ppt_w*sin(2.5*pi*$)">
                                          <p:val>
                                            <p:fltVal val="0"/>
                                          </p:val>
                                        </p:tav>
                                        <p:tav tm="100000">
                                          <p:val>
                                            <p:fltVal val="1"/>
                                          </p:val>
                                        </p:tav>
                                      </p:tavLst>
                                    </p:anim>
                                    <p:anim calcmode="lin" valueType="num">
                                      <p:cBhvr>
                                        <p:cTn id="23" dur="3000" fill="hold"/>
                                        <p:tgtEl>
                                          <p:spTgt spid="10"/>
                                        </p:tgtEl>
                                        <p:attrNameLst>
                                          <p:attrName>ppt_h</p:attrName>
                                        </p:attrNameLst>
                                      </p:cBhvr>
                                      <p:tavLst>
                                        <p:tav tm="0">
                                          <p:val>
                                            <p:strVal val="#ppt_h"/>
                                          </p:val>
                                        </p:tav>
                                        <p:tav tm="100000">
                                          <p:val>
                                            <p:strVal val="#ppt_h"/>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3000" fill="hold"/>
                                        <p:tgtEl>
                                          <p:spTgt spid="9"/>
                                        </p:tgtEl>
                                        <p:attrNameLst>
                                          <p:attrName>ppt_w</p:attrName>
                                        </p:attrNameLst>
                                      </p:cBhvr>
                                      <p:tavLst>
                                        <p:tav tm="0" fmla="#ppt_w*sin(2.5*pi*$)">
                                          <p:val>
                                            <p:fltVal val="0"/>
                                          </p:val>
                                        </p:tav>
                                        <p:tav tm="100000">
                                          <p:val>
                                            <p:fltVal val="1"/>
                                          </p:val>
                                        </p:tav>
                                      </p:tavLst>
                                    </p:anim>
                                    <p:anim calcmode="lin" valueType="num">
                                      <p:cBhvr>
                                        <p:cTn id="31" dur="3000" fill="hold"/>
                                        <p:tgtEl>
                                          <p:spTgt spid="9"/>
                                        </p:tgtEl>
                                        <p:attrNameLst>
                                          <p:attrName>ppt_h</p:attrName>
                                        </p:attrNameLst>
                                      </p:cBhvr>
                                      <p:tavLst>
                                        <p:tav tm="0">
                                          <p:val>
                                            <p:strVal val="#ppt_h"/>
                                          </p:val>
                                        </p:tav>
                                        <p:tav tm="100000">
                                          <p:val>
                                            <p:strVal val="#ppt_h"/>
                                          </p:val>
                                        </p:tav>
                                      </p:tavLst>
                                    </p:anim>
                                  </p:childTnLst>
                                </p:cTn>
                              </p:par>
                              <p:par>
                                <p:cTn id="32" presetID="2" presetClass="entr" presetSubtype="4" fill="hold" grpId="0"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additive="base">
                                        <p:cTn id="34" dur="3000" fill="hold"/>
                                        <p:tgtEl>
                                          <p:spTgt spid="2"/>
                                        </p:tgtEl>
                                        <p:attrNameLst>
                                          <p:attrName>ppt_x</p:attrName>
                                        </p:attrNameLst>
                                      </p:cBhvr>
                                      <p:tavLst>
                                        <p:tav tm="0">
                                          <p:val>
                                            <p:strVal val="#ppt_x"/>
                                          </p:val>
                                        </p:tav>
                                        <p:tav tm="100000">
                                          <p:val>
                                            <p:strVal val="#ppt_x"/>
                                          </p:val>
                                        </p:tav>
                                      </p:tavLst>
                                    </p:anim>
                                    <p:anim calcmode="lin" valueType="num">
                                      <p:cBhvr additive="base">
                                        <p:cTn id="35" dur="3000" fill="hold"/>
                                        <p:tgtEl>
                                          <p:spTgt spid="2"/>
                                        </p:tgtEl>
                                        <p:attrNameLst>
                                          <p:attrName>ppt_y</p:attrName>
                                        </p:attrNameLst>
                                      </p:cBhvr>
                                      <p:tavLst>
                                        <p:tav tm="0">
                                          <p:val>
                                            <p:strVal val="1+#ppt_h/2"/>
                                          </p:val>
                                        </p:tav>
                                        <p:tav tm="100000">
                                          <p:val>
                                            <p:strVal val="#ppt_y"/>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2"/>
                                        </p:tgtEl>
                                        <p:attrNameLst>
                                          <p:attrName>style.visibility</p:attrName>
                                        </p:attrNameLst>
                                      </p:cBhvr>
                                      <p:to>
                                        <p:strVal val="visible"/>
                                      </p:to>
                                    </p:set>
                                    <p:anim calcmode="lin" valueType="num">
                                      <p:cBhvr>
                                        <p:cTn id="38" dur="3000" fill="hold"/>
                                        <p:tgtEl>
                                          <p:spTgt spid="2"/>
                                        </p:tgtEl>
                                        <p:attrNameLst>
                                          <p:attrName>ppt_w</p:attrName>
                                        </p:attrNameLst>
                                      </p:cBhvr>
                                      <p:tavLst>
                                        <p:tav tm="0" fmla="#ppt_w*sin(2.5*pi*$)">
                                          <p:val>
                                            <p:fltVal val="0"/>
                                          </p:val>
                                        </p:tav>
                                        <p:tav tm="100000">
                                          <p:val>
                                            <p:fltVal val="1"/>
                                          </p:val>
                                        </p:tav>
                                      </p:tavLst>
                                    </p:anim>
                                    <p:anim calcmode="lin" valueType="num">
                                      <p:cBhvr>
                                        <p:cTn id="39" dur="3000" fill="hold"/>
                                        <p:tgtEl>
                                          <p:spTgt spid="2"/>
                                        </p:tgtEl>
                                        <p:attrNameLst>
                                          <p:attrName>ppt_h</p:attrName>
                                        </p:attrNameLst>
                                      </p:cBhvr>
                                      <p:tavLst>
                                        <p:tav tm="0">
                                          <p:val>
                                            <p:strVal val="#ppt_h"/>
                                          </p:val>
                                        </p:tav>
                                        <p:tav tm="100000">
                                          <p:val>
                                            <p:strVal val="#ppt_h"/>
                                          </p:val>
                                        </p:tav>
                                      </p:tavLst>
                                    </p:anim>
                                  </p:childTnLst>
                                </p:cTn>
                              </p:par>
                              <p:par>
                                <p:cTn id="40" presetID="2" presetClass="entr" presetSubtype="4"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ppt_x"/>
                                          </p:val>
                                        </p:tav>
                                        <p:tav tm="100000">
                                          <p:val>
                                            <p:strVal val="#ppt_x"/>
                                          </p:val>
                                        </p:tav>
                                      </p:tavLst>
                                    </p:anim>
                                    <p:anim calcmode="lin" valueType="num">
                                      <p:cBhvr additive="base">
                                        <p:cTn id="43" dur="3000" fill="hold"/>
                                        <p:tgtEl>
                                          <p:spTgt spid="8"/>
                                        </p:tgtEl>
                                        <p:attrNameLst>
                                          <p:attrName>ppt_y</p:attrName>
                                        </p:attrNameLst>
                                      </p:cBhvr>
                                      <p:tavLst>
                                        <p:tav tm="0">
                                          <p:val>
                                            <p:strVal val="1+#ppt_h/2"/>
                                          </p:val>
                                        </p:tav>
                                        <p:tav tm="100000">
                                          <p:val>
                                            <p:strVal val="#ppt_y"/>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3000" fill="hold"/>
                                        <p:tgtEl>
                                          <p:spTgt spid="8"/>
                                        </p:tgtEl>
                                        <p:attrNameLst>
                                          <p:attrName>ppt_w</p:attrName>
                                        </p:attrNameLst>
                                      </p:cBhvr>
                                      <p:tavLst>
                                        <p:tav tm="0" fmla="#ppt_w*sin(2.5*pi*$)">
                                          <p:val>
                                            <p:fltVal val="0"/>
                                          </p:val>
                                        </p:tav>
                                        <p:tav tm="100000">
                                          <p:val>
                                            <p:fltVal val="1"/>
                                          </p:val>
                                        </p:tav>
                                      </p:tavLst>
                                    </p:anim>
                                    <p:anim calcmode="lin" valueType="num">
                                      <p:cBhvr>
                                        <p:cTn id="47" dur="3000" fill="hold"/>
                                        <p:tgtEl>
                                          <p:spTgt spid="8"/>
                                        </p:tgtEl>
                                        <p:attrNameLst>
                                          <p:attrName>ppt_h</p:attrName>
                                        </p:attrNameLst>
                                      </p:cBhvr>
                                      <p:tavLst>
                                        <p:tav tm="0">
                                          <p:val>
                                            <p:strVal val="#ppt_h"/>
                                          </p:val>
                                        </p:tav>
                                        <p:tav tm="100000">
                                          <p:val>
                                            <p:strVal val="#ppt_h"/>
                                          </p:val>
                                        </p:tav>
                                      </p:tavLst>
                                    </p:anim>
                                  </p:childTnLst>
                                </p:cTn>
                              </p:par>
                              <p:par>
                                <p:cTn id="48" presetID="2" presetClass="entr" presetSubtype="4" fill="hold" grpId="0"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ppt_x"/>
                                          </p:val>
                                        </p:tav>
                                        <p:tav tm="100000">
                                          <p:val>
                                            <p:strVal val="#ppt_x"/>
                                          </p:val>
                                        </p:tav>
                                      </p:tavLst>
                                    </p:anim>
                                    <p:anim calcmode="lin" valueType="num">
                                      <p:cBhvr additive="base">
                                        <p:cTn id="51" dur="3000" fill="hold"/>
                                        <p:tgtEl>
                                          <p:spTgt spid="7"/>
                                        </p:tgtEl>
                                        <p:attrNameLst>
                                          <p:attrName>ppt_y</p:attrName>
                                        </p:attrNameLst>
                                      </p:cBhvr>
                                      <p:tavLst>
                                        <p:tav tm="0">
                                          <p:val>
                                            <p:strVal val="1+#ppt_h/2"/>
                                          </p:val>
                                        </p:tav>
                                        <p:tav tm="100000">
                                          <p:val>
                                            <p:strVal val="#ppt_y"/>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p:cTn id="54" dur="3000" fill="hold"/>
                                        <p:tgtEl>
                                          <p:spTgt spid="7"/>
                                        </p:tgtEl>
                                        <p:attrNameLst>
                                          <p:attrName>ppt_w</p:attrName>
                                        </p:attrNameLst>
                                      </p:cBhvr>
                                      <p:tavLst>
                                        <p:tav tm="0" fmla="#ppt_w*sin(2.5*pi*$)">
                                          <p:val>
                                            <p:fltVal val="0"/>
                                          </p:val>
                                        </p:tav>
                                        <p:tav tm="100000">
                                          <p:val>
                                            <p:fltVal val="1"/>
                                          </p:val>
                                        </p:tav>
                                      </p:tavLst>
                                    </p:anim>
                                    <p:anim calcmode="lin" valueType="num">
                                      <p:cBhvr>
                                        <p:cTn id="55" dur="3000" fill="hold"/>
                                        <p:tgtEl>
                                          <p:spTgt spid="7"/>
                                        </p:tgtEl>
                                        <p:attrNameLst>
                                          <p:attrName>ppt_h</p:attrName>
                                        </p:attrNameLst>
                                      </p:cBhvr>
                                      <p:tavLst>
                                        <p:tav tm="0">
                                          <p:val>
                                            <p:strVal val="#ppt_h"/>
                                          </p:val>
                                        </p:tav>
                                        <p:tav tm="100000">
                                          <p:val>
                                            <p:strVal val="#ppt_h"/>
                                          </p:val>
                                        </p:tav>
                                      </p:tavLst>
                                    </p:anim>
                                  </p:childTnLst>
                                </p:cTn>
                              </p:par>
                              <p:par>
                                <p:cTn id="56" presetID="2" presetClass="entr" presetSubtype="4"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3000" fill="hold"/>
                                        <p:tgtEl>
                                          <p:spTgt spid="6"/>
                                        </p:tgtEl>
                                        <p:attrNameLst>
                                          <p:attrName>ppt_x</p:attrName>
                                        </p:attrNameLst>
                                      </p:cBhvr>
                                      <p:tavLst>
                                        <p:tav tm="0">
                                          <p:val>
                                            <p:strVal val="#ppt_x"/>
                                          </p:val>
                                        </p:tav>
                                        <p:tav tm="100000">
                                          <p:val>
                                            <p:strVal val="#ppt_x"/>
                                          </p:val>
                                        </p:tav>
                                      </p:tavLst>
                                    </p:anim>
                                    <p:anim calcmode="lin" valueType="num">
                                      <p:cBhvr additive="base">
                                        <p:cTn id="59" dur="3000" fill="hold"/>
                                        <p:tgtEl>
                                          <p:spTgt spid="6"/>
                                        </p:tgtEl>
                                        <p:attrNameLst>
                                          <p:attrName>ppt_y</p:attrName>
                                        </p:attrNameLst>
                                      </p:cBhvr>
                                      <p:tavLst>
                                        <p:tav tm="0">
                                          <p:val>
                                            <p:strVal val="1+#ppt_h/2"/>
                                          </p:val>
                                        </p:tav>
                                        <p:tav tm="100000">
                                          <p:val>
                                            <p:strVal val="#ppt_y"/>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p:cTn id="62" dur="3000" fill="hold"/>
                                        <p:tgtEl>
                                          <p:spTgt spid="6"/>
                                        </p:tgtEl>
                                        <p:attrNameLst>
                                          <p:attrName>ppt_w</p:attrName>
                                        </p:attrNameLst>
                                      </p:cBhvr>
                                      <p:tavLst>
                                        <p:tav tm="0" fmla="#ppt_w*sin(2.5*pi*$)">
                                          <p:val>
                                            <p:fltVal val="0"/>
                                          </p:val>
                                        </p:tav>
                                        <p:tav tm="100000">
                                          <p:val>
                                            <p:fltVal val="1"/>
                                          </p:val>
                                        </p:tav>
                                      </p:tavLst>
                                    </p:anim>
                                    <p:anim calcmode="lin" valueType="num">
                                      <p:cBhvr>
                                        <p:cTn id="63" dur="3000" fill="hold"/>
                                        <p:tgtEl>
                                          <p:spTgt spid="6"/>
                                        </p:tgtEl>
                                        <p:attrNameLst>
                                          <p:attrName>ppt_h</p:attrName>
                                        </p:attrNameLst>
                                      </p:cBhvr>
                                      <p:tavLst>
                                        <p:tav tm="0">
                                          <p:val>
                                            <p:strVal val="#ppt_h"/>
                                          </p:val>
                                        </p:tav>
                                        <p:tav tm="100000">
                                          <p:val>
                                            <p:strVal val="#ppt_h"/>
                                          </p:val>
                                        </p:tav>
                                      </p:tavLst>
                                    </p:anim>
                                  </p:childTnLst>
                                </p:cTn>
                              </p:par>
                              <p:par>
                                <p:cTn id="64" presetID="17" presetClass="entr" presetSubtype="10"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p:cTn id="66" dur="3000" fill="hold"/>
                                        <p:tgtEl>
                                          <p:spTgt spid="13"/>
                                        </p:tgtEl>
                                        <p:attrNameLst>
                                          <p:attrName>ppt_w</p:attrName>
                                        </p:attrNameLst>
                                      </p:cBhvr>
                                      <p:tavLst>
                                        <p:tav tm="0">
                                          <p:val>
                                            <p:fltVal val="0"/>
                                          </p:val>
                                        </p:tav>
                                        <p:tav tm="100000">
                                          <p:val>
                                            <p:strVal val="#ppt_w"/>
                                          </p:val>
                                        </p:tav>
                                      </p:tavLst>
                                    </p:anim>
                                    <p:anim calcmode="lin" valueType="num">
                                      <p:cBhvr>
                                        <p:cTn id="67" dur="3000" fill="hold"/>
                                        <p:tgtEl>
                                          <p:spTgt spid="13"/>
                                        </p:tgtEl>
                                        <p:attrNameLst>
                                          <p:attrName>ppt_h</p:attrName>
                                        </p:attrNameLst>
                                      </p:cBhvr>
                                      <p:tavLst>
                                        <p:tav tm="0">
                                          <p:val>
                                            <p:strVal val="#ppt_h"/>
                                          </p:val>
                                        </p:tav>
                                        <p:tav tm="100000">
                                          <p:val>
                                            <p:strVal val="#ppt_h"/>
                                          </p:val>
                                        </p:tav>
                                      </p:tavLst>
                                    </p:anim>
                                  </p:childTnLst>
                                </p:cTn>
                              </p:par>
                              <p:par>
                                <p:cTn id="68" presetID="4" presetClass="entr" presetSubtype="16" fill="hold" grpId="1" nodeType="withEffect">
                                  <p:stCondLst>
                                    <p:cond delay="0"/>
                                  </p:stCondLst>
                                  <p:childTnLst>
                                    <p:set>
                                      <p:cBhvr>
                                        <p:cTn id="69" dur="1" fill="hold">
                                          <p:stCondLst>
                                            <p:cond delay="0"/>
                                          </p:stCondLst>
                                        </p:cTn>
                                        <p:tgtEl>
                                          <p:spTgt spid="13"/>
                                        </p:tgtEl>
                                        <p:attrNameLst>
                                          <p:attrName>style.visibility</p:attrName>
                                        </p:attrNameLst>
                                      </p:cBhvr>
                                      <p:to>
                                        <p:strVal val="visible"/>
                                      </p:to>
                                    </p:set>
                                    <p:animEffect transition="in" filter="box(in)">
                                      <p:cBhvr>
                                        <p:cTn id="70" dur="3000"/>
                                        <p:tgtEl>
                                          <p:spTgt spid="13"/>
                                        </p:tgtEl>
                                      </p:cBhvr>
                                    </p:animEffect>
                                  </p:childTnLst>
                                </p:cTn>
                              </p:par>
                            </p:childTnLst>
                          </p:cTn>
                        </p:par>
                        <p:par>
                          <p:cTn id="71" fill="hold">
                            <p:stCondLst>
                              <p:cond delay="3000"/>
                            </p:stCondLst>
                            <p:childTnLst>
                              <p:par>
                                <p:cTn id="72" presetID="2" presetClass="exit" presetSubtype="4" fill="hold" grpId="2" nodeType="afterEffect">
                                  <p:stCondLst>
                                    <p:cond delay="0"/>
                                  </p:stCondLst>
                                  <p:childTnLst>
                                    <p:anim calcmode="lin" valueType="num">
                                      <p:cBhvr additive="base">
                                        <p:cTn id="73" dur="3750"/>
                                        <p:tgtEl>
                                          <p:spTgt spid="6"/>
                                        </p:tgtEl>
                                        <p:attrNameLst>
                                          <p:attrName>ppt_x</p:attrName>
                                        </p:attrNameLst>
                                      </p:cBhvr>
                                      <p:tavLst>
                                        <p:tav tm="0">
                                          <p:val>
                                            <p:strVal val="ppt_x"/>
                                          </p:val>
                                        </p:tav>
                                        <p:tav tm="100000">
                                          <p:val>
                                            <p:strVal val="ppt_x"/>
                                          </p:val>
                                        </p:tav>
                                      </p:tavLst>
                                    </p:anim>
                                    <p:anim calcmode="lin" valueType="num">
                                      <p:cBhvr additive="base">
                                        <p:cTn id="74" dur="3750"/>
                                        <p:tgtEl>
                                          <p:spTgt spid="6"/>
                                        </p:tgtEl>
                                        <p:attrNameLst>
                                          <p:attrName>ppt_y</p:attrName>
                                        </p:attrNameLst>
                                      </p:cBhvr>
                                      <p:tavLst>
                                        <p:tav tm="0">
                                          <p:val>
                                            <p:strVal val="ppt_y"/>
                                          </p:val>
                                        </p:tav>
                                        <p:tav tm="100000">
                                          <p:val>
                                            <p:strVal val="1+ppt_h/2"/>
                                          </p:val>
                                        </p:tav>
                                      </p:tavLst>
                                    </p:anim>
                                    <p:set>
                                      <p:cBhvr>
                                        <p:cTn id="75" dur="1" fill="hold">
                                          <p:stCondLst>
                                            <p:cond delay="3749"/>
                                          </p:stCondLst>
                                        </p:cTn>
                                        <p:tgtEl>
                                          <p:spTgt spid="6"/>
                                        </p:tgtEl>
                                        <p:attrNameLst>
                                          <p:attrName>style.visibility</p:attrName>
                                        </p:attrNameLst>
                                      </p:cBhvr>
                                      <p:to>
                                        <p:strVal val="hidden"/>
                                      </p:to>
                                    </p:set>
                                  </p:childTnLst>
                                </p:cTn>
                              </p:par>
                              <p:par>
                                <p:cTn id="76" presetID="19" presetClass="exit" presetSubtype="10" fill="hold" grpId="3" nodeType="withEffect">
                                  <p:stCondLst>
                                    <p:cond delay="0"/>
                                  </p:stCondLst>
                                  <p:childTnLst>
                                    <p:anim calcmode="lin" valueType="num">
                                      <p:cBhvr>
                                        <p:cTn id="77" dur="3750"/>
                                        <p:tgtEl>
                                          <p:spTgt spid="6"/>
                                        </p:tgtEl>
                                        <p:attrNameLst>
                                          <p:attrName>ppt_h</p:attrName>
                                        </p:attrNameLst>
                                      </p:cBhvr>
                                      <p:tavLst>
                                        <p:tav tm="0">
                                          <p:val>
                                            <p:strVal val="ppt_h"/>
                                          </p:val>
                                        </p:tav>
                                        <p:tav tm="100000">
                                          <p:val>
                                            <p:strVal val="ppt_h"/>
                                          </p:val>
                                        </p:tav>
                                      </p:tavLst>
                                    </p:anim>
                                    <p:anim calcmode="lin" valueType="num">
                                      <p:cBhvr>
                                        <p:cTn id="78" dur="375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9" dur="1" fill="hold">
                                          <p:stCondLst>
                                            <p:cond delay="3749"/>
                                          </p:stCondLst>
                                        </p:cTn>
                                        <p:tgtEl>
                                          <p:spTgt spid="6"/>
                                        </p:tgtEl>
                                        <p:attrNameLst>
                                          <p:attrName>style.visibility</p:attrName>
                                        </p:attrNameLst>
                                      </p:cBhvr>
                                      <p:to>
                                        <p:strVal val="hidden"/>
                                      </p:to>
                                    </p:set>
                                  </p:childTnLst>
                                </p:cTn>
                              </p:par>
                              <p:par>
                                <p:cTn id="80" presetID="2" presetClass="exit" presetSubtype="4" fill="hold" grpId="2" nodeType="withEffect">
                                  <p:stCondLst>
                                    <p:cond delay="0"/>
                                  </p:stCondLst>
                                  <p:childTnLst>
                                    <p:anim calcmode="lin" valueType="num">
                                      <p:cBhvr additive="base">
                                        <p:cTn id="81" dur="3750"/>
                                        <p:tgtEl>
                                          <p:spTgt spid="7"/>
                                        </p:tgtEl>
                                        <p:attrNameLst>
                                          <p:attrName>ppt_x</p:attrName>
                                        </p:attrNameLst>
                                      </p:cBhvr>
                                      <p:tavLst>
                                        <p:tav tm="0">
                                          <p:val>
                                            <p:strVal val="ppt_x"/>
                                          </p:val>
                                        </p:tav>
                                        <p:tav tm="100000">
                                          <p:val>
                                            <p:strVal val="ppt_x"/>
                                          </p:val>
                                        </p:tav>
                                      </p:tavLst>
                                    </p:anim>
                                    <p:anim calcmode="lin" valueType="num">
                                      <p:cBhvr additive="base">
                                        <p:cTn id="82" dur="3750"/>
                                        <p:tgtEl>
                                          <p:spTgt spid="7"/>
                                        </p:tgtEl>
                                        <p:attrNameLst>
                                          <p:attrName>ppt_y</p:attrName>
                                        </p:attrNameLst>
                                      </p:cBhvr>
                                      <p:tavLst>
                                        <p:tav tm="0">
                                          <p:val>
                                            <p:strVal val="ppt_y"/>
                                          </p:val>
                                        </p:tav>
                                        <p:tav tm="100000">
                                          <p:val>
                                            <p:strVal val="1+ppt_h/2"/>
                                          </p:val>
                                        </p:tav>
                                      </p:tavLst>
                                    </p:anim>
                                    <p:set>
                                      <p:cBhvr>
                                        <p:cTn id="83" dur="1" fill="hold">
                                          <p:stCondLst>
                                            <p:cond delay="3749"/>
                                          </p:stCondLst>
                                        </p:cTn>
                                        <p:tgtEl>
                                          <p:spTgt spid="7"/>
                                        </p:tgtEl>
                                        <p:attrNameLst>
                                          <p:attrName>style.visibility</p:attrName>
                                        </p:attrNameLst>
                                      </p:cBhvr>
                                      <p:to>
                                        <p:strVal val="hidden"/>
                                      </p:to>
                                    </p:set>
                                  </p:childTnLst>
                                </p:cTn>
                              </p:par>
                              <p:par>
                                <p:cTn id="84" presetID="19" presetClass="exit" presetSubtype="10" fill="hold" grpId="3" nodeType="withEffect">
                                  <p:stCondLst>
                                    <p:cond delay="0"/>
                                  </p:stCondLst>
                                  <p:childTnLst>
                                    <p:anim calcmode="lin" valueType="num">
                                      <p:cBhvr>
                                        <p:cTn id="85" dur="3750"/>
                                        <p:tgtEl>
                                          <p:spTgt spid="7"/>
                                        </p:tgtEl>
                                        <p:attrNameLst>
                                          <p:attrName>ppt_h</p:attrName>
                                        </p:attrNameLst>
                                      </p:cBhvr>
                                      <p:tavLst>
                                        <p:tav tm="0">
                                          <p:val>
                                            <p:strVal val="ppt_h"/>
                                          </p:val>
                                        </p:tav>
                                        <p:tav tm="100000">
                                          <p:val>
                                            <p:strVal val="ppt_h"/>
                                          </p:val>
                                        </p:tav>
                                      </p:tavLst>
                                    </p:anim>
                                    <p:anim calcmode="lin" valueType="num">
                                      <p:cBhvr>
                                        <p:cTn id="86" dur="375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7" dur="1" fill="hold">
                                          <p:stCondLst>
                                            <p:cond delay="3749"/>
                                          </p:stCondLst>
                                        </p:cTn>
                                        <p:tgtEl>
                                          <p:spTgt spid="7"/>
                                        </p:tgtEl>
                                        <p:attrNameLst>
                                          <p:attrName>style.visibility</p:attrName>
                                        </p:attrNameLst>
                                      </p:cBhvr>
                                      <p:to>
                                        <p:strVal val="hidden"/>
                                      </p:to>
                                    </p:set>
                                  </p:childTnLst>
                                </p:cTn>
                              </p:par>
                              <p:par>
                                <p:cTn id="88" presetID="2" presetClass="exit" presetSubtype="4" fill="hold" grpId="2" nodeType="withEffect">
                                  <p:stCondLst>
                                    <p:cond delay="0"/>
                                  </p:stCondLst>
                                  <p:childTnLst>
                                    <p:anim calcmode="lin" valueType="num">
                                      <p:cBhvr additive="base">
                                        <p:cTn id="89" dur="3750"/>
                                        <p:tgtEl>
                                          <p:spTgt spid="8"/>
                                        </p:tgtEl>
                                        <p:attrNameLst>
                                          <p:attrName>ppt_x</p:attrName>
                                        </p:attrNameLst>
                                      </p:cBhvr>
                                      <p:tavLst>
                                        <p:tav tm="0">
                                          <p:val>
                                            <p:strVal val="ppt_x"/>
                                          </p:val>
                                        </p:tav>
                                        <p:tav tm="100000">
                                          <p:val>
                                            <p:strVal val="ppt_x"/>
                                          </p:val>
                                        </p:tav>
                                      </p:tavLst>
                                    </p:anim>
                                    <p:anim calcmode="lin" valueType="num">
                                      <p:cBhvr additive="base">
                                        <p:cTn id="90" dur="3750"/>
                                        <p:tgtEl>
                                          <p:spTgt spid="8"/>
                                        </p:tgtEl>
                                        <p:attrNameLst>
                                          <p:attrName>ppt_y</p:attrName>
                                        </p:attrNameLst>
                                      </p:cBhvr>
                                      <p:tavLst>
                                        <p:tav tm="0">
                                          <p:val>
                                            <p:strVal val="ppt_y"/>
                                          </p:val>
                                        </p:tav>
                                        <p:tav tm="100000">
                                          <p:val>
                                            <p:strVal val="1+ppt_h/2"/>
                                          </p:val>
                                        </p:tav>
                                      </p:tavLst>
                                    </p:anim>
                                    <p:set>
                                      <p:cBhvr>
                                        <p:cTn id="91" dur="1" fill="hold">
                                          <p:stCondLst>
                                            <p:cond delay="3749"/>
                                          </p:stCondLst>
                                        </p:cTn>
                                        <p:tgtEl>
                                          <p:spTgt spid="8"/>
                                        </p:tgtEl>
                                        <p:attrNameLst>
                                          <p:attrName>style.visibility</p:attrName>
                                        </p:attrNameLst>
                                      </p:cBhvr>
                                      <p:to>
                                        <p:strVal val="hidden"/>
                                      </p:to>
                                    </p:set>
                                  </p:childTnLst>
                                </p:cTn>
                              </p:par>
                              <p:par>
                                <p:cTn id="92" presetID="19" presetClass="exit" presetSubtype="10" fill="hold" grpId="3" nodeType="withEffect">
                                  <p:stCondLst>
                                    <p:cond delay="0"/>
                                  </p:stCondLst>
                                  <p:childTnLst>
                                    <p:anim calcmode="lin" valueType="num">
                                      <p:cBhvr>
                                        <p:cTn id="93" dur="3750"/>
                                        <p:tgtEl>
                                          <p:spTgt spid="8"/>
                                        </p:tgtEl>
                                        <p:attrNameLst>
                                          <p:attrName>ppt_h</p:attrName>
                                        </p:attrNameLst>
                                      </p:cBhvr>
                                      <p:tavLst>
                                        <p:tav tm="0">
                                          <p:val>
                                            <p:strVal val="ppt_h"/>
                                          </p:val>
                                        </p:tav>
                                        <p:tav tm="100000">
                                          <p:val>
                                            <p:strVal val="ppt_h"/>
                                          </p:val>
                                        </p:tav>
                                      </p:tavLst>
                                    </p:anim>
                                    <p:anim calcmode="lin" valueType="num">
                                      <p:cBhvr>
                                        <p:cTn id="94" dur="375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5" dur="1" fill="hold">
                                          <p:stCondLst>
                                            <p:cond delay="3749"/>
                                          </p:stCondLst>
                                        </p:cTn>
                                        <p:tgtEl>
                                          <p:spTgt spid="8"/>
                                        </p:tgtEl>
                                        <p:attrNameLst>
                                          <p:attrName>style.visibility</p:attrName>
                                        </p:attrNameLst>
                                      </p:cBhvr>
                                      <p:to>
                                        <p:strVal val="hidden"/>
                                      </p:to>
                                    </p:set>
                                  </p:childTnLst>
                                </p:cTn>
                              </p:par>
                              <p:par>
                                <p:cTn id="96" presetID="2" presetClass="exit" presetSubtype="4" fill="hold" grpId="2" nodeType="withEffect">
                                  <p:stCondLst>
                                    <p:cond delay="0"/>
                                  </p:stCondLst>
                                  <p:childTnLst>
                                    <p:anim calcmode="lin" valueType="num">
                                      <p:cBhvr additive="base">
                                        <p:cTn id="97" dur="3750"/>
                                        <p:tgtEl>
                                          <p:spTgt spid="2"/>
                                        </p:tgtEl>
                                        <p:attrNameLst>
                                          <p:attrName>ppt_x</p:attrName>
                                        </p:attrNameLst>
                                      </p:cBhvr>
                                      <p:tavLst>
                                        <p:tav tm="0">
                                          <p:val>
                                            <p:strVal val="ppt_x"/>
                                          </p:val>
                                        </p:tav>
                                        <p:tav tm="100000">
                                          <p:val>
                                            <p:strVal val="ppt_x"/>
                                          </p:val>
                                        </p:tav>
                                      </p:tavLst>
                                    </p:anim>
                                    <p:anim calcmode="lin" valueType="num">
                                      <p:cBhvr additive="base">
                                        <p:cTn id="98" dur="3750"/>
                                        <p:tgtEl>
                                          <p:spTgt spid="2"/>
                                        </p:tgtEl>
                                        <p:attrNameLst>
                                          <p:attrName>ppt_y</p:attrName>
                                        </p:attrNameLst>
                                      </p:cBhvr>
                                      <p:tavLst>
                                        <p:tav tm="0">
                                          <p:val>
                                            <p:strVal val="ppt_y"/>
                                          </p:val>
                                        </p:tav>
                                        <p:tav tm="100000">
                                          <p:val>
                                            <p:strVal val="1+ppt_h/2"/>
                                          </p:val>
                                        </p:tav>
                                      </p:tavLst>
                                    </p:anim>
                                    <p:set>
                                      <p:cBhvr>
                                        <p:cTn id="99" dur="1" fill="hold">
                                          <p:stCondLst>
                                            <p:cond delay="3749"/>
                                          </p:stCondLst>
                                        </p:cTn>
                                        <p:tgtEl>
                                          <p:spTgt spid="2"/>
                                        </p:tgtEl>
                                        <p:attrNameLst>
                                          <p:attrName>style.visibility</p:attrName>
                                        </p:attrNameLst>
                                      </p:cBhvr>
                                      <p:to>
                                        <p:strVal val="hidden"/>
                                      </p:to>
                                    </p:set>
                                  </p:childTnLst>
                                </p:cTn>
                              </p:par>
                              <p:par>
                                <p:cTn id="100" presetID="19" presetClass="exit" presetSubtype="10" fill="hold" grpId="3" nodeType="withEffect">
                                  <p:stCondLst>
                                    <p:cond delay="0"/>
                                  </p:stCondLst>
                                  <p:childTnLst>
                                    <p:anim calcmode="lin" valueType="num">
                                      <p:cBhvr>
                                        <p:cTn id="101" dur="3750"/>
                                        <p:tgtEl>
                                          <p:spTgt spid="2"/>
                                        </p:tgtEl>
                                        <p:attrNameLst>
                                          <p:attrName>ppt_h</p:attrName>
                                        </p:attrNameLst>
                                      </p:cBhvr>
                                      <p:tavLst>
                                        <p:tav tm="0">
                                          <p:val>
                                            <p:strVal val="ppt_h"/>
                                          </p:val>
                                        </p:tav>
                                        <p:tav tm="100000">
                                          <p:val>
                                            <p:strVal val="ppt_h"/>
                                          </p:val>
                                        </p:tav>
                                      </p:tavLst>
                                    </p:anim>
                                    <p:anim calcmode="lin" valueType="num">
                                      <p:cBhvr>
                                        <p:cTn id="102" dur="3750"/>
                                        <p:tgtEl>
                                          <p:spTgt spid="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 dur="1" fill="hold">
                                          <p:stCondLst>
                                            <p:cond delay="3749"/>
                                          </p:stCondLst>
                                        </p:cTn>
                                        <p:tgtEl>
                                          <p:spTgt spid="2"/>
                                        </p:tgtEl>
                                        <p:attrNameLst>
                                          <p:attrName>style.visibility</p:attrName>
                                        </p:attrNameLst>
                                      </p:cBhvr>
                                      <p:to>
                                        <p:strVal val="hidden"/>
                                      </p:to>
                                    </p:set>
                                  </p:childTnLst>
                                </p:cTn>
                              </p:par>
                              <p:par>
                                <p:cTn id="104" presetID="2" presetClass="exit" presetSubtype="4" fill="hold" grpId="2" nodeType="withEffect">
                                  <p:stCondLst>
                                    <p:cond delay="0"/>
                                  </p:stCondLst>
                                  <p:childTnLst>
                                    <p:anim calcmode="lin" valueType="num">
                                      <p:cBhvr additive="base">
                                        <p:cTn id="105" dur="3750"/>
                                        <p:tgtEl>
                                          <p:spTgt spid="9"/>
                                        </p:tgtEl>
                                        <p:attrNameLst>
                                          <p:attrName>ppt_x</p:attrName>
                                        </p:attrNameLst>
                                      </p:cBhvr>
                                      <p:tavLst>
                                        <p:tav tm="0">
                                          <p:val>
                                            <p:strVal val="ppt_x"/>
                                          </p:val>
                                        </p:tav>
                                        <p:tav tm="100000">
                                          <p:val>
                                            <p:strVal val="ppt_x"/>
                                          </p:val>
                                        </p:tav>
                                      </p:tavLst>
                                    </p:anim>
                                    <p:anim calcmode="lin" valueType="num">
                                      <p:cBhvr additive="base">
                                        <p:cTn id="106" dur="3750"/>
                                        <p:tgtEl>
                                          <p:spTgt spid="9"/>
                                        </p:tgtEl>
                                        <p:attrNameLst>
                                          <p:attrName>ppt_y</p:attrName>
                                        </p:attrNameLst>
                                      </p:cBhvr>
                                      <p:tavLst>
                                        <p:tav tm="0">
                                          <p:val>
                                            <p:strVal val="ppt_y"/>
                                          </p:val>
                                        </p:tav>
                                        <p:tav tm="100000">
                                          <p:val>
                                            <p:strVal val="1+ppt_h/2"/>
                                          </p:val>
                                        </p:tav>
                                      </p:tavLst>
                                    </p:anim>
                                    <p:set>
                                      <p:cBhvr>
                                        <p:cTn id="107" dur="1" fill="hold">
                                          <p:stCondLst>
                                            <p:cond delay="3749"/>
                                          </p:stCondLst>
                                        </p:cTn>
                                        <p:tgtEl>
                                          <p:spTgt spid="9"/>
                                        </p:tgtEl>
                                        <p:attrNameLst>
                                          <p:attrName>style.visibility</p:attrName>
                                        </p:attrNameLst>
                                      </p:cBhvr>
                                      <p:to>
                                        <p:strVal val="hidden"/>
                                      </p:to>
                                    </p:set>
                                  </p:childTnLst>
                                </p:cTn>
                              </p:par>
                              <p:par>
                                <p:cTn id="108" presetID="19" presetClass="exit" presetSubtype="10" fill="hold" grpId="3" nodeType="withEffect">
                                  <p:stCondLst>
                                    <p:cond delay="0"/>
                                  </p:stCondLst>
                                  <p:childTnLst>
                                    <p:anim calcmode="lin" valueType="num">
                                      <p:cBhvr>
                                        <p:cTn id="109" dur="3750"/>
                                        <p:tgtEl>
                                          <p:spTgt spid="9"/>
                                        </p:tgtEl>
                                        <p:attrNameLst>
                                          <p:attrName>ppt_h</p:attrName>
                                        </p:attrNameLst>
                                      </p:cBhvr>
                                      <p:tavLst>
                                        <p:tav tm="0">
                                          <p:val>
                                            <p:strVal val="ppt_h"/>
                                          </p:val>
                                        </p:tav>
                                        <p:tav tm="100000">
                                          <p:val>
                                            <p:strVal val="ppt_h"/>
                                          </p:val>
                                        </p:tav>
                                      </p:tavLst>
                                    </p:anim>
                                    <p:anim calcmode="lin" valueType="num">
                                      <p:cBhvr>
                                        <p:cTn id="110" dur="375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 dur="1" fill="hold">
                                          <p:stCondLst>
                                            <p:cond delay="3749"/>
                                          </p:stCondLst>
                                        </p:cTn>
                                        <p:tgtEl>
                                          <p:spTgt spid="9"/>
                                        </p:tgtEl>
                                        <p:attrNameLst>
                                          <p:attrName>style.visibility</p:attrName>
                                        </p:attrNameLst>
                                      </p:cBhvr>
                                      <p:to>
                                        <p:strVal val="hidden"/>
                                      </p:to>
                                    </p:set>
                                  </p:childTnLst>
                                </p:cTn>
                              </p:par>
                              <p:par>
                                <p:cTn id="112" presetID="2" presetClass="exit" presetSubtype="4" fill="hold" grpId="2" nodeType="withEffect">
                                  <p:stCondLst>
                                    <p:cond delay="0"/>
                                  </p:stCondLst>
                                  <p:childTnLst>
                                    <p:anim calcmode="lin" valueType="num">
                                      <p:cBhvr additive="base">
                                        <p:cTn id="113" dur="3750"/>
                                        <p:tgtEl>
                                          <p:spTgt spid="10"/>
                                        </p:tgtEl>
                                        <p:attrNameLst>
                                          <p:attrName>ppt_x</p:attrName>
                                        </p:attrNameLst>
                                      </p:cBhvr>
                                      <p:tavLst>
                                        <p:tav tm="0">
                                          <p:val>
                                            <p:strVal val="ppt_x"/>
                                          </p:val>
                                        </p:tav>
                                        <p:tav tm="100000">
                                          <p:val>
                                            <p:strVal val="ppt_x"/>
                                          </p:val>
                                        </p:tav>
                                      </p:tavLst>
                                    </p:anim>
                                    <p:anim calcmode="lin" valueType="num">
                                      <p:cBhvr additive="base">
                                        <p:cTn id="114" dur="3750"/>
                                        <p:tgtEl>
                                          <p:spTgt spid="10"/>
                                        </p:tgtEl>
                                        <p:attrNameLst>
                                          <p:attrName>ppt_y</p:attrName>
                                        </p:attrNameLst>
                                      </p:cBhvr>
                                      <p:tavLst>
                                        <p:tav tm="0">
                                          <p:val>
                                            <p:strVal val="ppt_y"/>
                                          </p:val>
                                        </p:tav>
                                        <p:tav tm="100000">
                                          <p:val>
                                            <p:strVal val="1+ppt_h/2"/>
                                          </p:val>
                                        </p:tav>
                                      </p:tavLst>
                                    </p:anim>
                                    <p:set>
                                      <p:cBhvr>
                                        <p:cTn id="115" dur="1" fill="hold">
                                          <p:stCondLst>
                                            <p:cond delay="3749"/>
                                          </p:stCondLst>
                                        </p:cTn>
                                        <p:tgtEl>
                                          <p:spTgt spid="10"/>
                                        </p:tgtEl>
                                        <p:attrNameLst>
                                          <p:attrName>style.visibility</p:attrName>
                                        </p:attrNameLst>
                                      </p:cBhvr>
                                      <p:to>
                                        <p:strVal val="hidden"/>
                                      </p:to>
                                    </p:set>
                                  </p:childTnLst>
                                </p:cTn>
                              </p:par>
                              <p:par>
                                <p:cTn id="116" presetID="19" presetClass="exit" presetSubtype="10" fill="hold" grpId="3" nodeType="withEffect">
                                  <p:stCondLst>
                                    <p:cond delay="0"/>
                                  </p:stCondLst>
                                  <p:childTnLst>
                                    <p:anim calcmode="lin" valueType="num">
                                      <p:cBhvr>
                                        <p:cTn id="117" dur="3750"/>
                                        <p:tgtEl>
                                          <p:spTgt spid="10"/>
                                        </p:tgtEl>
                                        <p:attrNameLst>
                                          <p:attrName>ppt_h</p:attrName>
                                        </p:attrNameLst>
                                      </p:cBhvr>
                                      <p:tavLst>
                                        <p:tav tm="0">
                                          <p:val>
                                            <p:strVal val="ppt_h"/>
                                          </p:val>
                                        </p:tav>
                                        <p:tav tm="100000">
                                          <p:val>
                                            <p:strVal val="ppt_h"/>
                                          </p:val>
                                        </p:tav>
                                      </p:tavLst>
                                    </p:anim>
                                    <p:anim calcmode="lin" valueType="num">
                                      <p:cBhvr>
                                        <p:cTn id="118" dur="375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9" dur="1" fill="hold">
                                          <p:stCondLst>
                                            <p:cond delay="3749"/>
                                          </p:stCondLst>
                                        </p:cTn>
                                        <p:tgtEl>
                                          <p:spTgt spid="10"/>
                                        </p:tgtEl>
                                        <p:attrNameLst>
                                          <p:attrName>style.visibility</p:attrName>
                                        </p:attrNameLst>
                                      </p:cBhvr>
                                      <p:to>
                                        <p:strVal val="hidden"/>
                                      </p:to>
                                    </p:set>
                                  </p:childTnLst>
                                </p:cTn>
                              </p:par>
                              <p:par>
                                <p:cTn id="120" presetID="2" presetClass="exit" presetSubtype="4" fill="hold" grpId="2" nodeType="withEffect">
                                  <p:stCondLst>
                                    <p:cond delay="0"/>
                                  </p:stCondLst>
                                  <p:childTnLst>
                                    <p:anim calcmode="lin" valueType="num">
                                      <p:cBhvr additive="base">
                                        <p:cTn id="121" dur="3750"/>
                                        <p:tgtEl>
                                          <p:spTgt spid="4"/>
                                        </p:tgtEl>
                                        <p:attrNameLst>
                                          <p:attrName>ppt_x</p:attrName>
                                        </p:attrNameLst>
                                      </p:cBhvr>
                                      <p:tavLst>
                                        <p:tav tm="0">
                                          <p:val>
                                            <p:strVal val="ppt_x"/>
                                          </p:val>
                                        </p:tav>
                                        <p:tav tm="100000">
                                          <p:val>
                                            <p:strVal val="ppt_x"/>
                                          </p:val>
                                        </p:tav>
                                      </p:tavLst>
                                    </p:anim>
                                    <p:anim calcmode="lin" valueType="num">
                                      <p:cBhvr additive="base">
                                        <p:cTn id="122" dur="3750"/>
                                        <p:tgtEl>
                                          <p:spTgt spid="4"/>
                                        </p:tgtEl>
                                        <p:attrNameLst>
                                          <p:attrName>ppt_y</p:attrName>
                                        </p:attrNameLst>
                                      </p:cBhvr>
                                      <p:tavLst>
                                        <p:tav tm="0">
                                          <p:val>
                                            <p:strVal val="ppt_y"/>
                                          </p:val>
                                        </p:tav>
                                        <p:tav tm="100000">
                                          <p:val>
                                            <p:strVal val="1+ppt_h/2"/>
                                          </p:val>
                                        </p:tav>
                                      </p:tavLst>
                                    </p:anim>
                                    <p:set>
                                      <p:cBhvr>
                                        <p:cTn id="123" dur="1" fill="hold">
                                          <p:stCondLst>
                                            <p:cond delay="3749"/>
                                          </p:stCondLst>
                                        </p:cTn>
                                        <p:tgtEl>
                                          <p:spTgt spid="4"/>
                                        </p:tgtEl>
                                        <p:attrNameLst>
                                          <p:attrName>style.visibility</p:attrName>
                                        </p:attrNameLst>
                                      </p:cBhvr>
                                      <p:to>
                                        <p:strVal val="hidden"/>
                                      </p:to>
                                    </p:set>
                                  </p:childTnLst>
                                </p:cTn>
                              </p:par>
                              <p:par>
                                <p:cTn id="124" presetID="19" presetClass="exit" presetSubtype="10" fill="hold" grpId="3" nodeType="withEffect">
                                  <p:stCondLst>
                                    <p:cond delay="0"/>
                                  </p:stCondLst>
                                  <p:childTnLst>
                                    <p:anim calcmode="lin" valueType="num">
                                      <p:cBhvr>
                                        <p:cTn id="125" dur="3750"/>
                                        <p:tgtEl>
                                          <p:spTgt spid="4"/>
                                        </p:tgtEl>
                                        <p:attrNameLst>
                                          <p:attrName>ppt_h</p:attrName>
                                        </p:attrNameLst>
                                      </p:cBhvr>
                                      <p:tavLst>
                                        <p:tav tm="0">
                                          <p:val>
                                            <p:strVal val="ppt_h"/>
                                          </p:val>
                                        </p:tav>
                                        <p:tav tm="100000">
                                          <p:val>
                                            <p:strVal val="ppt_h"/>
                                          </p:val>
                                        </p:tav>
                                      </p:tavLst>
                                    </p:anim>
                                    <p:anim calcmode="lin" valueType="num">
                                      <p:cBhvr>
                                        <p:cTn id="126" dur="375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7" dur="1" fill="hold">
                                          <p:stCondLst>
                                            <p:cond delay="3749"/>
                                          </p:stCondLst>
                                        </p:cTn>
                                        <p:tgtEl>
                                          <p:spTgt spid="4"/>
                                        </p:tgtEl>
                                        <p:attrNameLst>
                                          <p:attrName>style.visibility</p:attrName>
                                        </p:attrNameLst>
                                      </p:cBhvr>
                                      <p:to>
                                        <p:strVal val="hidden"/>
                                      </p:to>
                                    </p:set>
                                  </p:childTnLst>
                                </p:cTn>
                              </p:par>
                              <p:par>
                                <p:cTn id="128" presetID="16" presetClass="entr" presetSubtype="37" fill="hold" nodeType="withEffect">
                                  <p:stCondLst>
                                    <p:cond delay="0"/>
                                  </p:stCondLst>
                                  <p:childTnLst>
                                    <p:set>
                                      <p:cBhvr>
                                        <p:cTn id="129" dur="1" fill="hold">
                                          <p:stCondLst>
                                            <p:cond delay="0"/>
                                          </p:stCondLst>
                                        </p:cTn>
                                        <p:tgtEl>
                                          <p:spTgt spid="11"/>
                                        </p:tgtEl>
                                        <p:attrNameLst>
                                          <p:attrName>style.visibility</p:attrName>
                                        </p:attrNameLst>
                                      </p:cBhvr>
                                      <p:to>
                                        <p:strVal val="visible"/>
                                      </p:to>
                                    </p:set>
                                    <p:animEffect transition="in" filter="barn(outVertical)">
                                      <p:cBhvr>
                                        <p:cTn id="130" dur="3500"/>
                                        <p:tgtEl>
                                          <p:spTgt spid="11"/>
                                        </p:tgtEl>
                                      </p:cBhvr>
                                    </p:animEffect>
                                  </p:childTnLst>
                                </p:cTn>
                              </p:par>
                              <p:par>
                                <p:cTn id="131" presetID="23" presetClass="entr" presetSubtype="16" fill="hold" nodeType="withEffect">
                                  <p:stCondLst>
                                    <p:cond delay="0"/>
                                  </p:stCondLst>
                                  <p:childTnLst>
                                    <p:set>
                                      <p:cBhvr>
                                        <p:cTn id="132" dur="1" fill="hold">
                                          <p:stCondLst>
                                            <p:cond delay="0"/>
                                          </p:stCondLst>
                                        </p:cTn>
                                        <p:tgtEl>
                                          <p:spTgt spid="11"/>
                                        </p:tgtEl>
                                        <p:attrNameLst>
                                          <p:attrName>style.visibility</p:attrName>
                                        </p:attrNameLst>
                                      </p:cBhvr>
                                      <p:to>
                                        <p:strVal val="visible"/>
                                      </p:to>
                                    </p:set>
                                    <p:anim calcmode="lin" valueType="num">
                                      <p:cBhvr>
                                        <p:cTn id="133" dur="3500" fill="hold"/>
                                        <p:tgtEl>
                                          <p:spTgt spid="11"/>
                                        </p:tgtEl>
                                        <p:attrNameLst>
                                          <p:attrName>ppt_w</p:attrName>
                                        </p:attrNameLst>
                                      </p:cBhvr>
                                      <p:tavLst>
                                        <p:tav tm="0">
                                          <p:val>
                                            <p:fltVal val="0"/>
                                          </p:val>
                                        </p:tav>
                                        <p:tav tm="100000">
                                          <p:val>
                                            <p:strVal val="#ppt_w"/>
                                          </p:val>
                                        </p:tav>
                                      </p:tavLst>
                                    </p:anim>
                                    <p:anim calcmode="lin" valueType="num">
                                      <p:cBhvr>
                                        <p:cTn id="134" dur="3500" fill="hold"/>
                                        <p:tgtEl>
                                          <p:spTgt spid="11"/>
                                        </p:tgtEl>
                                        <p:attrNameLst>
                                          <p:attrName>ppt_h</p:attrName>
                                        </p:attrNameLst>
                                      </p:cBhvr>
                                      <p:tavLst>
                                        <p:tav tm="0">
                                          <p:val>
                                            <p:fltVal val="0"/>
                                          </p:val>
                                        </p:tav>
                                        <p:tav tm="100000">
                                          <p:val>
                                            <p:strVal val="#ppt_h"/>
                                          </p:val>
                                        </p:tav>
                                      </p:tavLst>
                                    </p:anim>
                                  </p:childTnLst>
                                </p:cTn>
                              </p:par>
                              <p:par>
                                <p:cTn id="135" presetID="6" presetClass="emph" presetSubtype="0" fill="hold" grpId="2" nodeType="withEffect">
                                  <p:stCondLst>
                                    <p:cond delay="0"/>
                                  </p:stCondLst>
                                  <p:childTnLst>
                                    <p:animScale>
                                      <p:cBhvr>
                                        <p:cTn id="136" dur="5000" fill="hold"/>
                                        <p:tgtEl>
                                          <p:spTgt spid="13"/>
                                        </p:tgtEl>
                                      </p:cBhvr>
                                      <p:by x="400000" y="4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3" grpId="2" animBg="1"/>
      <p:bldP spid="2" grpId="0" animBg="1"/>
      <p:bldP spid="2" grpId="1" animBg="1"/>
      <p:bldP spid="2" grpId="2" animBg="1"/>
      <p:bldP spid="2" grpId="3" animBg="1"/>
      <p:bldP spid="4" grpId="0" animBg="1"/>
      <p:bldP spid="4" grpId="1" animBg="1"/>
      <p:bldP spid="4" grpId="2" animBg="1"/>
      <p:bldP spid="4"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rot="5400000" flipH="1">
            <a:off x="1129308" y="1748342"/>
            <a:ext cx="6858000" cy="3429000"/>
          </a:xfrm>
          <a:prstGeom prst="rect">
            <a:avLst/>
          </a:prstGeom>
          <a:gradFill flip="none" rotWithShape="1">
            <a:gsLst>
              <a:gs pos="2000">
                <a:schemeClr val="bg1"/>
              </a:gs>
              <a:gs pos="51000">
                <a:srgbClr val="FFB3CC"/>
              </a:gs>
              <a:gs pos="48000">
                <a:schemeClr val="accent2">
                  <a:lumMod val="0"/>
                </a:schemeClr>
              </a:gs>
              <a:gs pos="54000">
                <a:schemeClr val="accent2">
                  <a:lumMod val="0"/>
                </a:schemeClr>
              </a:gs>
              <a:gs pos="4000">
                <a:srgbClr val="FFB3CC"/>
              </a:gs>
              <a:gs pos="96000">
                <a:srgbClr val="FFB3CC"/>
              </a:gs>
              <a:gs pos="100000">
                <a:srgbClr val="000000"/>
              </a:gs>
              <a:gs pos="94000">
                <a:srgbClr val="000000"/>
              </a:gs>
              <a:gs pos="8000">
                <a:srgbClr val="663012">
                  <a:lumMod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pic>
        <p:nvPicPr>
          <p:cNvPr id="3" name="2 Imagen" descr="Diapositiva30"/>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t="-17050" b="-19781"/>
          <a:stretch/>
        </p:blipFill>
        <p:spPr>
          <a:xfrm>
            <a:off x="0" y="-1169233"/>
            <a:ext cx="9144000" cy="9383843"/>
          </a:xfrm>
          <a:prstGeom prst="rect">
            <a:avLst/>
          </a:prstGeom>
          <a:noFill/>
          <a:ln>
            <a:noFill/>
          </a:ln>
        </p:spPr>
      </p:pic>
      <p:pic>
        <p:nvPicPr>
          <p:cNvPr id="2050"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8973969" flipH="1">
            <a:off x="6349911" y="106413"/>
            <a:ext cx="2336352" cy="2261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2626031">
            <a:off x="457737" y="34404"/>
            <a:ext cx="2336352" cy="2261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8424227" flipH="1">
            <a:off x="452801" y="1249779"/>
            <a:ext cx="2336352" cy="2261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3117627">
            <a:off x="6357225" y="1246516"/>
            <a:ext cx="2336352" cy="2261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2626031">
            <a:off x="457737" y="3274765"/>
            <a:ext cx="2336352" cy="2261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8973969" flipH="1">
            <a:off x="6349910" y="3274764"/>
            <a:ext cx="2336352" cy="2261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8424227" flipH="1">
            <a:off x="452801" y="4490139"/>
            <a:ext cx="2336352" cy="2261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3117627">
            <a:off x="6357225" y="4486874"/>
            <a:ext cx="2336352" cy="2261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11 Rectángulo"/>
          <p:cNvSpPr/>
          <p:nvPr/>
        </p:nvSpPr>
        <p:spPr>
          <a:xfrm>
            <a:off x="0" y="-241215"/>
            <a:ext cx="9144000"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355810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6" presetClass="emph" presetSubtype="0" fill="hold" grpId="0" nodeType="withEffect">
                                  <p:stCondLst>
                                    <p:cond delay="0"/>
                                  </p:stCondLst>
                                  <p:childTnLst>
                                    <p:animScale>
                                      <p:cBhvr>
                                        <p:cTn id="9" dur="6000" fill="hold"/>
                                        <p:tgtEl>
                                          <p:spTgt spid="7"/>
                                        </p:tgtEl>
                                      </p:cBhvr>
                                      <p:by x="400000" y="400000"/>
                                    </p:animScale>
                                  </p:childTnLst>
                                </p:cTn>
                              </p:par>
                              <p:par>
                                <p:cTn id="10" presetID="19" presetClass="entr" presetSubtype="5"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4500" fill="hold"/>
                                        <p:tgtEl>
                                          <p:spTgt spid="4"/>
                                        </p:tgtEl>
                                        <p:attrNameLst>
                                          <p:attrName>ppt_w</p:attrName>
                                        </p:attrNameLst>
                                      </p:cBhvr>
                                      <p:tavLst>
                                        <p:tav tm="0">
                                          <p:val>
                                            <p:strVal val="#ppt_w"/>
                                          </p:val>
                                        </p:tav>
                                        <p:tav tm="100000">
                                          <p:val>
                                            <p:strVal val="#ppt_w"/>
                                          </p:val>
                                        </p:tav>
                                      </p:tavLst>
                                    </p:anim>
                                    <p:anim calcmode="lin" valueType="num">
                                      <p:cBhvr>
                                        <p:cTn id="13" dur="4500" fill="hold"/>
                                        <p:tgtEl>
                                          <p:spTgt spid="4"/>
                                        </p:tgtEl>
                                        <p:attrNameLst>
                                          <p:attrName>ppt_h</p:attrName>
                                        </p:attrNameLst>
                                      </p:cBhvr>
                                      <p:tavLst>
                                        <p:tav tm="0" fmla="#ppt_h*sin(2.5*pi*$)">
                                          <p:val>
                                            <p:fltVal val="0"/>
                                          </p:val>
                                        </p:tav>
                                        <p:tav tm="100000">
                                          <p:val>
                                            <p:fltVal val="1"/>
                                          </p:val>
                                        </p:tav>
                                      </p:tavLst>
                                    </p:anim>
                                  </p:childTnLst>
                                </p:cTn>
                              </p:par>
                              <p:par>
                                <p:cTn id="14" presetID="8" presetClass="emph" presetSubtype="0" repeatCount="indefinite" fill="hold" nodeType="withEffect">
                                  <p:stCondLst>
                                    <p:cond delay="0"/>
                                  </p:stCondLst>
                                  <p:childTnLst>
                                    <p:animRot by="21600000">
                                      <p:cBhvr>
                                        <p:cTn id="15" dur="4250" fill="hold"/>
                                        <p:tgtEl>
                                          <p:spTgt spid="4"/>
                                        </p:tgtEl>
                                        <p:attrNameLst>
                                          <p:attrName>r</p:attrName>
                                        </p:attrNameLst>
                                      </p:cBhvr>
                                    </p:animRot>
                                  </p:childTnLst>
                                </p:cTn>
                              </p:par>
                              <p:par>
                                <p:cTn id="16" presetID="2" presetClass="exit" presetSubtype="2" fill="hold" nodeType="withEffect">
                                  <p:stCondLst>
                                    <p:cond delay="0"/>
                                  </p:stCondLst>
                                  <p:childTnLst>
                                    <p:anim calcmode="lin" valueType="num">
                                      <p:cBhvr additive="base">
                                        <p:cTn id="17" dur="5500"/>
                                        <p:tgtEl>
                                          <p:spTgt spid="4"/>
                                        </p:tgtEl>
                                        <p:attrNameLst>
                                          <p:attrName>ppt_x</p:attrName>
                                        </p:attrNameLst>
                                      </p:cBhvr>
                                      <p:tavLst>
                                        <p:tav tm="0">
                                          <p:val>
                                            <p:strVal val="ppt_x"/>
                                          </p:val>
                                        </p:tav>
                                        <p:tav tm="100000">
                                          <p:val>
                                            <p:strVal val="1+ppt_w/2"/>
                                          </p:val>
                                        </p:tav>
                                      </p:tavLst>
                                    </p:anim>
                                    <p:anim calcmode="lin" valueType="num">
                                      <p:cBhvr additive="base">
                                        <p:cTn id="18" dur="5500"/>
                                        <p:tgtEl>
                                          <p:spTgt spid="4"/>
                                        </p:tgtEl>
                                        <p:attrNameLst>
                                          <p:attrName>ppt_y</p:attrName>
                                        </p:attrNameLst>
                                      </p:cBhvr>
                                      <p:tavLst>
                                        <p:tav tm="0">
                                          <p:val>
                                            <p:strVal val="ppt_y"/>
                                          </p:val>
                                        </p:tav>
                                        <p:tav tm="100000">
                                          <p:val>
                                            <p:strVal val="ppt_y"/>
                                          </p:val>
                                        </p:tav>
                                      </p:tavLst>
                                    </p:anim>
                                    <p:set>
                                      <p:cBhvr>
                                        <p:cTn id="19" dur="1" fill="hold">
                                          <p:stCondLst>
                                            <p:cond delay="5499"/>
                                          </p:stCondLst>
                                        </p:cTn>
                                        <p:tgtEl>
                                          <p:spTgt spid="4"/>
                                        </p:tgtEl>
                                        <p:attrNameLst>
                                          <p:attrName>style.visibility</p:attrName>
                                        </p:attrNameLst>
                                      </p:cBhvr>
                                      <p:to>
                                        <p:strVal val="hidden"/>
                                      </p:to>
                                    </p:set>
                                  </p:childTnLst>
                                </p:cTn>
                              </p:par>
                              <p:par>
                                <p:cTn id="20" presetID="19" presetClass="entr" presetSubtype="5" fill="hold" nodeType="withEffect">
                                  <p:stCondLst>
                                    <p:cond delay="0"/>
                                  </p:stCondLst>
                                  <p:childTnLst>
                                    <p:set>
                                      <p:cBhvr>
                                        <p:cTn id="21" dur="1" fill="hold">
                                          <p:stCondLst>
                                            <p:cond delay="0"/>
                                          </p:stCondLst>
                                        </p:cTn>
                                        <p:tgtEl>
                                          <p:spTgt spid="2050"/>
                                        </p:tgtEl>
                                        <p:attrNameLst>
                                          <p:attrName>style.visibility</p:attrName>
                                        </p:attrNameLst>
                                      </p:cBhvr>
                                      <p:to>
                                        <p:strVal val="visible"/>
                                      </p:to>
                                    </p:set>
                                    <p:anim calcmode="lin" valueType="num">
                                      <p:cBhvr>
                                        <p:cTn id="22" dur="4500" fill="hold"/>
                                        <p:tgtEl>
                                          <p:spTgt spid="2050"/>
                                        </p:tgtEl>
                                        <p:attrNameLst>
                                          <p:attrName>ppt_w</p:attrName>
                                        </p:attrNameLst>
                                      </p:cBhvr>
                                      <p:tavLst>
                                        <p:tav tm="0">
                                          <p:val>
                                            <p:strVal val="#ppt_w"/>
                                          </p:val>
                                        </p:tav>
                                        <p:tav tm="100000">
                                          <p:val>
                                            <p:strVal val="#ppt_w"/>
                                          </p:val>
                                        </p:tav>
                                      </p:tavLst>
                                    </p:anim>
                                    <p:anim calcmode="lin" valueType="num">
                                      <p:cBhvr>
                                        <p:cTn id="23" dur="4500" fill="hold"/>
                                        <p:tgtEl>
                                          <p:spTgt spid="2050"/>
                                        </p:tgtEl>
                                        <p:attrNameLst>
                                          <p:attrName>ppt_h</p:attrName>
                                        </p:attrNameLst>
                                      </p:cBhvr>
                                      <p:tavLst>
                                        <p:tav tm="0" fmla="#ppt_h*sin(2.5*pi*$)">
                                          <p:val>
                                            <p:fltVal val="0"/>
                                          </p:val>
                                        </p:tav>
                                        <p:tav tm="100000">
                                          <p:val>
                                            <p:fltVal val="1"/>
                                          </p:val>
                                        </p:tav>
                                      </p:tavLst>
                                    </p:anim>
                                  </p:childTnLst>
                                </p:cTn>
                              </p:par>
                              <p:par>
                                <p:cTn id="24" presetID="8" presetClass="emph" presetSubtype="0" repeatCount="indefinite" fill="hold" nodeType="withEffect">
                                  <p:stCondLst>
                                    <p:cond delay="0"/>
                                  </p:stCondLst>
                                  <p:childTnLst>
                                    <p:animRot by="-21600000">
                                      <p:cBhvr>
                                        <p:cTn id="25" dur="4250" fill="hold"/>
                                        <p:tgtEl>
                                          <p:spTgt spid="2050"/>
                                        </p:tgtEl>
                                        <p:attrNameLst>
                                          <p:attrName>r</p:attrName>
                                        </p:attrNameLst>
                                      </p:cBhvr>
                                    </p:animRot>
                                  </p:childTnLst>
                                </p:cTn>
                              </p:par>
                              <p:par>
                                <p:cTn id="26" presetID="2" presetClass="exit" presetSubtype="8" fill="hold" nodeType="withEffect">
                                  <p:stCondLst>
                                    <p:cond delay="0"/>
                                  </p:stCondLst>
                                  <p:childTnLst>
                                    <p:anim calcmode="lin" valueType="num">
                                      <p:cBhvr additive="base">
                                        <p:cTn id="27" dur="5500"/>
                                        <p:tgtEl>
                                          <p:spTgt spid="2050"/>
                                        </p:tgtEl>
                                        <p:attrNameLst>
                                          <p:attrName>ppt_x</p:attrName>
                                        </p:attrNameLst>
                                      </p:cBhvr>
                                      <p:tavLst>
                                        <p:tav tm="0">
                                          <p:val>
                                            <p:strVal val="ppt_x"/>
                                          </p:val>
                                        </p:tav>
                                        <p:tav tm="100000">
                                          <p:val>
                                            <p:strVal val="0-ppt_w/2"/>
                                          </p:val>
                                        </p:tav>
                                      </p:tavLst>
                                    </p:anim>
                                    <p:anim calcmode="lin" valueType="num">
                                      <p:cBhvr additive="base">
                                        <p:cTn id="28" dur="5500"/>
                                        <p:tgtEl>
                                          <p:spTgt spid="2050"/>
                                        </p:tgtEl>
                                        <p:attrNameLst>
                                          <p:attrName>ppt_y</p:attrName>
                                        </p:attrNameLst>
                                      </p:cBhvr>
                                      <p:tavLst>
                                        <p:tav tm="0">
                                          <p:val>
                                            <p:strVal val="ppt_y"/>
                                          </p:val>
                                        </p:tav>
                                        <p:tav tm="100000">
                                          <p:val>
                                            <p:strVal val="ppt_y"/>
                                          </p:val>
                                        </p:tav>
                                      </p:tavLst>
                                    </p:anim>
                                    <p:set>
                                      <p:cBhvr>
                                        <p:cTn id="29" dur="1" fill="hold">
                                          <p:stCondLst>
                                            <p:cond delay="5499"/>
                                          </p:stCondLst>
                                        </p:cTn>
                                        <p:tgtEl>
                                          <p:spTgt spid="2050"/>
                                        </p:tgtEl>
                                        <p:attrNameLst>
                                          <p:attrName>style.visibility</p:attrName>
                                        </p:attrNameLst>
                                      </p:cBhvr>
                                      <p:to>
                                        <p:strVal val="hidden"/>
                                      </p:to>
                                    </p:set>
                                  </p:childTnLst>
                                </p:cTn>
                              </p:par>
                              <p:par>
                                <p:cTn id="30" presetID="19" presetClass="entr" presetSubtype="5" fill="hold" nodeType="with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p:cTn id="32" dur="4500" fill="hold"/>
                                        <p:tgtEl>
                                          <p:spTgt spid="5"/>
                                        </p:tgtEl>
                                        <p:attrNameLst>
                                          <p:attrName>ppt_w</p:attrName>
                                        </p:attrNameLst>
                                      </p:cBhvr>
                                      <p:tavLst>
                                        <p:tav tm="0">
                                          <p:val>
                                            <p:strVal val="#ppt_w"/>
                                          </p:val>
                                        </p:tav>
                                        <p:tav tm="100000">
                                          <p:val>
                                            <p:strVal val="#ppt_w"/>
                                          </p:val>
                                        </p:tav>
                                      </p:tavLst>
                                    </p:anim>
                                    <p:anim calcmode="lin" valueType="num">
                                      <p:cBhvr>
                                        <p:cTn id="33" dur="4500" fill="hold"/>
                                        <p:tgtEl>
                                          <p:spTgt spid="5"/>
                                        </p:tgtEl>
                                        <p:attrNameLst>
                                          <p:attrName>ppt_h</p:attrName>
                                        </p:attrNameLst>
                                      </p:cBhvr>
                                      <p:tavLst>
                                        <p:tav tm="0" fmla="#ppt_h*sin(2.5*pi*$)">
                                          <p:val>
                                            <p:fltVal val="0"/>
                                          </p:val>
                                        </p:tav>
                                        <p:tav tm="100000">
                                          <p:val>
                                            <p:fltVal val="1"/>
                                          </p:val>
                                        </p:tav>
                                      </p:tavLst>
                                    </p:anim>
                                  </p:childTnLst>
                                </p:cTn>
                              </p:par>
                              <p:par>
                                <p:cTn id="34" presetID="8" presetClass="emph" presetSubtype="0" repeatCount="indefinite" fill="hold" nodeType="withEffect">
                                  <p:stCondLst>
                                    <p:cond delay="0"/>
                                  </p:stCondLst>
                                  <p:childTnLst>
                                    <p:animRot by="-21600000">
                                      <p:cBhvr>
                                        <p:cTn id="35" dur="4250" fill="hold"/>
                                        <p:tgtEl>
                                          <p:spTgt spid="5"/>
                                        </p:tgtEl>
                                        <p:attrNameLst>
                                          <p:attrName>r</p:attrName>
                                        </p:attrNameLst>
                                      </p:cBhvr>
                                    </p:animRot>
                                  </p:childTnLst>
                                </p:cTn>
                              </p:par>
                              <p:par>
                                <p:cTn id="36" presetID="2" presetClass="exit" presetSubtype="2" fill="hold" nodeType="withEffect">
                                  <p:stCondLst>
                                    <p:cond delay="0"/>
                                  </p:stCondLst>
                                  <p:childTnLst>
                                    <p:anim calcmode="lin" valueType="num">
                                      <p:cBhvr additive="base">
                                        <p:cTn id="37" dur="5500"/>
                                        <p:tgtEl>
                                          <p:spTgt spid="5"/>
                                        </p:tgtEl>
                                        <p:attrNameLst>
                                          <p:attrName>ppt_x</p:attrName>
                                        </p:attrNameLst>
                                      </p:cBhvr>
                                      <p:tavLst>
                                        <p:tav tm="0">
                                          <p:val>
                                            <p:strVal val="ppt_x"/>
                                          </p:val>
                                        </p:tav>
                                        <p:tav tm="100000">
                                          <p:val>
                                            <p:strVal val="1+ppt_w/2"/>
                                          </p:val>
                                        </p:tav>
                                      </p:tavLst>
                                    </p:anim>
                                    <p:anim calcmode="lin" valueType="num">
                                      <p:cBhvr additive="base">
                                        <p:cTn id="38" dur="5500"/>
                                        <p:tgtEl>
                                          <p:spTgt spid="5"/>
                                        </p:tgtEl>
                                        <p:attrNameLst>
                                          <p:attrName>ppt_y</p:attrName>
                                        </p:attrNameLst>
                                      </p:cBhvr>
                                      <p:tavLst>
                                        <p:tav tm="0">
                                          <p:val>
                                            <p:strVal val="ppt_y"/>
                                          </p:val>
                                        </p:tav>
                                        <p:tav tm="100000">
                                          <p:val>
                                            <p:strVal val="ppt_y"/>
                                          </p:val>
                                        </p:tav>
                                      </p:tavLst>
                                    </p:anim>
                                    <p:set>
                                      <p:cBhvr>
                                        <p:cTn id="39" dur="1" fill="hold">
                                          <p:stCondLst>
                                            <p:cond delay="5499"/>
                                          </p:stCondLst>
                                        </p:cTn>
                                        <p:tgtEl>
                                          <p:spTgt spid="5"/>
                                        </p:tgtEl>
                                        <p:attrNameLst>
                                          <p:attrName>style.visibility</p:attrName>
                                        </p:attrNameLst>
                                      </p:cBhvr>
                                      <p:to>
                                        <p:strVal val="hidden"/>
                                      </p:to>
                                    </p:set>
                                  </p:childTnLst>
                                </p:cTn>
                              </p:par>
                              <p:par>
                                <p:cTn id="40" presetID="19" presetClass="entr" presetSubtype="5"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p:cTn id="42" dur="4500" fill="hold"/>
                                        <p:tgtEl>
                                          <p:spTgt spid="6"/>
                                        </p:tgtEl>
                                        <p:attrNameLst>
                                          <p:attrName>ppt_w</p:attrName>
                                        </p:attrNameLst>
                                      </p:cBhvr>
                                      <p:tavLst>
                                        <p:tav tm="0">
                                          <p:val>
                                            <p:strVal val="#ppt_w"/>
                                          </p:val>
                                        </p:tav>
                                        <p:tav tm="100000">
                                          <p:val>
                                            <p:strVal val="#ppt_w"/>
                                          </p:val>
                                        </p:tav>
                                      </p:tavLst>
                                    </p:anim>
                                    <p:anim calcmode="lin" valueType="num">
                                      <p:cBhvr>
                                        <p:cTn id="43" dur="4500" fill="hold"/>
                                        <p:tgtEl>
                                          <p:spTgt spid="6"/>
                                        </p:tgtEl>
                                        <p:attrNameLst>
                                          <p:attrName>ppt_h</p:attrName>
                                        </p:attrNameLst>
                                      </p:cBhvr>
                                      <p:tavLst>
                                        <p:tav tm="0" fmla="#ppt_h*sin(2.5*pi*$)">
                                          <p:val>
                                            <p:fltVal val="0"/>
                                          </p:val>
                                        </p:tav>
                                        <p:tav tm="100000">
                                          <p:val>
                                            <p:fltVal val="1"/>
                                          </p:val>
                                        </p:tav>
                                      </p:tavLst>
                                    </p:anim>
                                  </p:childTnLst>
                                </p:cTn>
                              </p:par>
                              <p:par>
                                <p:cTn id="44" presetID="8" presetClass="emph" presetSubtype="0" repeatCount="indefinite" fill="hold" nodeType="withEffect">
                                  <p:stCondLst>
                                    <p:cond delay="0"/>
                                  </p:stCondLst>
                                  <p:childTnLst>
                                    <p:animRot by="21600000">
                                      <p:cBhvr>
                                        <p:cTn id="45" dur="4250" fill="hold"/>
                                        <p:tgtEl>
                                          <p:spTgt spid="6"/>
                                        </p:tgtEl>
                                        <p:attrNameLst>
                                          <p:attrName>r</p:attrName>
                                        </p:attrNameLst>
                                      </p:cBhvr>
                                    </p:animRot>
                                  </p:childTnLst>
                                </p:cTn>
                              </p:par>
                              <p:par>
                                <p:cTn id="46" presetID="2" presetClass="exit" presetSubtype="8" fill="hold" nodeType="withEffect">
                                  <p:stCondLst>
                                    <p:cond delay="0"/>
                                  </p:stCondLst>
                                  <p:childTnLst>
                                    <p:anim calcmode="lin" valueType="num">
                                      <p:cBhvr additive="base">
                                        <p:cTn id="47" dur="5500"/>
                                        <p:tgtEl>
                                          <p:spTgt spid="6"/>
                                        </p:tgtEl>
                                        <p:attrNameLst>
                                          <p:attrName>ppt_x</p:attrName>
                                        </p:attrNameLst>
                                      </p:cBhvr>
                                      <p:tavLst>
                                        <p:tav tm="0">
                                          <p:val>
                                            <p:strVal val="ppt_x"/>
                                          </p:val>
                                        </p:tav>
                                        <p:tav tm="100000">
                                          <p:val>
                                            <p:strVal val="0-ppt_w/2"/>
                                          </p:val>
                                        </p:tav>
                                      </p:tavLst>
                                    </p:anim>
                                    <p:anim calcmode="lin" valueType="num">
                                      <p:cBhvr additive="base">
                                        <p:cTn id="48" dur="5500"/>
                                        <p:tgtEl>
                                          <p:spTgt spid="6"/>
                                        </p:tgtEl>
                                        <p:attrNameLst>
                                          <p:attrName>ppt_y</p:attrName>
                                        </p:attrNameLst>
                                      </p:cBhvr>
                                      <p:tavLst>
                                        <p:tav tm="0">
                                          <p:val>
                                            <p:strVal val="ppt_y"/>
                                          </p:val>
                                        </p:tav>
                                        <p:tav tm="100000">
                                          <p:val>
                                            <p:strVal val="ppt_y"/>
                                          </p:val>
                                        </p:tav>
                                      </p:tavLst>
                                    </p:anim>
                                    <p:set>
                                      <p:cBhvr>
                                        <p:cTn id="49" dur="1" fill="hold">
                                          <p:stCondLst>
                                            <p:cond delay="5499"/>
                                          </p:stCondLst>
                                        </p:cTn>
                                        <p:tgtEl>
                                          <p:spTgt spid="6"/>
                                        </p:tgtEl>
                                        <p:attrNameLst>
                                          <p:attrName>style.visibility</p:attrName>
                                        </p:attrNameLst>
                                      </p:cBhvr>
                                      <p:to>
                                        <p:strVal val="hidden"/>
                                      </p:to>
                                    </p:set>
                                  </p:childTnLst>
                                </p:cTn>
                              </p:par>
                              <p:par>
                                <p:cTn id="50" presetID="23" presetClass="entr" presetSubtype="272" fill="hold" nodeType="withEffect">
                                  <p:stCondLst>
                                    <p:cond delay="500"/>
                                  </p:stCondLst>
                                  <p:childTnLst>
                                    <p:set>
                                      <p:cBhvr>
                                        <p:cTn id="51" dur="1" fill="hold">
                                          <p:stCondLst>
                                            <p:cond delay="0"/>
                                          </p:stCondLst>
                                        </p:cTn>
                                        <p:tgtEl>
                                          <p:spTgt spid="3"/>
                                        </p:tgtEl>
                                        <p:attrNameLst>
                                          <p:attrName>style.visibility</p:attrName>
                                        </p:attrNameLst>
                                      </p:cBhvr>
                                      <p:to>
                                        <p:strVal val="visible"/>
                                      </p:to>
                                    </p:set>
                                    <p:anim calcmode="lin" valueType="num">
                                      <p:cBhvr>
                                        <p:cTn id="52" dur="4000" fill="hold"/>
                                        <p:tgtEl>
                                          <p:spTgt spid="3"/>
                                        </p:tgtEl>
                                        <p:attrNameLst>
                                          <p:attrName>ppt_w</p:attrName>
                                        </p:attrNameLst>
                                      </p:cBhvr>
                                      <p:tavLst>
                                        <p:tav tm="0">
                                          <p:val>
                                            <p:strVal val="2/3*#ppt_w"/>
                                          </p:val>
                                        </p:tav>
                                        <p:tav tm="100000">
                                          <p:val>
                                            <p:strVal val="#ppt_w"/>
                                          </p:val>
                                        </p:tav>
                                      </p:tavLst>
                                    </p:anim>
                                    <p:anim calcmode="lin" valueType="num">
                                      <p:cBhvr>
                                        <p:cTn id="53" dur="4000" fill="hold"/>
                                        <p:tgtEl>
                                          <p:spTgt spid="3"/>
                                        </p:tgtEl>
                                        <p:attrNameLst>
                                          <p:attrName>ppt_h</p:attrName>
                                        </p:attrNameLst>
                                      </p:cBhvr>
                                      <p:tavLst>
                                        <p:tav tm="0">
                                          <p:val>
                                            <p:strVal val="2/3*#ppt_h"/>
                                          </p:val>
                                        </p:tav>
                                        <p:tav tm="100000">
                                          <p:val>
                                            <p:strVal val="#ppt_h"/>
                                          </p:val>
                                        </p:tav>
                                      </p:tavLst>
                                    </p:anim>
                                  </p:childTnLst>
                                </p:cTn>
                              </p:par>
                              <p:par>
                                <p:cTn id="54" presetID="16" presetClass="entr" presetSubtype="37" fill="hold" nodeType="withEffect">
                                  <p:stCondLst>
                                    <p:cond delay="500"/>
                                  </p:stCondLst>
                                  <p:childTnLst>
                                    <p:set>
                                      <p:cBhvr>
                                        <p:cTn id="55" dur="1" fill="hold">
                                          <p:stCondLst>
                                            <p:cond delay="0"/>
                                          </p:stCondLst>
                                        </p:cTn>
                                        <p:tgtEl>
                                          <p:spTgt spid="3"/>
                                        </p:tgtEl>
                                        <p:attrNameLst>
                                          <p:attrName>style.visibility</p:attrName>
                                        </p:attrNameLst>
                                      </p:cBhvr>
                                      <p:to>
                                        <p:strVal val="visible"/>
                                      </p:to>
                                    </p:set>
                                    <p:animEffect transition="in" filter="barn(outVertical)">
                                      <p:cBhvr>
                                        <p:cTn id="56" dur="4000"/>
                                        <p:tgtEl>
                                          <p:spTgt spid="3"/>
                                        </p:tgtEl>
                                      </p:cBhvr>
                                    </p:animEffect>
                                  </p:childTnLst>
                                </p:cTn>
                              </p:par>
                              <p:par>
                                <p:cTn id="57" presetID="19" presetClass="entr" presetSubtype="5" fill="hold" nodeType="withEffect">
                                  <p:stCondLst>
                                    <p:cond delay="0"/>
                                  </p:stCondLst>
                                  <p:childTnLst>
                                    <p:set>
                                      <p:cBhvr>
                                        <p:cTn id="58" dur="1" fill="hold">
                                          <p:stCondLst>
                                            <p:cond delay="0"/>
                                          </p:stCondLst>
                                        </p:cTn>
                                        <p:tgtEl>
                                          <p:spTgt spid="8"/>
                                        </p:tgtEl>
                                        <p:attrNameLst>
                                          <p:attrName>style.visibility</p:attrName>
                                        </p:attrNameLst>
                                      </p:cBhvr>
                                      <p:to>
                                        <p:strVal val="visible"/>
                                      </p:to>
                                    </p:set>
                                    <p:anim calcmode="lin" valueType="num">
                                      <p:cBhvr>
                                        <p:cTn id="59" dur="4500" fill="hold"/>
                                        <p:tgtEl>
                                          <p:spTgt spid="8"/>
                                        </p:tgtEl>
                                        <p:attrNameLst>
                                          <p:attrName>ppt_w</p:attrName>
                                        </p:attrNameLst>
                                      </p:cBhvr>
                                      <p:tavLst>
                                        <p:tav tm="0">
                                          <p:val>
                                            <p:strVal val="#ppt_w"/>
                                          </p:val>
                                        </p:tav>
                                        <p:tav tm="100000">
                                          <p:val>
                                            <p:strVal val="#ppt_w"/>
                                          </p:val>
                                        </p:tav>
                                      </p:tavLst>
                                    </p:anim>
                                    <p:anim calcmode="lin" valueType="num">
                                      <p:cBhvr>
                                        <p:cTn id="60" dur="4500" fill="hold"/>
                                        <p:tgtEl>
                                          <p:spTgt spid="8"/>
                                        </p:tgtEl>
                                        <p:attrNameLst>
                                          <p:attrName>ppt_h</p:attrName>
                                        </p:attrNameLst>
                                      </p:cBhvr>
                                      <p:tavLst>
                                        <p:tav tm="0" fmla="#ppt_h*sin(2.5*pi*$)">
                                          <p:val>
                                            <p:fltVal val="0"/>
                                          </p:val>
                                        </p:tav>
                                        <p:tav tm="100000">
                                          <p:val>
                                            <p:fltVal val="1"/>
                                          </p:val>
                                        </p:tav>
                                      </p:tavLst>
                                    </p:anim>
                                  </p:childTnLst>
                                </p:cTn>
                              </p:par>
                              <p:par>
                                <p:cTn id="61" presetID="8" presetClass="emph" presetSubtype="0" repeatCount="indefinite" fill="hold" nodeType="withEffect">
                                  <p:stCondLst>
                                    <p:cond delay="0"/>
                                  </p:stCondLst>
                                  <p:childTnLst>
                                    <p:animRot by="21600000">
                                      <p:cBhvr>
                                        <p:cTn id="62" dur="4250" fill="hold"/>
                                        <p:tgtEl>
                                          <p:spTgt spid="8"/>
                                        </p:tgtEl>
                                        <p:attrNameLst>
                                          <p:attrName>r</p:attrName>
                                        </p:attrNameLst>
                                      </p:cBhvr>
                                    </p:animRot>
                                  </p:childTnLst>
                                </p:cTn>
                              </p:par>
                              <p:par>
                                <p:cTn id="63" presetID="2" presetClass="exit" presetSubtype="2" fill="hold" nodeType="withEffect">
                                  <p:stCondLst>
                                    <p:cond delay="0"/>
                                  </p:stCondLst>
                                  <p:childTnLst>
                                    <p:anim calcmode="lin" valueType="num">
                                      <p:cBhvr additive="base">
                                        <p:cTn id="64" dur="5500"/>
                                        <p:tgtEl>
                                          <p:spTgt spid="8"/>
                                        </p:tgtEl>
                                        <p:attrNameLst>
                                          <p:attrName>ppt_x</p:attrName>
                                        </p:attrNameLst>
                                      </p:cBhvr>
                                      <p:tavLst>
                                        <p:tav tm="0">
                                          <p:val>
                                            <p:strVal val="ppt_x"/>
                                          </p:val>
                                        </p:tav>
                                        <p:tav tm="100000">
                                          <p:val>
                                            <p:strVal val="1+ppt_w/2"/>
                                          </p:val>
                                        </p:tav>
                                      </p:tavLst>
                                    </p:anim>
                                    <p:anim calcmode="lin" valueType="num">
                                      <p:cBhvr additive="base">
                                        <p:cTn id="65" dur="5500"/>
                                        <p:tgtEl>
                                          <p:spTgt spid="8"/>
                                        </p:tgtEl>
                                        <p:attrNameLst>
                                          <p:attrName>ppt_y</p:attrName>
                                        </p:attrNameLst>
                                      </p:cBhvr>
                                      <p:tavLst>
                                        <p:tav tm="0">
                                          <p:val>
                                            <p:strVal val="ppt_y"/>
                                          </p:val>
                                        </p:tav>
                                        <p:tav tm="100000">
                                          <p:val>
                                            <p:strVal val="ppt_y"/>
                                          </p:val>
                                        </p:tav>
                                      </p:tavLst>
                                    </p:anim>
                                    <p:set>
                                      <p:cBhvr>
                                        <p:cTn id="66" dur="1" fill="hold">
                                          <p:stCondLst>
                                            <p:cond delay="5499"/>
                                          </p:stCondLst>
                                        </p:cTn>
                                        <p:tgtEl>
                                          <p:spTgt spid="8"/>
                                        </p:tgtEl>
                                        <p:attrNameLst>
                                          <p:attrName>style.visibility</p:attrName>
                                        </p:attrNameLst>
                                      </p:cBhvr>
                                      <p:to>
                                        <p:strVal val="hidden"/>
                                      </p:to>
                                    </p:set>
                                  </p:childTnLst>
                                </p:cTn>
                              </p:par>
                              <p:par>
                                <p:cTn id="67" presetID="19" presetClass="entr" presetSubtype="5" fill="hold" nodeType="withEffect">
                                  <p:stCondLst>
                                    <p:cond delay="0"/>
                                  </p:stCondLst>
                                  <p:childTnLst>
                                    <p:set>
                                      <p:cBhvr>
                                        <p:cTn id="68" dur="1" fill="hold">
                                          <p:stCondLst>
                                            <p:cond delay="0"/>
                                          </p:stCondLst>
                                        </p:cTn>
                                        <p:tgtEl>
                                          <p:spTgt spid="9"/>
                                        </p:tgtEl>
                                        <p:attrNameLst>
                                          <p:attrName>style.visibility</p:attrName>
                                        </p:attrNameLst>
                                      </p:cBhvr>
                                      <p:to>
                                        <p:strVal val="visible"/>
                                      </p:to>
                                    </p:set>
                                    <p:anim calcmode="lin" valueType="num">
                                      <p:cBhvr>
                                        <p:cTn id="69" dur="4500" fill="hold"/>
                                        <p:tgtEl>
                                          <p:spTgt spid="9"/>
                                        </p:tgtEl>
                                        <p:attrNameLst>
                                          <p:attrName>ppt_w</p:attrName>
                                        </p:attrNameLst>
                                      </p:cBhvr>
                                      <p:tavLst>
                                        <p:tav tm="0">
                                          <p:val>
                                            <p:strVal val="#ppt_w"/>
                                          </p:val>
                                        </p:tav>
                                        <p:tav tm="100000">
                                          <p:val>
                                            <p:strVal val="#ppt_w"/>
                                          </p:val>
                                        </p:tav>
                                      </p:tavLst>
                                    </p:anim>
                                    <p:anim calcmode="lin" valueType="num">
                                      <p:cBhvr>
                                        <p:cTn id="70" dur="4500" fill="hold"/>
                                        <p:tgtEl>
                                          <p:spTgt spid="9"/>
                                        </p:tgtEl>
                                        <p:attrNameLst>
                                          <p:attrName>ppt_h</p:attrName>
                                        </p:attrNameLst>
                                      </p:cBhvr>
                                      <p:tavLst>
                                        <p:tav tm="0" fmla="#ppt_h*sin(2.5*pi*$)">
                                          <p:val>
                                            <p:fltVal val="0"/>
                                          </p:val>
                                        </p:tav>
                                        <p:tav tm="100000">
                                          <p:val>
                                            <p:fltVal val="1"/>
                                          </p:val>
                                        </p:tav>
                                      </p:tavLst>
                                    </p:anim>
                                  </p:childTnLst>
                                </p:cTn>
                              </p:par>
                              <p:par>
                                <p:cTn id="71" presetID="8" presetClass="emph" presetSubtype="0" repeatCount="indefinite" fill="hold" nodeType="withEffect">
                                  <p:stCondLst>
                                    <p:cond delay="0"/>
                                  </p:stCondLst>
                                  <p:childTnLst>
                                    <p:animRot by="-21600000">
                                      <p:cBhvr>
                                        <p:cTn id="72" dur="4250" fill="hold"/>
                                        <p:tgtEl>
                                          <p:spTgt spid="9"/>
                                        </p:tgtEl>
                                        <p:attrNameLst>
                                          <p:attrName>r</p:attrName>
                                        </p:attrNameLst>
                                      </p:cBhvr>
                                    </p:animRot>
                                  </p:childTnLst>
                                </p:cTn>
                              </p:par>
                              <p:par>
                                <p:cTn id="73" presetID="2" presetClass="exit" presetSubtype="8" fill="hold" nodeType="withEffect">
                                  <p:stCondLst>
                                    <p:cond delay="0"/>
                                  </p:stCondLst>
                                  <p:childTnLst>
                                    <p:anim calcmode="lin" valueType="num">
                                      <p:cBhvr additive="base">
                                        <p:cTn id="74" dur="5500"/>
                                        <p:tgtEl>
                                          <p:spTgt spid="9"/>
                                        </p:tgtEl>
                                        <p:attrNameLst>
                                          <p:attrName>ppt_x</p:attrName>
                                        </p:attrNameLst>
                                      </p:cBhvr>
                                      <p:tavLst>
                                        <p:tav tm="0">
                                          <p:val>
                                            <p:strVal val="ppt_x"/>
                                          </p:val>
                                        </p:tav>
                                        <p:tav tm="100000">
                                          <p:val>
                                            <p:strVal val="0-ppt_w/2"/>
                                          </p:val>
                                        </p:tav>
                                      </p:tavLst>
                                    </p:anim>
                                    <p:anim calcmode="lin" valueType="num">
                                      <p:cBhvr additive="base">
                                        <p:cTn id="75" dur="5500"/>
                                        <p:tgtEl>
                                          <p:spTgt spid="9"/>
                                        </p:tgtEl>
                                        <p:attrNameLst>
                                          <p:attrName>ppt_y</p:attrName>
                                        </p:attrNameLst>
                                      </p:cBhvr>
                                      <p:tavLst>
                                        <p:tav tm="0">
                                          <p:val>
                                            <p:strVal val="ppt_y"/>
                                          </p:val>
                                        </p:tav>
                                        <p:tav tm="100000">
                                          <p:val>
                                            <p:strVal val="ppt_y"/>
                                          </p:val>
                                        </p:tav>
                                      </p:tavLst>
                                    </p:anim>
                                    <p:set>
                                      <p:cBhvr>
                                        <p:cTn id="76" dur="1" fill="hold">
                                          <p:stCondLst>
                                            <p:cond delay="5499"/>
                                          </p:stCondLst>
                                        </p:cTn>
                                        <p:tgtEl>
                                          <p:spTgt spid="9"/>
                                        </p:tgtEl>
                                        <p:attrNameLst>
                                          <p:attrName>style.visibility</p:attrName>
                                        </p:attrNameLst>
                                      </p:cBhvr>
                                      <p:to>
                                        <p:strVal val="hidden"/>
                                      </p:to>
                                    </p:set>
                                  </p:childTnLst>
                                </p:cTn>
                              </p:par>
                              <p:par>
                                <p:cTn id="77" presetID="19" presetClass="entr" presetSubtype="5" fill="hold" nodeType="withEffect">
                                  <p:stCondLst>
                                    <p:cond delay="0"/>
                                  </p:stCondLst>
                                  <p:childTnLst>
                                    <p:set>
                                      <p:cBhvr>
                                        <p:cTn id="78" dur="1" fill="hold">
                                          <p:stCondLst>
                                            <p:cond delay="0"/>
                                          </p:stCondLst>
                                        </p:cTn>
                                        <p:tgtEl>
                                          <p:spTgt spid="10"/>
                                        </p:tgtEl>
                                        <p:attrNameLst>
                                          <p:attrName>style.visibility</p:attrName>
                                        </p:attrNameLst>
                                      </p:cBhvr>
                                      <p:to>
                                        <p:strVal val="visible"/>
                                      </p:to>
                                    </p:set>
                                    <p:anim calcmode="lin" valueType="num">
                                      <p:cBhvr>
                                        <p:cTn id="79" dur="4500" fill="hold"/>
                                        <p:tgtEl>
                                          <p:spTgt spid="10"/>
                                        </p:tgtEl>
                                        <p:attrNameLst>
                                          <p:attrName>ppt_w</p:attrName>
                                        </p:attrNameLst>
                                      </p:cBhvr>
                                      <p:tavLst>
                                        <p:tav tm="0">
                                          <p:val>
                                            <p:strVal val="#ppt_w"/>
                                          </p:val>
                                        </p:tav>
                                        <p:tav tm="100000">
                                          <p:val>
                                            <p:strVal val="#ppt_w"/>
                                          </p:val>
                                        </p:tav>
                                      </p:tavLst>
                                    </p:anim>
                                    <p:anim calcmode="lin" valueType="num">
                                      <p:cBhvr>
                                        <p:cTn id="80" dur="4500" fill="hold"/>
                                        <p:tgtEl>
                                          <p:spTgt spid="10"/>
                                        </p:tgtEl>
                                        <p:attrNameLst>
                                          <p:attrName>ppt_h</p:attrName>
                                        </p:attrNameLst>
                                      </p:cBhvr>
                                      <p:tavLst>
                                        <p:tav tm="0" fmla="#ppt_h*sin(2.5*pi*$)">
                                          <p:val>
                                            <p:fltVal val="0"/>
                                          </p:val>
                                        </p:tav>
                                        <p:tav tm="100000">
                                          <p:val>
                                            <p:fltVal val="1"/>
                                          </p:val>
                                        </p:tav>
                                      </p:tavLst>
                                    </p:anim>
                                  </p:childTnLst>
                                </p:cTn>
                              </p:par>
                              <p:par>
                                <p:cTn id="81" presetID="8" presetClass="emph" presetSubtype="0" repeatCount="indefinite" fill="hold" nodeType="withEffect">
                                  <p:stCondLst>
                                    <p:cond delay="0"/>
                                  </p:stCondLst>
                                  <p:childTnLst>
                                    <p:animRot by="-21600000">
                                      <p:cBhvr>
                                        <p:cTn id="82" dur="4250" fill="hold"/>
                                        <p:tgtEl>
                                          <p:spTgt spid="10"/>
                                        </p:tgtEl>
                                        <p:attrNameLst>
                                          <p:attrName>r</p:attrName>
                                        </p:attrNameLst>
                                      </p:cBhvr>
                                    </p:animRot>
                                  </p:childTnLst>
                                </p:cTn>
                              </p:par>
                              <p:par>
                                <p:cTn id="83" presetID="2" presetClass="exit" presetSubtype="2" fill="hold" nodeType="withEffect">
                                  <p:stCondLst>
                                    <p:cond delay="0"/>
                                  </p:stCondLst>
                                  <p:childTnLst>
                                    <p:anim calcmode="lin" valueType="num">
                                      <p:cBhvr additive="base">
                                        <p:cTn id="84" dur="5500"/>
                                        <p:tgtEl>
                                          <p:spTgt spid="10"/>
                                        </p:tgtEl>
                                        <p:attrNameLst>
                                          <p:attrName>ppt_x</p:attrName>
                                        </p:attrNameLst>
                                      </p:cBhvr>
                                      <p:tavLst>
                                        <p:tav tm="0">
                                          <p:val>
                                            <p:strVal val="ppt_x"/>
                                          </p:val>
                                        </p:tav>
                                        <p:tav tm="100000">
                                          <p:val>
                                            <p:strVal val="1+ppt_w/2"/>
                                          </p:val>
                                        </p:tav>
                                      </p:tavLst>
                                    </p:anim>
                                    <p:anim calcmode="lin" valueType="num">
                                      <p:cBhvr additive="base">
                                        <p:cTn id="85" dur="5500"/>
                                        <p:tgtEl>
                                          <p:spTgt spid="10"/>
                                        </p:tgtEl>
                                        <p:attrNameLst>
                                          <p:attrName>ppt_y</p:attrName>
                                        </p:attrNameLst>
                                      </p:cBhvr>
                                      <p:tavLst>
                                        <p:tav tm="0">
                                          <p:val>
                                            <p:strVal val="ppt_y"/>
                                          </p:val>
                                        </p:tav>
                                        <p:tav tm="100000">
                                          <p:val>
                                            <p:strVal val="ppt_y"/>
                                          </p:val>
                                        </p:tav>
                                      </p:tavLst>
                                    </p:anim>
                                    <p:set>
                                      <p:cBhvr>
                                        <p:cTn id="86" dur="1" fill="hold">
                                          <p:stCondLst>
                                            <p:cond delay="5499"/>
                                          </p:stCondLst>
                                        </p:cTn>
                                        <p:tgtEl>
                                          <p:spTgt spid="10"/>
                                        </p:tgtEl>
                                        <p:attrNameLst>
                                          <p:attrName>style.visibility</p:attrName>
                                        </p:attrNameLst>
                                      </p:cBhvr>
                                      <p:to>
                                        <p:strVal val="hidden"/>
                                      </p:to>
                                    </p:set>
                                  </p:childTnLst>
                                </p:cTn>
                              </p:par>
                              <p:par>
                                <p:cTn id="87" presetID="19" presetClass="entr" presetSubtype="5" fill="hold" nodeType="withEffect">
                                  <p:stCondLst>
                                    <p:cond delay="0"/>
                                  </p:stCondLst>
                                  <p:childTnLst>
                                    <p:set>
                                      <p:cBhvr>
                                        <p:cTn id="88" dur="1" fill="hold">
                                          <p:stCondLst>
                                            <p:cond delay="0"/>
                                          </p:stCondLst>
                                        </p:cTn>
                                        <p:tgtEl>
                                          <p:spTgt spid="11"/>
                                        </p:tgtEl>
                                        <p:attrNameLst>
                                          <p:attrName>style.visibility</p:attrName>
                                        </p:attrNameLst>
                                      </p:cBhvr>
                                      <p:to>
                                        <p:strVal val="visible"/>
                                      </p:to>
                                    </p:set>
                                    <p:anim calcmode="lin" valueType="num">
                                      <p:cBhvr>
                                        <p:cTn id="89" dur="4500" fill="hold"/>
                                        <p:tgtEl>
                                          <p:spTgt spid="11"/>
                                        </p:tgtEl>
                                        <p:attrNameLst>
                                          <p:attrName>ppt_w</p:attrName>
                                        </p:attrNameLst>
                                      </p:cBhvr>
                                      <p:tavLst>
                                        <p:tav tm="0">
                                          <p:val>
                                            <p:strVal val="#ppt_w"/>
                                          </p:val>
                                        </p:tav>
                                        <p:tav tm="100000">
                                          <p:val>
                                            <p:strVal val="#ppt_w"/>
                                          </p:val>
                                        </p:tav>
                                      </p:tavLst>
                                    </p:anim>
                                    <p:anim calcmode="lin" valueType="num">
                                      <p:cBhvr>
                                        <p:cTn id="90" dur="4500" fill="hold"/>
                                        <p:tgtEl>
                                          <p:spTgt spid="11"/>
                                        </p:tgtEl>
                                        <p:attrNameLst>
                                          <p:attrName>ppt_h</p:attrName>
                                        </p:attrNameLst>
                                      </p:cBhvr>
                                      <p:tavLst>
                                        <p:tav tm="0" fmla="#ppt_h*sin(2.5*pi*$)">
                                          <p:val>
                                            <p:fltVal val="0"/>
                                          </p:val>
                                        </p:tav>
                                        <p:tav tm="100000">
                                          <p:val>
                                            <p:fltVal val="1"/>
                                          </p:val>
                                        </p:tav>
                                      </p:tavLst>
                                    </p:anim>
                                  </p:childTnLst>
                                </p:cTn>
                              </p:par>
                              <p:par>
                                <p:cTn id="91" presetID="8" presetClass="emph" presetSubtype="0" repeatCount="indefinite" fill="hold" nodeType="withEffect">
                                  <p:stCondLst>
                                    <p:cond delay="0"/>
                                  </p:stCondLst>
                                  <p:childTnLst>
                                    <p:animRot by="21600000">
                                      <p:cBhvr>
                                        <p:cTn id="92" dur="4250" fill="hold"/>
                                        <p:tgtEl>
                                          <p:spTgt spid="11"/>
                                        </p:tgtEl>
                                        <p:attrNameLst>
                                          <p:attrName>r</p:attrName>
                                        </p:attrNameLst>
                                      </p:cBhvr>
                                    </p:animRot>
                                  </p:childTnLst>
                                </p:cTn>
                              </p:par>
                              <p:par>
                                <p:cTn id="93" presetID="2" presetClass="exit" presetSubtype="8" fill="hold" nodeType="withEffect">
                                  <p:stCondLst>
                                    <p:cond delay="0"/>
                                  </p:stCondLst>
                                  <p:childTnLst>
                                    <p:anim calcmode="lin" valueType="num">
                                      <p:cBhvr additive="base">
                                        <p:cTn id="94" dur="5500"/>
                                        <p:tgtEl>
                                          <p:spTgt spid="11"/>
                                        </p:tgtEl>
                                        <p:attrNameLst>
                                          <p:attrName>ppt_x</p:attrName>
                                        </p:attrNameLst>
                                      </p:cBhvr>
                                      <p:tavLst>
                                        <p:tav tm="0">
                                          <p:val>
                                            <p:strVal val="ppt_x"/>
                                          </p:val>
                                        </p:tav>
                                        <p:tav tm="100000">
                                          <p:val>
                                            <p:strVal val="0-ppt_w/2"/>
                                          </p:val>
                                        </p:tav>
                                      </p:tavLst>
                                    </p:anim>
                                    <p:anim calcmode="lin" valueType="num">
                                      <p:cBhvr additive="base">
                                        <p:cTn id="95" dur="5500"/>
                                        <p:tgtEl>
                                          <p:spTgt spid="11"/>
                                        </p:tgtEl>
                                        <p:attrNameLst>
                                          <p:attrName>ppt_y</p:attrName>
                                        </p:attrNameLst>
                                      </p:cBhvr>
                                      <p:tavLst>
                                        <p:tav tm="0">
                                          <p:val>
                                            <p:strVal val="ppt_y"/>
                                          </p:val>
                                        </p:tav>
                                        <p:tav tm="100000">
                                          <p:val>
                                            <p:strVal val="ppt_y"/>
                                          </p:val>
                                        </p:tav>
                                      </p:tavLst>
                                    </p:anim>
                                    <p:set>
                                      <p:cBhvr>
                                        <p:cTn id="96" dur="1" fill="hold">
                                          <p:stCondLst>
                                            <p:cond delay="54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Diapositiva2"/>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1252" y="0"/>
            <a:ext cx="9144000" cy="6858000"/>
          </a:xfrm>
          <a:prstGeom prst="rect">
            <a:avLst/>
          </a:prstGeom>
          <a:noFill/>
          <a:ln>
            <a:noFill/>
          </a:ln>
        </p:spPr>
      </p:pic>
      <p:sp>
        <p:nvSpPr>
          <p:cNvPr id="4" name="3 Rectángulo"/>
          <p:cNvSpPr/>
          <p:nvPr/>
        </p:nvSpPr>
        <p:spPr>
          <a:xfrm>
            <a:off x="1979712" y="1124744"/>
            <a:ext cx="5400600" cy="954107"/>
          </a:xfrm>
          <a:prstGeom prst="rect">
            <a:avLst/>
          </a:prstGeom>
        </p:spPr>
        <p:txBody>
          <a:bodyPr wrap="square">
            <a:spAutoFit/>
            <a:scene3d>
              <a:camera prst="obliqueBottomLeft"/>
              <a:lightRig rig="threePt" dir="t"/>
            </a:scene3d>
            <a:sp3d extrusionH="63500">
              <a:extrusionClr>
                <a:schemeClr val="tx1">
                  <a:lumMod val="85000"/>
                </a:schemeClr>
              </a:extrusionClr>
            </a:sp3d>
          </a:bodyPr>
          <a:lstStyle/>
          <a:p>
            <a:pPr algn="ctr">
              <a:defRPr/>
            </a:pPr>
            <a:r>
              <a:rPr lang="es-ES" sz="2400" b="1" i="1" dirty="0">
                <a:solidFill>
                  <a:prstClr val="black"/>
                </a:solidFill>
                <a:latin typeface="Monotype Corsiva" panose="03010101010201010101" pitchFamily="66" charset="0"/>
              </a:rPr>
              <a:t>Sencillez: </a:t>
            </a:r>
            <a:r>
              <a:rPr lang="es-ES" sz="2400" b="1" i="1" dirty="0" smtClean="0">
                <a:solidFill>
                  <a:prstClr val="black"/>
                </a:solidFill>
                <a:latin typeface="Monotype Corsiva" panose="03010101010201010101" pitchFamily="66" charset="0"/>
              </a:rPr>
              <a:t>debe </a:t>
            </a:r>
            <a:r>
              <a:rPr lang="es-ES" sz="2400" b="1" i="1" dirty="0" err="1" smtClean="0">
                <a:solidFill>
                  <a:prstClr val="black"/>
                </a:solidFill>
                <a:latin typeface="Monotype Corsiva" panose="03010101010201010101" pitchFamily="66" charset="0"/>
              </a:rPr>
              <a:t>valuarte</a:t>
            </a:r>
            <a:endParaRPr lang="es-ES" sz="2400" b="1" i="1" dirty="0">
              <a:solidFill>
                <a:prstClr val="black"/>
              </a:solidFill>
              <a:latin typeface="Monotype Corsiva" panose="03010101010201010101" pitchFamily="66" charset="0"/>
            </a:endParaRPr>
          </a:p>
          <a:p>
            <a:pPr algn="ctr">
              <a:defRPr/>
            </a:pPr>
            <a:endParaRPr lang="es-ES" sz="3200" b="1" i="1" dirty="0">
              <a:solidFill>
                <a:prstClr val="black"/>
              </a:solidFill>
              <a:latin typeface="Monotype Corsiva" panose="03010101010201010101" pitchFamily="66" charset="0"/>
            </a:endParaRPr>
          </a:p>
        </p:txBody>
      </p:sp>
      <p:sp>
        <p:nvSpPr>
          <p:cNvPr id="5" name="4 Rectángulo"/>
          <p:cNvSpPr/>
          <p:nvPr/>
        </p:nvSpPr>
        <p:spPr>
          <a:xfrm>
            <a:off x="2051720" y="1916832"/>
            <a:ext cx="5400600" cy="3908762"/>
          </a:xfrm>
          <a:prstGeom prst="rect">
            <a:avLst/>
          </a:prstGeom>
        </p:spPr>
        <p:txBody>
          <a:bodyPr wrap="square">
            <a:spAutoFit/>
            <a:scene3d>
              <a:camera prst="obliqueBottomLeft"/>
              <a:lightRig rig="threePt" dir="t"/>
            </a:scene3d>
            <a:sp3d extrusionH="63500">
              <a:extrusionClr>
                <a:schemeClr val="tx1">
                  <a:lumMod val="85000"/>
                </a:schemeClr>
              </a:extrusionClr>
            </a:sp3d>
          </a:bodyPr>
          <a:lstStyle/>
          <a:p>
            <a:pPr algn="ctr">
              <a:defRPr/>
            </a:pPr>
            <a:r>
              <a:rPr lang="es-ES" sz="2400" b="1" i="1" dirty="0">
                <a:solidFill>
                  <a:prstClr val="black"/>
                </a:solidFill>
                <a:latin typeface="Monotype Corsiva" panose="03010101010201010101" pitchFamily="66" charset="0"/>
              </a:rPr>
              <a:t>Es probable que las mujeres sencillas tengan </a:t>
            </a:r>
            <a:endParaRPr lang="es-ES" sz="2400" b="1" i="1" dirty="0" smtClean="0">
              <a:solidFill>
                <a:prstClr val="black"/>
              </a:solidFill>
              <a:latin typeface="Monotype Corsiva" panose="03010101010201010101" pitchFamily="66" charset="0"/>
            </a:endParaRPr>
          </a:p>
          <a:p>
            <a:pPr algn="ctr">
              <a:defRPr/>
            </a:pPr>
            <a:r>
              <a:rPr lang="es-ES" sz="2400" b="1" i="1" dirty="0" smtClean="0">
                <a:solidFill>
                  <a:prstClr val="black"/>
                </a:solidFill>
                <a:latin typeface="Monotype Corsiva" panose="03010101010201010101" pitchFamily="66" charset="0"/>
              </a:rPr>
              <a:t>más </a:t>
            </a:r>
            <a:r>
              <a:rPr lang="es-ES" sz="2400" b="1" i="1" dirty="0">
                <a:solidFill>
                  <a:prstClr val="black"/>
                </a:solidFill>
                <a:latin typeface="Monotype Corsiva" panose="03010101010201010101" pitchFamily="66" charset="0"/>
              </a:rPr>
              <a:t>oportunidades en diversos aspectos de la vida. Ellas son capaces de retarse a sí mismas y no ponerle freno o prejuicio a ningún aspecto de la vida. Por lo general, las mujeres sencillas son espontáneas, asumen lo informal y viven relajadas. Las mujeres sencillas nunca ostentan de lo que tienen o han logrado, ¡no necesitan decirlo, se nota! </a:t>
            </a:r>
          </a:p>
          <a:p>
            <a:pPr algn="ctr">
              <a:defRPr/>
            </a:pPr>
            <a:endParaRPr lang="es-ES" sz="3200" b="1" i="1" dirty="0">
              <a:solidFill>
                <a:prstClr val="black"/>
              </a:solidFill>
              <a:latin typeface="Monotype Corsiva" panose="03010101010201010101" pitchFamily="66" charset="0"/>
            </a:endParaRPr>
          </a:p>
        </p:txBody>
      </p:sp>
    </p:spTree>
    <p:extLst>
      <p:ext uri="{BB962C8B-B14F-4D97-AF65-F5344CB8AC3E}">
        <p14:creationId xmlns:p14="http://schemas.microsoft.com/office/powerpoint/2010/main" val="53390221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750" fill="hold"/>
                                        <p:tgtEl>
                                          <p:spTgt spid="4"/>
                                        </p:tgtEl>
                                        <p:attrNameLst>
                                          <p:attrName>ppt_w</p:attrName>
                                        </p:attrNameLst>
                                      </p:cBhvr>
                                      <p:tavLst>
                                        <p:tav tm="0">
                                          <p:val>
                                            <p:fltVal val="0"/>
                                          </p:val>
                                        </p:tav>
                                        <p:tav tm="100000">
                                          <p:val>
                                            <p:strVal val="#ppt_w"/>
                                          </p:val>
                                        </p:tav>
                                      </p:tavLst>
                                    </p:anim>
                                    <p:anim calcmode="lin" valueType="num">
                                      <p:cBhvr>
                                        <p:cTn id="8" dur="2750" fill="hold"/>
                                        <p:tgtEl>
                                          <p:spTgt spid="4"/>
                                        </p:tgtEl>
                                        <p:attrNameLst>
                                          <p:attrName>ppt_h</p:attrName>
                                        </p:attrNameLst>
                                      </p:cBhvr>
                                      <p:tavLst>
                                        <p:tav tm="0">
                                          <p:val>
                                            <p:fltVal val="0"/>
                                          </p:val>
                                        </p:tav>
                                        <p:tav tm="100000">
                                          <p:val>
                                            <p:strVal val="#ppt_h"/>
                                          </p:val>
                                        </p:tav>
                                      </p:tavLst>
                                    </p:anim>
                                    <p:anim calcmode="lin" valueType="num">
                                      <p:cBhvr>
                                        <p:cTn id="9" dur="2750" fill="hold"/>
                                        <p:tgtEl>
                                          <p:spTgt spid="4"/>
                                        </p:tgtEl>
                                        <p:attrNameLst>
                                          <p:attrName>ppt_x</p:attrName>
                                        </p:attrNameLst>
                                      </p:cBhvr>
                                      <p:tavLst>
                                        <p:tav tm="0">
                                          <p:val>
                                            <p:fltVal val="0.5"/>
                                          </p:val>
                                        </p:tav>
                                        <p:tav tm="100000">
                                          <p:val>
                                            <p:strVal val="#ppt_x"/>
                                          </p:val>
                                        </p:tav>
                                      </p:tavLst>
                                    </p:anim>
                                    <p:anim calcmode="lin" valueType="num">
                                      <p:cBhvr>
                                        <p:cTn id="10" dur="2750" fill="hold"/>
                                        <p:tgtEl>
                                          <p:spTgt spid="4"/>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2750" fill="hold"/>
                                        <p:tgtEl>
                                          <p:spTgt spid="5"/>
                                        </p:tgtEl>
                                        <p:attrNameLst>
                                          <p:attrName>ppt_w</p:attrName>
                                        </p:attrNameLst>
                                      </p:cBhvr>
                                      <p:tavLst>
                                        <p:tav tm="0">
                                          <p:val>
                                            <p:fltVal val="0"/>
                                          </p:val>
                                        </p:tav>
                                        <p:tav tm="100000">
                                          <p:val>
                                            <p:strVal val="#ppt_w"/>
                                          </p:val>
                                        </p:tav>
                                      </p:tavLst>
                                    </p:anim>
                                    <p:anim calcmode="lin" valueType="num">
                                      <p:cBhvr>
                                        <p:cTn id="14" dur="2750" fill="hold"/>
                                        <p:tgtEl>
                                          <p:spTgt spid="5"/>
                                        </p:tgtEl>
                                        <p:attrNameLst>
                                          <p:attrName>ppt_h</p:attrName>
                                        </p:attrNameLst>
                                      </p:cBhvr>
                                      <p:tavLst>
                                        <p:tav tm="0">
                                          <p:val>
                                            <p:fltVal val="0"/>
                                          </p:val>
                                        </p:tav>
                                        <p:tav tm="100000">
                                          <p:val>
                                            <p:strVal val="#ppt_h"/>
                                          </p:val>
                                        </p:tav>
                                      </p:tavLst>
                                    </p:anim>
                                    <p:anim calcmode="lin" valueType="num">
                                      <p:cBhvr>
                                        <p:cTn id="15" dur="2750" fill="hold"/>
                                        <p:tgtEl>
                                          <p:spTgt spid="5"/>
                                        </p:tgtEl>
                                        <p:attrNameLst>
                                          <p:attrName>ppt_x</p:attrName>
                                        </p:attrNameLst>
                                      </p:cBhvr>
                                      <p:tavLst>
                                        <p:tav tm="0">
                                          <p:val>
                                            <p:fltVal val="0.5"/>
                                          </p:val>
                                        </p:tav>
                                        <p:tav tm="100000">
                                          <p:val>
                                            <p:strVal val="#ppt_x"/>
                                          </p:val>
                                        </p:tav>
                                      </p:tavLst>
                                    </p:anim>
                                    <p:anim calcmode="lin" valueType="num">
                                      <p:cBhvr>
                                        <p:cTn id="16" dur="2750" fill="hold"/>
                                        <p:tgtEl>
                                          <p:spTgt spid="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iapositiva8"/>
          <p:cNvPicPr>
            <a:picLocks noGrp="1" noChangeAspect="1"/>
          </p:cNvPicPr>
          <p:nvPr isPhoto="1"/>
        </p:nvPicPr>
        <p:blipFill>
          <a:blip r:embed="rId3" cstate="print">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a:effectLst>
            <a:reflection stA="0" dir="5400000" sy="-100000" algn="bl" rotWithShape="0"/>
          </a:effectLst>
        </p:spPr>
      </p:pic>
      <p:pic>
        <p:nvPicPr>
          <p:cNvPr id="6" name="Picture 2"/>
          <p:cNvPicPr>
            <a:picLocks noChangeAspect="1" noChangeArrowheads="1"/>
          </p:cNvPicPr>
          <p:nvPr/>
        </p:nvPicPr>
        <p:blipFill>
          <a:blip r:embed="rId4" cstate="email">
            <a:lum bright="10000" contrast="20000"/>
            <a:extLst>
              <a:ext uri="{28A0092B-C50C-407E-A947-70E740481C1C}">
                <a14:useLocalDpi xmlns:a14="http://schemas.microsoft.com/office/drawing/2010/main"/>
              </a:ext>
            </a:extLst>
          </a:blip>
          <a:srcRect/>
          <a:stretch>
            <a:fillRect/>
          </a:stretch>
        </p:blipFill>
        <p:spPr bwMode="auto">
          <a:xfrm>
            <a:off x="-396552" y="-32792"/>
            <a:ext cx="5864225"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4" cstate="email">
            <a:lum contrast="10000"/>
            <a:extLst>
              <a:ext uri="{28A0092B-C50C-407E-A947-70E740481C1C}">
                <a14:useLocalDpi xmlns:a14="http://schemas.microsoft.com/office/drawing/2010/main"/>
              </a:ext>
            </a:extLst>
          </a:blip>
          <a:srcRect/>
          <a:stretch>
            <a:fillRect/>
          </a:stretch>
        </p:blipFill>
        <p:spPr bwMode="auto">
          <a:xfrm flipH="1">
            <a:off x="3707904" y="-31545"/>
            <a:ext cx="5864225"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6 Rectángulo"/>
          <p:cNvSpPr/>
          <p:nvPr/>
        </p:nvSpPr>
        <p:spPr>
          <a:xfrm>
            <a:off x="0" y="-241215"/>
            <a:ext cx="9144000"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73564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4000" fill="hold"/>
                                        <p:tgtEl>
                                          <p:spTgt spid="5"/>
                                        </p:tgtEl>
                                        <p:attrNameLst>
                                          <p:attrName>ppt_w</p:attrName>
                                        </p:attrNameLst>
                                      </p:cBhvr>
                                      <p:tavLst>
                                        <p:tav tm="0">
                                          <p:val>
                                            <p:strVal val="4/3*#ppt_w"/>
                                          </p:val>
                                        </p:tav>
                                        <p:tav tm="100000">
                                          <p:val>
                                            <p:strVal val="#ppt_w"/>
                                          </p:val>
                                        </p:tav>
                                      </p:tavLst>
                                    </p:anim>
                                    <p:anim calcmode="lin" valueType="num">
                                      <p:cBhvr>
                                        <p:cTn id="11" dur="4000" fill="hold"/>
                                        <p:tgtEl>
                                          <p:spTgt spid="5"/>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2000"/>
                                        <p:tgtEl>
                                          <p:spTgt spid="5"/>
                                        </p:tgtEl>
                                      </p:cBhvr>
                                    </p:animEffect>
                                  </p:childTnLst>
                                </p:cTn>
                              </p:par>
                              <p:par>
                                <p:cTn id="15" presetID="17" presetClass="exit" presetSubtype="8" fill="hold" nodeType="withEffect">
                                  <p:stCondLst>
                                    <p:cond delay="0"/>
                                  </p:stCondLst>
                                  <p:childTnLst>
                                    <p:anim calcmode="lin" valueType="num">
                                      <p:cBhvr>
                                        <p:cTn id="16" dur="4000"/>
                                        <p:tgtEl>
                                          <p:spTgt spid="6"/>
                                        </p:tgtEl>
                                        <p:attrNameLst>
                                          <p:attrName>ppt_x</p:attrName>
                                        </p:attrNameLst>
                                      </p:cBhvr>
                                      <p:tavLst>
                                        <p:tav tm="0">
                                          <p:val>
                                            <p:strVal val="ppt_x"/>
                                          </p:val>
                                        </p:tav>
                                        <p:tav tm="100000">
                                          <p:val>
                                            <p:strVal val="ppt_x-ppt_w/2"/>
                                          </p:val>
                                        </p:tav>
                                      </p:tavLst>
                                    </p:anim>
                                    <p:anim calcmode="lin" valueType="num">
                                      <p:cBhvr>
                                        <p:cTn id="17" dur="4000"/>
                                        <p:tgtEl>
                                          <p:spTgt spid="6"/>
                                        </p:tgtEl>
                                        <p:attrNameLst>
                                          <p:attrName>ppt_y</p:attrName>
                                        </p:attrNameLst>
                                      </p:cBhvr>
                                      <p:tavLst>
                                        <p:tav tm="0">
                                          <p:val>
                                            <p:strVal val="ppt_y"/>
                                          </p:val>
                                        </p:tav>
                                        <p:tav tm="100000">
                                          <p:val>
                                            <p:strVal val="ppt_y"/>
                                          </p:val>
                                        </p:tav>
                                      </p:tavLst>
                                    </p:anim>
                                    <p:anim calcmode="lin" valueType="num">
                                      <p:cBhvr>
                                        <p:cTn id="18" dur="4000"/>
                                        <p:tgtEl>
                                          <p:spTgt spid="6"/>
                                        </p:tgtEl>
                                        <p:attrNameLst>
                                          <p:attrName>ppt_w</p:attrName>
                                        </p:attrNameLst>
                                      </p:cBhvr>
                                      <p:tavLst>
                                        <p:tav tm="0">
                                          <p:val>
                                            <p:strVal val="ppt_w"/>
                                          </p:val>
                                        </p:tav>
                                        <p:tav tm="100000">
                                          <p:val>
                                            <p:fltVal val="0"/>
                                          </p:val>
                                        </p:tav>
                                      </p:tavLst>
                                    </p:anim>
                                    <p:anim calcmode="lin" valueType="num">
                                      <p:cBhvr>
                                        <p:cTn id="19" dur="4000"/>
                                        <p:tgtEl>
                                          <p:spTgt spid="6"/>
                                        </p:tgtEl>
                                        <p:attrNameLst>
                                          <p:attrName>ppt_h</p:attrName>
                                        </p:attrNameLst>
                                      </p:cBhvr>
                                      <p:tavLst>
                                        <p:tav tm="0">
                                          <p:val>
                                            <p:strVal val="ppt_h"/>
                                          </p:val>
                                        </p:tav>
                                        <p:tav tm="100000">
                                          <p:val>
                                            <p:strVal val="ppt_h"/>
                                          </p:val>
                                        </p:tav>
                                      </p:tavLst>
                                    </p:anim>
                                    <p:set>
                                      <p:cBhvr>
                                        <p:cTn id="20" dur="1" fill="hold">
                                          <p:stCondLst>
                                            <p:cond delay="3999"/>
                                          </p:stCondLst>
                                        </p:cTn>
                                        <p:tgtEl>
                                          <p:spTgt spid="6"/>
                                        </p:tgtEl>
                                        <p:attrNameLst>
                                          <p:attrName>style.visibility</p:attrName>
                                        </p:attrNameLst>
                                      </p:cBhvr>
                                      <p:to>
                                        <p:strVal val="hidden"/>
                                      </p:to>
                                    </p:set>
                                  </p:childTnLst>
                                </p:cTn>
                              </p:par>
                              <p:par>
                                <p:cTn id="21" presetID="17" presetClass="exit" presetSubtype="2" fill="hold" nodeType="withEffect">
                                  <p:stCondLst>
                                    <p:cond delay="0"/>
                                  </p:stCondLst>
                                  <p:childTnLst>
                                    <p:anim calcmode="lin" valueType="num">
                                      <p:cBhvr>
                                        <p:cTn id="22" dur="4000"/>
                                        <p:tgtEl>
                                          <p:spTgt spid="8"/>
                                        </p:tgtEl>
                                        <p:attrNameLst>
                                          <p:attrName>ppt_x</p:attrName>
                                        </p:attrNameLst>
                                      </p:cBhvr>
                                      <p:tavLst>
                                        <p:tav tm="0">
                                          <p:val>
                                            <p:strVal val="ppt_x"/>
                                          </p:val>
                                        </p:tav>
                                        <p:tav tm="100000">
                                          <p:val>
                                            <p:strVal val="ppt_x+ppt_w/2"/>
                                          </p:val>
                                        </p:tav>
                                      </p:tavLst>
                                    </p:anim>
                                    <p:anim calcmode="lin" valueType="num">
                                      <p:cBhvr>
                                        <p:cTn id="23" dur="4000"/>
                                        <p:tgtEl>
                                          <p:spTgt spid="8"/>
                                        </p:tgtEl>
                                        <p:attrNameLst>
                                          <p:attrName>ppt_y</p:attrName>
                                        </p:attrNameLst>
                                      </p:cBhvr>
                                      <p:tavLst>
                                        <p:tav tm="0">
                                          <p:val>
                                            <p:strVal val="ppt_y"/>
                                          </p:val>
                                        </p:tav>
                                        <p:tav tm="100000">
                                          <p:val>
                                            <p:strVal val="ppt_y"/>
                                          </p:val>
                                        </p:tav>
                                      </p:tavLst>
                                    </p:anim>
                                    <p:anim calcmode="lin" valueType="num">
                                      <p:cBhvr>
                                        <p:cTn id="24" dur="4000"/>
                                        <p:tgtEl>
                                          <p:spTgt spid="8"/>
                                        </p:tgtEl>
                                        <p:attrNameLst>
                                          <p:attrName>ppt_w</p:attrName>
                                        </p:attrNameLst>
                                      </p:cBhvr>
                                      <p:tavLst>
                                        <p:tav tm="0">
                                          <p:val>
                                            <p:strVal val="ppt_w"/>
                                          </p:val>
                                        </p:tav>
                                        <p:tav tm="100000">
                                          <p:val>
                                            <p:fltVal val="0"/>
                                          </p:val>
                                        </p:tav>
                                      </p:tavLst>
                                    </p:anim>
                                    <p:anim calcmode="lin" valueType="num">
                                      <p:cBhvr>
                                        <p:cTn id="25" dur="4000"/>
                                        <p:tgtEl>
                                          <p:spTgt spid="8"/>
                                        </p:tgtEl>
                                        <p:attrNameLst>
                                          <p:attrName>ppt_h</p:attrName>
                                        </p:attrNameLst>
                                      </p:cBhvr>
                                      <p:tavLst>
                                        <p:tav tm="0">
                                          <p:val>
                                            <p:strVal val="ppt_h"/>
                                          </p:val>
                                        </p:tav>
                                        <p:tav tm="100000">
                                          <p:val>
                                            <p:strVal val="ppt_h"/>
                                          </p:val>
                                        </p:tav>
                                      </p:tavLst>
                                    </p:anim>
                                    <p:set>
                                      <p:cBhvr>
                                        <p:cTn id="26" dur="1" fill="hold">
                                          <p:stCondLst>
                                            <p:cond delay="3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Rectángulo"/>
          <p:cNvSpPr/>
          <p:nvPr/>
        </p:nvSpPr>
        <p:spPr>
          <a:xfrm flipH="1">
            <a:off x="0" y="0"/>
            <a:ext cx="9144000" cy="6841843"/>
          </a:xfrm>
          <a:prstGeom prst="rect">
            <a:avLst/>
          </a:prstGeom>
          <a:gradFill flip="none" rotWithShape="1">
            <a:gsLst>
              <a:gs pos="50000">
                <a:srgbClr val="FF0066"/>
              </a:gs>
              <a:gs pos="46000">
                <a:srgbClr val="C00000">
                  <a:lumMod val="0"/>
                </a:srgbClr>
              </a:gs>
              <a:gs pos="29000">
                <a:srgbClr val="000000"/>
              </a:gs>
              <a:gs pos="67000">
                <a:schemeClr val="bg1">
                  <a:lumMod val="0"/>
                </a:schemeClr>
              </a:gs>
              <a:gs pos="53000">
                <a:schemeClr val="accent2">
                  <a:lumMod val="0"/>
                </a:schemeClr>
              </a:gs>
              <a:gs pos="0">
                <a:srgbClr val="FF0066"/>
              </a:gs>
              <a:gs pos="100000">
                <a:srgbClr val="FF0066"/>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pic>
        <p:nvPicPr>
          <p:cNvPr id="12" name="11 Imagen" descr="Diapositiva15"/>
          <p:cNvPicPr>
            <a:picLocks noGrp="1" noChangeAspect="1"/>
          </p:cNvPicPr>
          <p:nvPr isPhoto="1"/>
        </p:nvPicPr>
        <p:blipFill>
          <a:blip r:embed="rId3" cstate="print">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pic>
        <p:nvPicPr>
          <p:cNvPr id="3" name="2 Imagen" descr="Imagen22"/>
          <p:cNvPicPr>
            <a:picLocks noGrp="1" noChangeAspect="1"/>
          </p:cNvPicPr>
          <p:nvPr isPhoto="1"/>
        </p:nvPicPr>
        <p:blipFill rotWithShape="1">
          <a:blip r:embed="rId4" cstate="email">
            <a:lum/>
            <a:extLst>
              <a:ext uri="{28A0092B-C50C-407E-A947-70E740481C1C}">
                <a14:useLocalDpi xmlns:a14="http://schemas.microsoft.com/office/drawing/2010/main"/>
              </a:ext>
            </a:extLst>
          </a:blip>
          <a:srcRect/>
          <a:stretch/>
        </p:blipFill>
        <p:spPr>
          <a:xfrm rot="13515635">
            <a:off x="1554018" y="-1019447"/>
            <a:ext cx="2334426" cy="4032307"/>
          </a:xfrm>
          <a:prstGeom prst="rect">
            <a:avLst/>
          </a:prstGeom>
          <a:noFill/>
          <a:ln>
            <a:noFill/>
          </a:ln>
        </p:spPr>
      </p:pic>
      <p:pic>
        <p:nvPicPr>
          <p:cNvPr id="4" name="3 Imagen" descr="Imagen22"/>
          <p:cNvPicPr>
            <a:picLocks noGrp="1" noChangeAspect="1"/>
          </p:cNvPicPr>
          <p:nvPr isPhoto="1"/>
        </p:nvPicPr>
        <p:blipFill rotWithShape="1">
          <a:blip r:embed="rId4" cstate="email">
            <a:lum/>
            <a:extLst>
              <a:ext uri="{28A0092B-C50C-407E-A947-70E740481C1C}">
                <a14:useLocalDpi xmlns:a14="http://schemas.microsoft.com/office/drawing/2010/main"/>
              </a:ext>
            </a:extLst>
          </a:blip>
          <a:srcRect/>
          <a:stretch/>
        </p:blipFill>
        <p:spPr>
          <a:xfrm rot="8084365" flipH="1">
            <a:off x="5298433" y="-1019448"/>
            <a:ext cx="2334426" cy="4032307"/>
          </a:xfrm>
          <a:prstGeom prst="rect">
            <a:avLst/>
          </a:prstGeom>
          <a:noFill/>
          <a:ln>
            <a:noFill/>
          </a:ln>
        </p:spPr>
      </p:pic>
      <p:pic>
        <p:nvPicPr>
          <p:cNvPr id="5" name="4 Imagen" descr="Imagen22"/>
          <p:cNvPicPr>
            <a:picLocks noGrp="1" noChangeAspect="1"/>
          </p:cNvPicPr>
          <p:nvPr isPhoto="1"/>
        </p:nvPicPr>
        <p:blipFill rotWithShape="1">
          <a:blip r:embed="rId4" cstate="email">
            <a:lum/>
            <a:extLst>
              <a:ext uri="{28A0092B-C50C-407E-A947-70E740481C1C}">
                <a14:useLocalDpi xmlns:a14="http://schemas.microsoft.com/office/drawing/2010/main"/>
              </a:ext>
            </a:extLst>
          </a:blip>
          <a:srcRect/>
          <a:stretch/>
        </p:blipFill>
        <p:spPr>
          <a:xfrm rot="13515635">
            <a:off x="1554018" y="636736"/>
            <a:ext cx="2334426" cy="4032307"/>
          </a:xfrm>
          <a:prstGeom prst="rect">
            <a:avLst/>
          </a:prstGeom>
          <a:noFill/>
          <a:ln>
            <a:noFill/>
          </a:ln>
        </p:spPr>
      </p:pic>
      <p:pic>
        <p:nvPicPr>
          <p:cNvPr id="6" name="5 Imagen" descr="Imagen22"/>
          <p:cNvPicPr>
            <a:picLocks noGrp="1" noChangeAspect="1"/>
          </p:cNvPicPr>
          <p:nvPr isPhoto="1"/>
        </p:nvPicPr>
        <p:blipFill rotWithShape="1">
          <a:blip r:embed="rId4" cstate="email">
            <a:lum/>
            <a:extLst>
              <a:ext uri="{28A0092B-C50C-407E-A947-70E740481C1C}">
                <a14:useLocalDpi xmlns:a14="http://schemas.microsoft.com/office/drawing/2010/main"/>
              </a:ext>
            </a:extLst>
          </a:blip>
          <a:srcRect/>
          <a:stretch/>
        </p:blipFill>
        <p:spPr>
          <a:xfrm rot="13515635">
            <a:off x="1482010" y="2220914"/>
            <a:ext cx="2334426" cy="4032307"/>
          </a:xfrm>
          <a:prstGeom prst="rect">
            <a:avLst/>
          </a:prstGeom>
          <a:noFill/>
          <a:ln>
            <a:noFill/>
          </a:ln>
        </p:spPr>
      </p:pic>
      <p:pic>
        <p:nvPicPr>
          <p:cNvPr id="7" name="6 Imagen" descr="Imagen22"/>
          <p:cNvPicPr>
            <a:picLocks noGrp="1" noChangeAspect="1"/>
          </p:cNvPicPr>
          <p:nvPr isPhoto="1"/>
        </p:nvPicPr>
        <p:blipFill rotWithShape="1">
          <a:blip r:embed="rId4" cstate="email">
            <a:lum/>
            <a:extLst>
              <a:ext uri="{28A0092B-C50C-407E-A947-70E740481C1C}">
                <a14:useLocalDpi xmlns:a14="http://schemas.microsoft.com/office/drawing/2010/main"/>
              </a:ext>
            </a:extLst>
          </a:blip>
          <a:srcRect/>
          <a:stretch/>
        </p:blipFill>
        <p:spPr>
          <a:xfrm rot="13515635">
            <a:off x="1482010" y="3877098"/>
            <a:ext cx="2334426" cy="4032307"/>
          </a:xfrm>
          <a:prstGeom prst="rect">
            <a:avLst/>
          </a:prstGeom>
          <a:noFill/>
          <a:ln>
            <a:noFill/>
          </a:ln>
        </p:spPr>
      </p:pic>
      <p:pic>
        <p:nvPicPr>
          <p:cNvPr id="8" name="7 Imagen" descr="Imagen22"/>
          <p:cNvPicPr>
            <a:picLocks noGrp="1" noChangeAspect="1"/>
          </p:cNvPicPr>
          <p:nvPr isPhoto="1"/>
        </p:nvPicPr>
        <p:blipFill rotWithShape="1">
          <a:blip r:embed="rId4" cstate="email">
            <a:lum/>
            <a:extLst>
              <a:ext uri="{28A0092B-C50C-407E-A947-70E740481C1C}">
                <a14:useLocalDpi xmlns:a14="http://schemas.microsoft.com/office/drawing/2010/main"/>
              </a:ext>
            </a:extLst>
          </a:blip>
          <a:srcRect/>
          <a:stretch/>
        </p:blipFill>
        <p:spPr>
          <a:xfrm rot="8084365" flipH="1">
            <a:off x="5298434" y="636737"/>
            <a:ext cx="2334426" cy="4032307"/>
          </a:xfrm>
          <a:prstGeom prst="rect">
            <a:avLst/>
          </a:prstGeom>
          <a:noFill/>
          <a:ln>
            <a:noFill/>
          </a:ln>
        </p:spPr>
      </p:pic>
      <p:pic>
        <p:nvPicPr>
          <p:cNvPr id="9" name="8 Imagen" descr="Imagen22"/>
          <p:cNvPicPr>
            <a:picLocks noGrp="1" noChangeAspect="1"/>
          </p:cNvPicPr>
          <p:nvPr isPhoto="1"/>
        </p:nvPicPr>
        <p:blipFill rotWithShape="1">
          <a:blip r:embed="rId4" cstate="email">
            <a:lum/>
            <a:extLst>
              <a:ext uri="{28A0092B-C50C-407E-A947-70E740481C1C}">
                <a14:useLocalDpi xmlns:a14="http://schemas.microsoft.com/office/drawing/2010/main"/>
              </a:ext>
            </a:extLst>
          </a:blip>
          <a:srcRect/>
          <a:stretch/>
        </p:blipFill>
        <p:spPr>
          <a:xfrm rot="8084365" flipH="1">
            <a:off x="5298434" y="2220913"/>
            <a:ext cx="2334426" cy="4032307"/>
          </a:xfrm>
          <a:prstGeom prst="rect">
            <a:avLst/>
          </a:prstGeom>
          <a:noFill/>
          <a:ln>
            <a:noFill/>
          </a:ln>
        </p:spPr>
      </p:pic>
      <p:pic>
        <p:nvPicPr>
          <p:cNvPr id="10" name="9 Imagen" descr="Imagen22"/>
          <p:cNvPicPr>
            <a:picLocks noGrp="1" noChangeAspect="1"/>
          </p:cNvPicPr>
          <p:nvPr isPhoto="1"/>
        </p:nvPicPr>
        <p:blipFill rotWithShape="1">
          <a:blip r:embed="rId4" cstate="email">
            <a:lum/>
            <a:extLst>
              <a:ext uri="{28A0092B-C50C-407E-A947-70E740481C1C}">
                <a14:useLocalDpi xmlns:a14="http://schemas.microsoft.com/office/drawing/2010/main"/>
              </a:ext>
            </a:extLst>
          </a:blip>
          <a:srcRect/>
          <a:stretch/>
        </p:blipFill>
        <p:spPr>
          <a:xfrm rot="8084365" flipH="1">
            <a:off x="5298434" y="3877097"/>
            <a:ext cx="2334426" cy="4032307"/>
          </a:xfrm>
          <a:prstGeom prst="rect">
            <a:avLst/>
          </a:prstGeom>
          <a:noFill/>
          <a:ln>
            <a:noFill/>
          </a:ln>
        </p:spPr>
      </p:pic>
      <p:sp>
        <p:nvSpPr>
          <p:cNvPr id="13" name="12 Rectángulo"/>
          <p:cNvSpPr/>
          <p:nvPr/>
        </p:nvSpPr>
        <p:spPr>
          <a:xfrm>
            <a:off x="0" y="-241215"/>
            <a:ext cx="9144000"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233052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8" presetClass="emph" presetSubtype="0" fill="hold" nodeType="withEffect">
                                  <p:stCondLst>
                                    <p:cond delay="0"/>
                                  </p:stCondLst>
                                  <p:childTnLst>
                                    <p:animRot by="21600000">
                                      <p:cBhvr>
                                        <p:cTn id="13" dur="3000" fill="hold"/>
                                        <p:tgtEl>
                                          <p:spTgt spid="3"/>
                                        </p:tgtEl>
                                        <p:attrNameLst>
                                          <p:attrName>r</p:attrName>
                                        </p:attrNameLst>
                                      </p:cBhvr>
                                    </p:animRot>
                                  </p:childTnLst>
                                </p:cTn>
                              </p:par>
                              <p:par>
                                <p:cTn id="14" presetID="2" presetClass="exit" presetSubtype="2" fill="hold" nodeType="withEffect">
                                  <p:stCondLst>
                                    <p:cond delay="0"/>
                                  </p:stCondLst>
                                  <p:childTnLst>
                                    <p:anim calcmode="lin" valueType="num">
                                      <p:cBhvr additive="base">
                                        <p:cTn id="15" dur="3750"/>
                                        <p:tgtEl>
                                          <p:spTgt spid="3"/>
                                        </p:tgtEl>
                                        <p:attrNameLst>
                                          <p:attrName>ppt_x</p:attrName>
                                        </p:attrNameLst>
                                      </p:cBhvr>
                                      <p:tavLst>
                                        <p:tav tm="0">
                                          <p:val>
                                            <p:strVal val="ppt_x"/>
                                          </p:val>
                                        </p:tav>
                                        <p:tav tm="100000">
                                          <p:val>
                                            <p:strVal val="1+ppt_w/2"/>
                                          </p:val>
                                        </p:tav>
                                      </p:tavLst>
                                    </p:anim>
                                    <p:anim calcmode="lin" valueType="num">
                                      <p:cBhvr additive="base">
                                        <p:cTn id="16" dur="3750"/>
                                        <p:tgtEl>
                                          <p:spTgt spid="3"/>
                                        </p:tgtEl>
                                        <p:attrNameLst>
                                          <p:attrName>ppt_y</p:attrName>
                                        </p:attrNameLst>
                                      </p:cBhvr>
                                      <p:tavLst>
                                        <p:tav tm="0">
                                          <p:val>
                                            <p:strVal val="ppt_y"/>
                                          </p:val>
                                        </p:tav>
                                        <p:tav tm="100000">
                                          <p:val>
                                            <p:strVal val="ppt_y"/>
                                          </p:val>
                                        </p:tav>
                                      </p:tavLst>
                                    </p:anim>
                                    <p:set>
                                      <p:cBhvr>
                                        <p:cTn id="17" dur="1" fill="hold">
                                          <p:stCondLst>
                                            <p:cond delay="3749"/>
                                          </p:stCondLst>
                                        </p:cTn>
                                        <p:tgtEl>
                                          <p:spTgt spid="3"/>
                                        </p:tgtEl>
                                        <p:attrNameLst>
                                          <p:attrName>style.visibility</p:attrName>
                                        </p:attrNameLst>
                                      </p:cBhvr>
                                      <p:to>
                                        <p:strVal val="hidden"/>
                                      </p:to>
                                    </p:set>
                                  </p:childTnLst>
                                </p:cTn>
                              </p:par>
                              <p:par>
                                <p:cTn id="18" presetID="2" presetClass="entr" presetSubtype="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3000" fill="hold"/>
                                        <p:tgtEl>
                                          <p:spTgt spid="4"/>
                                        </p:tgtEl>
                                        <p:attrNameLst>
                                          <p:attrName>ppt_x</p:attrName>
                                        </p:attrNameLst>
                                      </p:cBhvr>
                                      <p:tavLst>
                                        <p:tav tm="0">
                                          <p:val>
                                            <p:strVal val="0-#ppt_w/2"/>
                                          </p:val>
                                        </p:tav>
                                        <p:tav tm="100000">
                                          <p:val>
                                            <p:strVal val="#ppt_x"/>
                                          </p:val>
                                        </p:tav>
                                      </p:tavLst>
                                    </p:anim>
                                    <p:anim calcmode="lin" valueType="num">
                                      <p:cBhvr additive="base">
                                        <p:cTn id="21" dur="3000" fill="hold"/>
                                        <p:tgtEl>
                                          <p:spTgt spid="4"/>
                                        </p:tgtEl>
                                        <p:attrNameLst>
                                          <p:attrName>ppt_y</p:attrName>
                                        </p:attrNameLst>
                                      </p:cBhvr>
                                      <p:tavLst>
                                        <p:tav tm="0">
                                          <p:val>
                                            <p:strVal val="#ppt_y"/>
                                          </p:val>
                                        </p:tav>
                                        <p:tav tm="100000">
                                          <p:val>
                                            <p:strVal val="#ppt_y"/>
                                          </p:val>
                                        </p:tav>
                                      </p:tavLst>
                                    </p:anim>
                                  </p:childTnLst>
                                </p:cTn>
                              </p:par>
                              <p:par>
                                <p:cTn id="22" presetID="8" presetClass="emph" presetSubtype="0" fill="hold" nodeType="withEffect">
                                  <p:stCondLst>
                                    <p:cond delay="0"/>
                                  </p:stCondLst>
                                  <p:childTnLst>
                                    <p:animRot by="-21600000">
                                      <p:cBhvr>
                                        <p:cTn id="23" dur="3000" fill="hold"/>
                                        <p:tgtEl>
                                          <p:spTgt spid="4"/>
                                        </p:tgtEl>
                                        <p:attrNameLst>
                                          <p:attrName>r</p:attrName>
                                        </p:attrNameLst>
                                      </p:cBhvr>
                                    </p:animRot>
                                  </p:childTnLst>
                                </p:cTn>
                              </p:par>
                              <p:par>
                                <p:cTn id="24" presetID="2" presetClass="exit" presetSubtype="8" fill="hold" nodeType="withEffect">
                                  <p:stCondLst>
                                    <p:cond delay="0"/>
                                  </p:stCondLst>
                                  <p:childTnLst>
                                    <p:anim calcmode="lin" valueType="num">
                                      <p:cBhvr additive="base">
                                        <p:cTn id="25" dur="3750"/>
                                        <p:tgtEl>
                                          <p:spTgt spid="4"/>
                                        </p:tgtEl>
                                        <p:attrNameLst>
                                          <p:attrName>ppt_x</p:attrName>
                                        </p:attrNameLst>
                                      </p:cBhvr>
                                      <p:tavLst>
                                        <p:tav tm="0">
                                          <p:val>
                                            <p:strVal val="ppt_x"/>
                                          </p:val>
                                        </p:tav>
                                        <p:tav tm="100000">
                                          <p:val>
                                            <p:strVal val="0-ppt_w/2"/>
                                          </p:val>
                                        </p:tav>
                                      </p:tavLst>
                                    </p:anim>
                                    <p:anim calcmode="lin" valueType="num">
                                      <p:cBhvr additive="base">
                                        <p:cTn id="26" dur="3750"/>
                                        <p:tgtEl>
                                          <p:spTgt spid="4"/>
                                        </p:tgtEl>
                                        <p:attrNameLst>
                                          <p:attrName>ppt_y</p:attrName>
                                        </p:attrNameLst>
                                      </p:cBhvr>
                                      <p:tavLst>
                                        <p:tav tm="0">
                                          <p:val>
                                            <p:strVal val="ppt_y"/>
                                          </p:val>
                                        </p:tav>
                                        <p:tav tm="100000">
                                          <p:val>
                                            <p:strVal val="ppt_y"/>
                                          </p:val>
                                        </p:tav>
                                      </p:tavLst>
                                    </p:anim>
                                    <p:set>
                                      <p:cBhvr>
                                        <p:cTn id="27" dur="1" fill="hold">
                                          <p:stCondLst>
                                            <p:cond delay="3749"/>
                                          </p:stCondLst>
                                        </p:cTn>
                                        <p:tgtEl>
                                          <p:spTgt spid="4"/>
                                        </p:tgtEl>
                                        <p:attrNameLst>
                                          <p:attrName>style.visibility</p:attrName>
                                        </p:attrNameLst>
                                      </p:cBhvr>
                                      <p:to>
                                        <p:strVal val="hidden"/>
                                      </p:to>
                                    </p:set>
                                  </p:childTnLst>
                                </p:cTn>
                              </p:par>
                              <p:par>
                                <p:cTn id="28" presetID="2" presetClass="entr" presetSubtype="2"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3000" fill="hold"/>
                                        <p:tgtEl>
                                          <p:spTgt spid="5"/>
                                        </p:tgtEl>
                                        <p:attrNameLst>
                                          <p:attrName>ppt_x</p:attrName>
                                        </p:attrNameLst>
                                      </p:cBhvr>
                                      <p:tavLst>
                                        <p:tav tm="0">
                                          <p:val>
                                            <p:strVal val="1+#ppt_w/2"/>
                                          </p:val>
                                        </p:tav>
                                        <p:tav tm="100000">
                                          <p:val>
                                            <p:strVal val="#ppt_x"/>
                                          </p:val>
                                        </p:tav>
                                      </p:tavLst>
                                    </p:anim>
                                    <p:anim calcmode="lin" valueType="num">
                                      <p:cBhvr additive="base">
                                        <p:cTn id="31" dur="3000" fill="hold"/>
                                        <p:tgtEl>
                                          <p:spTgt spid="5"/>
                                        </p:tgtEl>
                                        <p:attrNameLst>
                                          <p:attrName>ppt_y</p:attrName>
                                        </p:attrNameLst>
                                      </p:cBhvr>
                                      <p:tavLst>
                                        <p:tav tm="0">
                                          <p:val>
                                            <p:strVal val="#ppt_y"/>
                                          </p:val>
                                        </p:tav>
                                        <p:tav tm="100000">
                                          <p:val>
                                            <p:strVal val="#ppt_y"/>
                                          </p:val>
                                        </p:tav>
                                      </p:tavLst>
                                    </p:anim>
                                  </p:childTnLst>
                                </p:cTn>
                              </p:par>
                              <p:par>
                                <p:cTn id="32" presetID="8" presetClass="emph" presetSubtype="0" fill="hold" nodeType="withEffect">
                                  <p:stCondLst>
                                    <p:cond delay="0"/>
                                  </p:stCondLst>
                                  <p:childTnLst>
                                    <p:animRot by="21600000">
                                      <p:cBhvr>
                                        <p:cTn id="33" dur="3000" fill="hold"/>
                                        <p:tgtEl>
                                          <p:spTgt spid="5"/>
                                        </p:tgtEl>
                                        <p:attrNameLst>
                                          <p:attrName>r</p:attrName>
                                        </p:attrNameLst>
                                      </p:cBhvr>
                                    </p:animRot>
                                  </p:childTnLst>
                                </p:cTn>
                              </p:par>
                              <p:par>
                                <p:cTn id="34" presetID="2" presetClass="exit" presetSubtype="2" fill="hold" nodeType="withEffect">
                                  <p:stCondLst>
                                    <p:cond delay="0"/>
                                  </p:stCondLst>
                                  <p:childTnLst>
                                    <p:anim calcmode="lin" valueType="num">
                                      <p:cBhvr additive="base">
                                        <p:cTn id="35" dur="3750"/>
                                        <p:tgtEl>
                                          <p:spTgt spid="5"/>
                                        </p:tgtEl>
                                        <p:attrNameLst>
                                          <p:attrName>ppt_x</p:attrName>
                                        </p:attrNameLst>
                                      </p:cBhvr>
                                      <p:tavLst>
                                        <p:tav tm="0">
                                          <p:val>
                                            <p:strVal val="ppt_x"/>
                                          </p:val>
                                        </p:tav>
                                        <p:tav tm="100000">
                                          <p:val>
                                            <p:strVal val="1+ppt_w/2"/>
                                          </p:val>
                                        </p:tav>
                                      </p:tavLst>
                                    </p:anim>
                                    <p:anim calcmode="lin" valueType="num">
                                      <p:cBhvr additive="base">
                                        <p:cTn id="36" dur="3750"/>
                                        <p:tgtEl>
                                          <p:spTgt spid="5"/>
                                        </p:tgtEl>
                                        <p:attrNameLst>
                                          <p:attrName>ppt_y</p:attrName>
                                        </p:attrNameLst>
                                      </p:cBhvr>
                                      <p:tavLst>
                                        <p:tav tm="0">
                                          <p:val>
                                            <p:strVal val="ppt_y"/>
                                          </p:val>
                                        </p:tav>
                                        <p:tav tm="100000">
                                          <p:val>
                                            <p:strVal val="ppt_y"/>
                                          </p:val>
                                        </p:tav>
                                      </p:tavLst>
                                    </p:anim>
                                    <p:set>
                                      <p:cBhvr>
                                        <p:cTn id="37" dur="1" fill="hold">
                                          <p:stCondLst>
                                            <p:cond delay="3749"/>
                                          </p:stCondLst>
                                        </p:cTn>
                                        <p:tgtEl>
                                          <p:spTgt spid="5"/>
                                        </p:tgtEl>
                                        <p:attrNameLst>
                                          <p:attrName>style.visibility</p:attrName>
                                        </p:attrNameLst>
                                      </p:cBhvr>
                                      <p:to>
                                        <p:strVal val="hidden"/>
                                      </p:to>
                                    </p:set>
                                  </p:childTnLst>
                                </p:cTn>
                              </p:par>
                              <p:par>
                                <p:cTn id="38" presetID="2" presetClass="entr" presetSubtype="2" fill="hold" nodeType="with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additive="base">
                                        <p:cTn id="40" dur="3000" fill="hold"/>
                                        <p:tgtEl>
                                          <p:spTgt spid="6"/>
                                        </p:tgtEl>
                                        <p:attrNameLst>
                                          <p:attrName>ppt_x</p:attrName>
                                        </p:attrNameLst>
                                      </p:cBhvr>
                                      <p:tavLst>
                                        <p:tav tm="0">
                                          <p:val>
                                            <p:strVal val="1+#ppt_w/2"/>
                                          </p:val>
                                        </p:tav>
                                        <p:tav tm="100000">
                                          <p:val>
                                            <p:strVal val="#ppt_x"/>
                                          </p:val>
                                        </p:tav>
                                      </p:tavLst>
                                    </p:anim>
                                    <p:anim calcmode="lin" valueType="num">
                                      <p:cBhvr additive="base">
                                        <p:cTn id="41" dur="3000" fill="hold"/>
                                        <p:tgtEl>
                                          <p:spTgt spid="6"/>
                                        </p:tgtEl>
                                        <p:attrNameLst>
                                          <p:attrName>ppt_y</p:attrName>
                                        </p:attrNameLst>
                                      </p:cBhvr>
                                      <p:tavLst>
                                        <p:tav tm="0">
                                          <p:val>
                                            <p:strVal val="#ppt_y"/>
                                          </p:val>
                                        </p:tav>
                                        <p:tav tm="100000">
                                          <p:val>
                                            <p:strVal val="#ppt_y"/>
                                          </p:val>
                                        </p:tav>
                                      </p:tavLst>
                                    </p:anim>
                                  </p:childTnLst>
                                </p:cTn>
                              </p:par>
                              <p:par>
                                <p:cTn id="42" presetID="8" presetClass="emph" presetSubtype="0" fill="hold" nodeType="withEffect">
                                  <p:stCondLst>
                                    <p:cond delay="0"/>
                                  </p:stCondLst>
                                  <p:childTnLst>
                                    <p:animRot by="21600000">
                                      <p:cBhvr>
                                        <p:cTn id="43" dur="3000" fill="hold"/>
                                        <p:tgtEl>
                                          <p:spTgt spid="6"/>
                                        </p:tgtEl>
                                        <p:attrNameLst>
                                          <p:attrName>r</p:attrName>
                                        </p:attrNameLst>
                                      </p:cBhvr>
                                    </p:animRot>
                                  </p:childTnLst>
                                </p:cTn>
                              </p:par>
                              <p:par>
                                <p:cTn id="44" presetID="2" presetClass="exit" presetSubtype="2" fill="hold" nodeType="withEffect">
                                  <p:stCondLst>
                                    <p:cond delay="0"/>
                                  </p:stCondLst>
                                  <p:childTnLst>
                                    <p:anim calcmode="lin" valueType="num">
                                      <p:cBhvr additive="base">
                                        <p:cTn id="45" dur="3750"/>
                                        <p:tgtEl>
                                          <p:spTgt spid="6"/>
                                        </p:tgtEl>
                                        <p:attrNameLst>
                                          <p:attrName>ppt_x</p:attrName>
                                        </p:attrNameLst>
                                      </p:cBhvr>
                                      <p:tavLst>
                                        <p:tav tm="0">
                                          <p:val>
                                            <p:strVal val="ppt_x"/>
                                          </p:val>
                                        </p:tav>
                                        <p:tav tm="100000">
                                          <p:val>
                                            <p:strVal val="1+ppt_w/2"/>
                                          </p:val>
                                        </p:tav>
                                      </p:tavLst>
                                    </p:anim>
                                    <p:anim calcmode="lin" valueType="num">
                                      <p:cBhvr additive="base">
                                        <p:cTn id="46" dur="3750"/>
                                        <p:tgtEl>
                                          <p:spTgt spid="6"/>
                                        </p:tgtEl>
                                        <p:attrNameLst>
                                          <p:attrName>ppt_y</p:attrName>
                                        </p:attrNameLst>
                                      </p:cBhvr>
                                      <p:tavLst>
                                        <p:tav tm="0">
                                          <p:val>
                                            <p:strVal val="ppt_y"/>
                                          </p:val>
                                        </p:tav>
                                        <p:tav tm="100000">
                                          <p:val>
                                            <p:strVal val="ppt_y"/>
                                          </p:val>
                                        </p:tav>
                                      </p:tavLst>
                                    </p:anim>
                                    <p:set>
                                      <p:cBhvr>
                                        <p:cTn id="47" dur="1" fill="hold">
                                          <p:stCondLst>
                                            <p:cond delay="3749"/>
                                          </p:stCondLst>
                                        </p:cTn>
                                        <p:tgtEl>
                                          <p:spTgt spid="6"/>
                                        </p:tgtEl>
                                        <p:attrNameLst>
                                          <p:attrName>style.visibility</p:attrName>
                                        </p:attrNameLst>
                                      </p:cBhvr>
                                      <p:to>
                                        <p:strVal val="hidden"/>
                                      </p:to>
                                    </p:set>
                                  </p:childTnLst>
                                </p:cTn>
                              </p:par>
                              <p:par>
                                <p:cTn id="48" presetID="2" presetClass="entr" presetSubtype="2"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1+#ppt_w/2"/>
                                          </p:val>
                                        </p:tav>
                                        <p:tav tm="100000">
                                          <p:val>
                                            <p:strVal val="#ppt_x"/>
                                          </p:val>
                                        </p:tav>
                                      </p:tavLst>
                                    </p:anim>
                                    <p:anim calcmode="lin" valueType="num">
                                      <p:cBhvr additive="base">
                                        <p:cTn id="51" dur="3000" fill="hold"/>
                                        <p:tgtEl>
                                          <p:spTgt spid="7"/>
                                        </p:tgtEl>
                                        <p:attrNameLst>
                                          <p:attrName>ppt_y</p:attrName>
                                        </p:attrNameLst>
                                      </p:cBhvr>
                                      <p:tavLst>
                                        <p:tav tm="0">
                                          <p:val>
                                            <p:strVal val="#ppt_y"/>
                                          </p:val>
                                        </p:tav>
                                        <p:tav tm="100000">
                                          <p:val>
                                            <p:strVal val="#ppt_y"/>
                                          </p:val>
                                        </p:tav>
                                      </p:tavLst>
                                    </p:anim>
                                  </p:childTnLst>
                                </p:cTn>
                              </p:par>
                              <p:par>
                                <p:cTn id="52" presetID="8" presetClass="emph" presetSubtype="0" fill="hold" nodeType="withEffect">
                                  <p:stCondLst>
                                    <p:cond delay="0"/>
                                  </p:stCondLst>
                                  <p:childTnLst>
                                    <p:animRot by="21600000">
                                      <p:cBhvr>
                                        <p:cTn id="53" dur="3000" fill="hold"/>
                                        <p:tgtEl>
                                          <p:spTgt spid="7"/>
                                        </p:tgtEl>
                                        <p:attrNameLst>
                                          <p:attrName>r</p:attrName>
                                        </p:attrNameLst>
                                      </p:cBhvr>
                                    </p:animRot>
                                  </p:childTnLst>
                                </p:cTn>
                              </p:par>
                              <p:par>
                                <p:cTn id="54" presetID="2" presetClass="exit" presetSubtype="2" fill="hold" nodeType="withEffect">
                                  <p:stCondLst>
                                    <p:cond delay="0"/>
                                  </p:stCondLst>
                                  <p:childTnLst>
                                    <p:anim calcmode="lin" valueType="num">
                                      <p:cBhvr additive="base">
                                        <p:cTn id="55" dur="3750"/>
                                        <p:tgtEl>
                                          <p:spTgt spid="7"/>
                                        </p:tgtEl>
                                        <p:attrNameLst>
                                          <p:attrName>ppt_x</p:attrName>
                                        </p:attrNameLst>
                                      </p:cBhvr>
                                      <p:tavLst>
                                        <p:tav tm="0">
                                          <p:val>
                                            <p:strVal val="ppt_x"/>
                                          </p:val>
                                        </p:tav>
                                        <p:tav tm="100000">
                                          <p:val>
                                            <p:strVal val="1+ppt_w/2"/>
                                          </p:val>
                                        </p:tav>
                                      </p:tavLst>
                                    </p:anim>
                                    <p:anim calcmode="lin" valueType="num">
                                      <p:cBhvr additive="base">
                                        <p:cTn id="56" dur="3750"/>
                                        <p:tgtEl>
                                          <p:spTgt spid="7"/>
                                        </p:tgtEl>
                                        <p:attrNameLst>
                                          <p:attrName>ppt_y</p:attrName>
                                        </p:attrNameLst>
                                      </p:cBhvr>
                                      <p:tavLst>
                                        <p:tav tm="0">
                                          <p:val>
                                            <p:strVal val="ppt_y"/>
                                          </p:val>
                                        </p:tav>
                                        <p:tav tm="100000">
                                          <p:val>
                                            <p:strVal val="ppt_y"/>
                                          </p:val>
                                        </p:tav>
                                      </p:tavLst>
                                    </p:anim>
                                    <p:set>
                                      <p:cBhvr>
                                        <p:cTn id="57" dur="1" fill="hold">
                                          <p:stCondLst>
                                            <p:cond delay="3749"/>
                                          </p:stCondLst>
                                        </p:cTn>
                                        <p:tgtEl>
                                          <p:spTgt spid="7"/>
                                        </p:tgtEl>
                                        <p:attrNameLst>
                                          <p:attrName>style.visibility</p:attrName>
                                        </p:attrNameLst>
                                      </p:cBhvr>
                                      <p:to>
                                        <p:strVal val="hidden"/>
                                      </p:to>
                                    </p:set>
                                  </p:childTnLst>
                                </p:cTn>
                              </p:par>
                              <p:par>
                                <p:cTn id="58" presetID="2" presetClass="entr" presetSubtype="8" fill="hold" nodeType="withEffect">
                                  <p:stCondLst>
                                    <p:cond delay="0"/>
                                  </p:stCondLst>
                                  <p:childTnLst>
                                    <p:set>
                                      <p:cBhvr>
                                        <p:cTn id="59" dur="1" fill="hold">
                                          <p:stCondLst>
                                            <p:cond delay="0"/>
                                          </p:stCondLst>
                                        </p:cTn>
                                        <p:tgtEl>
                                          <p:spTgt spid="8"/>
                                        </p:tgtEl>
                                        <p:attrNameLst>
                                          <p:attrName>style.visibility</p:attrName>
                                        </p:attrNameLst>
                                      </p:cBhvr>
                                      <p:to>
                                        <p:strVal val="visible"/>
                                      </p:to>
                                    </p:set>
                                    <p:anim calcmode="lin" valueType="num">
                                      <p:cBhvr additive="base">
                                        <p:cTn id="60" dur="3000" fill="hold"/>
                                        <p:tgtEl>
                                          <p:spTgt spid="8"/>
                                        </p:tgtEl>
                                        <p:attrNameLst>
                                          <p:attrName>ppt_x</p:attrName>
                                        </p:attrNameLst>
                                      </p:cBhvr>
                                      <p:tavLst>
                                        <p:tav tm="0">
                                          <p:val>
                                            <p:strVal val="0-#ppt_w/2"/>
                                          </p:val>
                                        </p:tav>
                                        <p:tav tm="100000">
                                          <p:val>
                                            <p:strVal val="#ppt_x"/>
                                          </p:val>
                                        </p:tav>
                                      </p:tavLst>
                                    </p:anim>
                                    <p:anim calcmode="lin" valueType="num">
                                      <p:cBhvr additive="base">
                                        <p:cTn id="61" dur="3000" fill="hold"/>
                                        <p:tgtEl>
                                          <p:spTgt spid="8"/>
                                        </p:tgtEl>
                                        <p:attrNameLst>
                                          <p:attrName>ppt_y</p:attrName>
                                        </p:attrNameLst>
                                      </p:cBhvr>
                                      <p:tavLst>
                                        <p:tav tm="0">
                                          <p:val>
                                            <p:strVal val="#ppt_y"/>
                                          </p:val>
                                        </p:tav>
                                        <p:tav tm="100000">
                                          <p:val>
                                            <p:strVal val="#ppt_y"/>
                                          </p:val>
                                        </p:tav>
                                      </p:tavLst>
                                    </p:anim>
                                  </p:childTnLst>
                                </p:cTn>
                              </p:par>
                              <p:par>
                                <p:cTn id="62" presetID="8" presetClass="emph" presetSubtype="0" fill="hold" nodeType="withEffect">
                                  <p:stCondLst>
                                    <p:cond delay="0"/>
                                  </p:stCondLst>
                                  <p:childTnLst>
                                    <p:animRot by="-21600000">
                                      <p:cBhvr>
                                        <p:cTn id="63" dur="3000" fill="hold"/>
                                        <p:tgtEl>
                                          <p:spTgt spid="8"/>
                                        </p:tgtEl>
                                        <p:attrNameLst>
                                          <p:attrName>r</p:attrName>
                                        </p:attrNameLst>
                                      </p:cBhvr>
                                    </p:animRot>
                                  </p:childTnLst>
                                </p:cTn>
                              </p:par>
                              <p:par>
                                <p:cTn id="64" presetID="2" presetClass="exit" presetSubtype="8" fill="hold" nodeType="withEffect">
                                  <p:stCondLst>
                                    <p:cond delay="0"/>
                                  </p:stCondLst>
                                  <p:childTnLst>
                                    <p:anim calcmode="lin" valueType="num">
                                      <p:cBhvr additive="base">
                                        <p:cTn id="65" dur="3750"/>
                                        <p:tgtEl>
                                          <p:spTgt spid="8"/>
                                        </p:tgtEl>
                                        <p:attrNameLst>
                                          <p:attrName>ppt_x</p:attrName>
                                        </p:attrNameLst>
                                      </p:cBhvr>
                                      <p:tavLst>
                                        <p:tav tm="0">
                                          <p:val>
                                            <p:strVal val="ppt_x"/>
                                          </p:val>
                                        </p:tav>
                                        <p:tav tm="100000">
                                          <p:val>
                                            <p:strVal val="0-ppt_w/2"/>
                                          </p:val>
                                        </p:tav>
                                      </p:tavLst>
                                    </p:anim>
                                    <p:anim calcmode="lin" valueType="num">
                                      <p:cBhvr additive="base">
                                        <p:cTn id="66" dur="3750"/>
                                        <p:tgtEl>
                                          <p:spTgt spid="8"/>
                                        </p:tgtEl>
                                        <p:attrNameLst>
                                          <p:attrName>ppt_y</p:attrName>
                                        </p:attrNameLst>
                                      </p:cBhvr>
                                      <p:tavLst>
                                        <p:tav tm="0">
                                          <p:val>
                                            <p:strVal val="ppt_y"/>
                                          </p:val>
                                        </p:tav>
                                        <p:tav tm="100000">
                                          <p:val>
                                            <p:strVal val="ppt_y"/>
                                          </p:val>
                                        </p:tav>
                                      </p:tavLst>
                                    </p:anim>
                                    <p:set>
                                      <p:cBhvr>
                                        <p:cTn id="67" dur="1" fill="hold">
                                          <p:stCondLst>
                                            <p:cond delay="3749"/>
                                          </p:stCondLst>
                                        </p:cTn>
                                        <p:tgtEl>
                                          <p:spTgt spid="8"/>
                                        </p:tgtEl>
                                        <p:attrNameLst>
                                          <p:attrName>style.visibility</p:attrName>
                                        </p:attrNameLst>
                                      </p:cBhvr>
                                      <p:to>
                                        <p:strVal val="hidden"/>
                                      </p:to>
                                    </p:set>
                                  </p:childTnLst>
                                </p:cTn>
                              </p:par>
                              <p:par>
                                <p:cTn id="68" presetID="2" presetClass="entr" presetSubtype="8"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3000" fill="hold"/>
                                        <p:tgtEl>
                                          <p:spTgt spid="9"/>
                                        </p:tgtEl>
                                        <p:attrNameLst>
                                          <p:attrName>ppt_x</p:attrName>
                                        </p:attrNameLst>
                                      </p:cBhvr>
                                      <p:tavLst>
                                        <p:tav tm="0">
                                          <p:val>
                                            <p:strVal val="0-#ppt_w/2"/>
                                          </p:val>
                                        </p:tav>
                                        <p:tav tm="100000">
                                          <p:val>
                                            <p:strVal val="#ppt_x"/>
                                          </p:val>
                                        </p:tav>
                                      </p:tavLst>
                                    </p:anim>
                                    <p:anim calcmode="lin" valueType="num">
                                      <p:cBhvr additive="base">
                                        <p:cTn id="71" dur="3000" fill="hold"/>
                                        <p:tgtEl>
                                          <p:spTgt spid="9"/>
                                        </p:tgtEl>
                                        <p:attrNameLst>
                                          <p:attrName>ppt_y</p:attrName>
                                        </p:attrNameLst>
                                      </p:cBhvr>
                                      <p:tavLst>
                                        <p:tav tm="0">
                                          <p:val>
                                            <p:strVal val="#ppt_y"/>
                                          </p:val>
                                        </p:tav>
                                        <p:tav tm="100000">
                                          <p:val>
                                            <p:strVal val="#ppt_y"/>
                                          </p:val>
                                        </p:tav>
                                      </p:tavLst>
                                    </p:anim>
                                  </p:childTnLst>
                                </p:cTn>
                              </p:par>
                              <p:par>
                                <p:cTn id="72" presetID="8" presetClass="emph" presetSubtype="0" fill="hold" nodeType="withEffect">
                                  <p:stCondLst>
                                    <p:cond delay="0"/>
                                  </p:stCondLst>
                                  <p:childTnLst>
                                    <p:animRot by="-21600000">
                                      <p:cBhvr>
                                        <p:cTn id="73" dur="3000" fill="hold"/>
                                        <p:tgtEl>
                                          <p:spTgt spid="9"/>
                                        </p:tgtEl>
                                        <p:attrNameLst>
                                          <p:attrName>r</p:attrName>
                                        </p:attrNameLst>
                                      </p:cBhvr>
                                    </p:animRot>
                                  </p:childTnLst>
                                </p:cTn>
                              </p:par>
                              <p:par>
                                <p:cTn id="74" presetID="2" presetClass="exit" presetSubtype="8" fill="hold" nodeType="withEffect">
                                  <p:stCondLst>
                                    <p:cond delay="0"/>
                                  </p:stCondLst>
                                  <p:childTnLst>
                                    <p:anim calcmode="lin" valueType="num">
                                      <p:cBhvr additive="base">
                                        <p:cTn id="75" dur="3750"/>
                                        <p:tgtEl>
                                          <p:spTgt spid="9"/>
                                        </p:tgtEl>
                                        <p:attrNameLst>
                                          <p:attrName>ppt_x</p:attrName>
                                        </p:attrNameLst>
                                      </p:cBhvr>
                                      <p:tavLst>
                                        <p:tav tm="0">
                                          <p:val>
                                            <p:strVal val="ppt_x"/>
                                          </p:val>
                                        </p:tav>
                                        <p:tav tm="100000">
                                          <p:val>
                                            <p:strVal val="0-ppt_w/2"/>
                                          </p:val>
                                        </p:tav>
                                      </p:tavLst>
                                    </p:anim>
                                    <p:anim calcmode="lin" valueType="num">
                                      <p:cBhvr additive="base">
                                        <p:cTn id="76" dur="3750"/>
                                        <p:tgtEl>
                                          <p:spTgt spid="9"/>
                                        </p:tgtEl>
                                        <p:attrNameLst>
                                          <p:attrName>ppt_y</p:attrName>
                                        </p:attrNameLst>
                                      </p:cBhvr>
                                      <p:tavLst>
                                        <p:tav tm="0">
                                          <p:val>
                                            <p:strVal val="ppt_y"/>
                                          </p:val>
                                        </p:tav>
                                        <p:tav tm="100000">
                                          <p:val>
                                            <p:strVal val="ppt_y"/>
                                          </p:val>
                                        </p:tav>
                                      </p:tavLst>
                                    </p:anim>
                                    <p:set>
                                      <p:cBhvr>
                                        <p:cTn id="77" dur="1" fill="hold">
                                          <p:stCondLst>
                                            <p:cond delay="3749"/>
                                          </p:stCondLst>
                                        </p:cTn>
                                        <p:tgtEl>
                                          <p:spTgt spid="9"/>
                                        </p:tgtEl>
                                        <p:attrNameLst>
                                          <p:attrName>style.visibility</p:attrName>
                                        </p:attrNameLst>
                                      </p:cBhvr>
                                      <p:to>
                                        <p:strVal val="hidden"/>
                                      </p:to>
                                    </p:set>
                                  </p:childTnLst>
                                </p:cTn>
                              </p:par>
                              <p:par>
                                <p:cTn id="78" presetID="2" presetClass="entr" presetSubtype="8" fill="hold" nodeType="withEffect">
                                  <p:stCondLst>
                                    <p:cond delay="0"/>
                                  </p:stCondLst>
                                  <p:childTnLst>
                                    <p:set>
                                      <p:cBhvr>
                                        <p:cTn id="79" dur="1" fill="hold">
                                          <p:stCondLst>
                                            <p:cond delay="0"/>
                                          </p:stCondLst>
                                        </p:cTn>
                                        <p:tgtEl>
                                          <p:spTgt spid="10"/>
                                        </p:tgtEl>
                                        <p:attrNameLst>
                                          <p:attrName>style.visibility</p:attrName>
                                        </p:attrNameLst>
                                      </p:cBhvr>
                                      <p:to>
                                        <p:strVal val="visible"/>
                                      </p:to>
                                    </p:set>
                                    <p:anim calcmode="lin" valueType="num">
                                      <p:cBhvr additive="base">
                                        <p:cTn id="80" dur="3000" fill="hold"/>
                                        <p:tgtEl>
                                          <p:spTgt spid="10"/>
                                        </p:tgtEl>
                                        <p:attrNameLst>
                                          <p:attrName>ppt_x</p:attrName>
                                        </p:attrNameLst>
                                      </p:cBhvr>
                                      <p:tavLst>
                                        <p:tav tm="0">
                                          <p:val>
                                            <p:strVal val="0-#ppt_w/2"/>
                                          </p:val>
                                        </p:tav>
                                        <p:tav tm="100000">
                                          <p:val>
                                            <p:strVal val="#ppt_x"/>
                                          </p:val>
                                        </p:tav>
                                      </p:tavLst>
                                    </p:anim>
                                    <p:anim calcmode="lin" valueType="num">
                                      <p:cBhvr additive="base">
                                        <p:cTn id="81" dur="3000" fill="hold"/>
                                        <p:tgtEl>
                                          <p:spTgt spid="10"/>
                                        </p:tgtEl>
                                        <p:attrNameLst>
                                          <p:attrName>ppt_y</p:attrName>
                                        </p:attrNameLst>
                                      </p:cBhvr>
                                      <p:tavLst>
                                        <p:tav tm="0">
                                          <p:val>
                                            <p:strVal val="#ppt_y"/>
                                          </p:val>
                                        </p:tav>
                                        <p:tav tm="100000">
                                          <p:val>
                                            <p:strVal val="#ppt_y"/>
                                          </p:val>
                                        </p:tav>
                                      </p:tavLst>
                                    </p:anim>
                                  </p:childTnLst>
                                </p:cTn>
                              </p:par>
                              <p:par>
                                <p:cTn id="82" presetID="8" presetClass="emph" presetSubtype="0" fill="hold" nodeType="withEffect">
                                  <p:stCondLst>
                                    <p:cond delay="0"/>
                                  </p:stCondLst>
                                  <p:childTnLst>
                                    <p:animRot by="-21600000">
                                      <p:cBhvr>
                                        <p:cTn id="83" dur="3000" fill="hold"/>
                                        <p:tgtEl>
                                          <p:spTgt spid="10"/>
                                        </p:tgtEl>
                                        <p:attrNameLst>
                                          <p:attrName>r</p:attrName>
                                        </p:attrNameLst>
                                      </p:cBhvr>
                                    </p:animRot>
                                  </p:childTnLst>
                                </p:cTn>
                              </p:par>
                              <p:par>
                                <p:cTn id="84" presetID="2" presetClass="exit" presetSubtype="8" fill="hold" nodeType="withEffect">
                                  <p:stCondLst>
                                    <p:cond delay="0"/>
                                  </p:stCondLst>
                                  <p:childTnLst>
                                    <p:anim calcmode="lin" valueType="num">
                                      <p:cBhvr additive="base">
                                        <p:cTn id="85" dur="3750"/>
                                        <p:tgtEl>
                                          <p:spTgt spid="10"/>
                                        </p:tgtEl>
                                        <p:attrNameLst>
                                          <p:attrName>ppt_x</p:attrName>
                                        </p:attrNameLst>
                                      </p:cBhvr>
                                      <p:tavLst>
                                        <p:tav tm="0">
                                          <p:val>
                                            <p:strVal val="ppt_x"/>
                                          </p:val>
                                        </p:tav>
                                        <p:tav tm="100000">
                                          <p:val>
                                            <p:strVal val="0-ppt_w/2"/>
                                          </p:val>
                                        </p:tav>
                                      </p:tavLst>
                                    </p:anim>
                                    <p:anim calcmode="lin" valueType="num">
                                      <p:cBhvr additive="base">
                                        <p:cTn id="86" dur="3750"/>
                                        <p:tgtEl>
                                          <p:spTgt spid="10"/>
                                        </p:tgtEl>
                                        <p:attrNameLst>
                                          <p:attrName>ppt_y</p:attrName>
                                        </p:attrNameLst>
                                      </p:cBhvr>
                                      <p:tavLst>
                                        <p:tav tm="0">
                                          <p:val>
                                            <p:strVal val="ppt_y"/>
                                          </p:val>
                                        </p:tav>
                                        <p:tav tm="100000">
                                          <p:val>
                                            <p:strVal val="ppt_y"/>
                                          </p:val>
                                        </p:tav>
                                      </p:tavLst>
                                    </p:anim>
                                    <p:set>
                                      <p:cBhvr>
                                        <p:cTn id="87" dur="1" fill="hold">
                                          <p:stCondLst>
                                            <p:cond delay="3749"/>
                                          </p:stCondLst>
                                        </p:cTn>
                                        <p:tgtEl>
                                          <p:spTgt spid="10"/>
                                        </p:tgtEl>
                                        <p:attrNameLst>
                                          <p:attrName>style.visibility</p:attrName>
                                        </p:attrNameLst>
                                      </p:cBhvr>
                                      <p:to>
                                        <p:strVal val="hidden"/>
                                      </p:to>
                                    </p:set>
                                  </p:childTnLst>
                                </p:cTn>
                              </p:par>
                              <p:par>
                                <p:cTn id="88" presetID="6" presetClass="emph" presetSubtype="0" fill="hold" grpId="0" nodeType="withEffect">
                                  <p:stCondLst>
                                    <p:cond delay="0"/>
                                  </p:stCondLst>
                                  <p:childTnLst>
                                    <p:animScale>
                                      <p:cBhvr>
                                        <p:cTn id="89" dur="6000" fill="hold"/>
                                        <p:tgtEl>
                                          <p:spTgt spid="11"/>
                                        </p:tgtEl>
                                      </p:cBhvr>
                                      <p:by x="25000" y="25000"/>
                                    </p:animScale>
                                  </p:childTnLst>
                                </p:cTn>
                              </p:par>
                              <p:par>
                                <p:cTn id="90" presetID="23" presetClass="entr" presetSubtype="272" fill="hold" nodeType="withEffect">
                                  <p:stCondLst>
                                    <p:cond delay="0"/>
                                  </p:stCondLst>
                                  <p:childTnLst>
                                    <p:set>
                                      <p:cBhvr>
                                        <p:cTn id="91" dur="1" fill="hold">
                                          <p:stCondLst>
                                            <p:cond delay="0"/>
                                          </p:stCondLst>
                                        </p:cTn>
                                        <p:tgtEl>
                                          <p:spTgt spid="12"/>
                                        </p:tgtEl>
                                        <p:attrNameLst>
                                          <p:attrName>style.visibility</p:attrName>
                                        </p:attrNameLst>
                                      </p:cBhvr>
                                      <p:to>
                                        <p:strVal val="visible"/>
                                      </p:to>
                                    </p:set>
                                    <p:anim calcmode="lin" valueType="num">
                                      <p:cBhvr>
                                        <p:cTn id="92" dur="3000" fill="hold"/>
                                        <p:tgtEl>
                                          <p:spTgt spid="12"/>
                                        </p:tgtEl>
                                        <p:attrNameLst>
                                          <p:attrName>ppt_w</p:attrName>
                                        </p:attrNameLst>
                                      </p:cBhvr>
                                      <p:tavLst>
                                        <p:tav tm="0">
                                          <p:val>
                                            <p:strVal val="2/3*#ppt_w"/>
                                          </p:val>
                                        </p:tav>
                                        <p:tav tm="100000">
                                          <p:val>
                                            <p:strVal val="#ppt_w"/>
                                          </p:val>
                                        </p:tav>
                                      </p:tavLst>
                                    </p:anim>
                                    <p:anim calcmode="lin" valueType="num">
                                      <p:cBhvr>
                                        <p:cTn id="93" dur="3000" fill="hold"/>
                                        <p:tgtEl>
                                          <p:spTgt spid="12"/>
                                        </p:tgtEl>
                                        <p:attrNameLst>
                                          <p:attrName>ppt_h</p:attrName>
                                        </p:attrNameLst>
                                      </p:cBhvr>
                                      <p:tavLst>
                                        <p:tav tm="0">
                                          <p:val>
                                            <p:strVal val="2/3*#ppt_h"/>
                                          </p:val>
                                        </p:tav>
                                        <p:tav tm="100000">
                                          <p:val>
                                            <p:strVal val="#ppt_h"/>
                                          </p:val>
                                        </p:tav>
                                      </p:tavLst>
                                    </p:anim>
                                  </p:childTnLst>
                                </p:cTn>
                              </p:par>
                              <p:par>
                                <p:cTn id="94" presetID="16" presetClass="entr" presetSubtype="37" fill="hold" nodeType="withEffect">
                                  <p:stCondLst>
                                    <p:cond delay="0"/>
                                  </p:stCondLst>
                                  <p:childTnLst>
                                    <p:set>
                                      <p:cBhvr>
                                        <p:cTn id="95" dur="1" fill="hold">
                                          <p:stCondLst>
                                            <p:cond delay="0"/>
                                          </p:stCondLst>
                                        </p:cTn>
                                        <p:tgtEl>
                                          <p:spTgt spid="12"/>
                                        </p:tgtEl>
                                        <p:attrNameLst>
                                          <p:attrName>style.visibility</p:attrName>
                                        </p:attrNameLst>
                                      </p:cBhvr>
                                      <p:to>
                                        <p:strVal val="visible"/>
                                      </p:to>
                                    </p:set>
                                    <p:animEffect transition="in" filter="barn(outVertical)">
                                      <p:cBhvr>
                                        <p:cTn id="96" dur="3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23 Imagen" descr="MUJERES DOSSSS"/>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22488" y="-5320"/>
            <a:ext cx="9144000" cy="6858000"/>
          </a:xfrm>
          <a:prstGeom prst="rect">
            <a:avLst/>
          </a:prstGeom>
          <a:noFill/>
          <a:ln>
            <a:noFill/>
          </a:ln>
        </p:spPr>
      </p:pic>
      <p:pic>
        <p:nvPicPr>
          <p:cNvPr id="26"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5400000">
            <a:off x="5817784" y="2255224"/>
            <a:ext cx="2804905" cy="24161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9"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5400000" flipH="1" flipV="1">
            <a:off x="637963" y="2178462"/>
            <a:ext cx="2736303" cy="23570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3203848" y="-459432"/>
            <a:ext cx="2808312" cy="2419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1"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0800000">
            <a:off x="3059832" y="4797152"/>
            <a:ext cx="2808312" cy="2419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6 Rectángulo"/>
          <p:cNvSpPr/>
          <p:nvPr/>
        </p:nvSpPr>
        <p:spPr>
          <a:xfrm>
            <a:off x="0" y="-387424"/>
            <a:ext cx="9144000" cy="7632848"/>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964774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 presetClass="entr" presetSubtype="1" fill="hold" nodeType="withEffect">
                                  <p:stCondLst>
                                    <p:cond delay="500"/>
                                  </p:stCondLst>
                                  <p:childTnLst>
                                    <p:set>
                                      <p:cBhvr>
                                        <p:cTn id="9" dur="1" fill="hold">
                                          <p:stCondLst>
                                            <p:cond delay="0"/>
                                          </p:stCondLst>
                                        </p:cTn>
                                        <p:tgtEl>
                                          <p:spTgt spid="30"/>
                                        </p:tgtEl>
                                        <p:attrNameLst>
                                          <p:attrName>style.visibility</p:attrName>
                                        </p:attrNameLst>
                                      </p:cBhvr>
                                      <p:to>
                                        <p:strVal val="visible"/>
                                      </p:to>
                                    </p:set>
                                    <p:anim calcmode="lin" valueType="num">
                                      <p:cBhvr additive="base">
                                        <p:cTn id="10" dur="4000" fill="hold"/>
                                        <p:tgtEl>
                                          <p:spTgt spid="30"/>
                                        </p:tgtEl>
                                        <p:attrNameLst>
                                          <p:attrName>ppt_x</p:attrName>
                                        </p:attrNameLst>
                                      </p:cBhvr>
                                      <p:tavLst>
                                        <p:tav tm="0">
                                          <p:val>
                                            <p:strVal val="#ppt_x"/>
                                          </p:val>
                                        </p:tav>
                                        <p:tav tm="100000">
                                          <p:val>
                                            <p:strVal val="#ppt_x"/>
                                          </p:val>
                                        </p:tav>
                                      </p:tavLst>
                                    </p:anim>
                                    <p:anim calcmode="lin" valueType="num">
                                      <p:cBhvr additive="base">
                                        <p:cTn id="11" dur="4000" fill="hold"/>
                                        <p:tgtEl>
                                          <p:spTgt spid="30"/>
                                        </p:tgtEl>
                                        <p:attrNameLst>
                                          <p:attrName>ppt_y</p:attrName>
                                        </p:attrNameLst>
                                      </p:cBhvr>
                                      <p:tavLst>
                                        <p:tav tm="0">
                                          <p:val>
                                            <p:strVal val="0-#ppt_h/2"/>
                                          </p:val>
                                        </p:tav>
                                        <p:tav tm="100000">
                                          <p:val>
                                            <p:strVal val="#ppt_y"/>
                                          </p:val>
                                        </p:tav>
                                      </p:tavLst>
                                    </p:anim>
                                  </p:childTnLst>
                                </p:cTn>
                              </p:par>
                              <p:par>
                                <p:cTn id="12" presetID="19" presetClass="entr" presetSubtype="5" fill="hold" nodeType="withEffect">
                                  <p:stCondLst>
                                    <p:cond delay="500"/>
                                  </p:stCondLst>
                                  <p:childTnLst>
                                    <p:set>
                                      <p:cBhvr>
                                        <p:cTn id="13" dur="1" fill="hold">
                                          <p:stCondLst>
                                            <p:cond delay="0"/>
                                          </p:stCondLst>
                                        </p:cTn>
                                        <p:tgtEl>
                                          <p:spTgt spid="30"/>
                                        </p:tgtEl>
                                        <p:attrNameLst>
                                          <p:attrName>style.visibility</p:attrName>
                                        </p:attrNameLst>
                                      </p:cBhvr>
                                      <p:to>
                                        <p:strVal val="visible"/>
                                      </p:to>
                                    </p:set>
                                    <p:anim calcmode="lin" valueType="num">
                                      <p:cBhvr>
                                        <p:cTn id="14" dur="4000" fill="hold"/>
                                        <p:tgtEl>
                                          <p:spTgt spid="30"/>
                                        </p:tgtEl>
                                        <p:attrNameLst>
                                          <p:attrName>ppt_w</p:attrName>
                                        </p:attrNameLst>
                                      </p:cBhvr>
                                      <p:tavLst>
                                        <p:tav tm="0">
                                          <p:val>
                                            <p:strVal val="#ppt_w"/>
                                          </p:val>
                                        </p:tav>
                                        <p:tav tm="100000">
                                          <p:val>
                                            <p:strVal val="#ppt_w"/>
                                          </p:val>
                                        </p:tav>
                                      </p:tavLst>
                                    </p:anim>
                                    <p:anim calcmode="lin" valueType="num">
                                      <p:cBhvr>
                                        <p:cTn id="15" dur="4000" fill="hold"/>
                                        <p:tgtEl>
                                          <p:spTgt spid="30"/>
                                        </p:tgtEl>
                                        <p:attrNameLst>
                                          <p:attrName>ppt_h</p:attrName>
                                        </p:attrNameLst>
                                      </p:cBhvr>
                                      <p:tavLst>
                                        <p:tav tm="0" fmla="#ppt_h*sin(2.5*pi*$)">
                                          <p:val>
                                            <p:fltVal val="0"/>
                                          </p:val>
                                        </p:tav>
                                        <p:tav tm="100000">
                                          <p:val>
                                            <p:fltVal val="1"/>
                                          </p:val>
                                        </p:tav>
                                      </p:tavLst>
                                    </p:anim>
                                  </p:childTnLst>
                                </p:cTn>
                              </p:par>
                              <p:par>
                                <p:cTn id="16" presetID="2" presetClass="exit" presetSubtype="4" fill="hold" nodeType="withEffect">
                                  <p:stCondLst>
                                    <p:cond delay="500"/>
                                  </p:stCondLst>
                                  <p:childTnLst>
                                    <p:anim calcmode="lin" valueType="num">
                                      <p:cBhvr additive="base">
                                        <p:cTn id="17" dur="4500"/>
                                        <p:tgtEl>
                                          <p:spTgt spid="30"/>
                                        </p:tgtEl>
                                        <p:attrNameLst>
                                          <p:attrName>ppt_x</p:attrName>
                                        </p:attrNameLst>
                                      </p:cBhvr>
                                      <p:tavLst>
                                        <p:tav tm="0">
                                          <p:val>
                                            <p:strVal val="ppt_x"/>
                                          </p:val>
                                        </p:tav>
                                        <p:tav tm="100000">
                                          <p:val>
                                            <p:strVal val="ppt_x"/>
                                          </p:val>
                                        </p:tav>
                                      </p:tavLst>
                                    </p:anim>
                                    <p:anim calcmode="lin" valueType="num">
                                      <p:cBhvr additive="base">
                                        <p:cTn id="18" dur="4500"/>
                                        <p:tgtEl>
                                          <p:spTgt spid="30"/>
                                        </p:tgtEl>
                                        <p:attrNameLst>
                                          <p:attrName>ppt_y</p:attrName>
                                        </p:attrNameLst>
                                      </p:cBhvr>
                                      <p:tavLst>
                                        <p:tav tm="0">
                                          <p:val>
                                            <p:strVal val="ppt_y"/>
                                          </p:val>
                                        </p:tav>
                                        <p:tav tm="100000">
                                          <p:val>
                                            <p:strVal val="1+ppt_h/2"/>
                                          </p:val>
                                        </p:tav>
                                      </p:tavLst>
                                    </p:anim>
                                    <p:set>
                                      <p:cBhvr>
                                        <p:cTn id="19" dur="1" fill="hold">
                                          <p:stCondLst>
                                            <p:cond delay="4499"/>
                                          </p:stCondLst>
                                        </p:cTn>
                                        <p:tgtEl>
                                          <p:spTgt spid="30"/>
                                        </p:tgtEl>
                                        <p:attrNameLst>
                                          <p:attrName>style.visibility</p:attrName>
                                        </p:attrNameLst>
                                      </p:cBhvr>
                                      <p:to>
                                        <p:strVal val="hidden"/>
                                      </p:to>
                                    </p:set>
                                  </p:childTnLst>
                                </p:cTn>
                              </p:par>
                              <p:par>
                                <p:cTn id="20" presetID="2" presetClass="entr" presetSubtype="4" fill="hold" nodeType="withEffect">
                                  <p:stCondLst>
                                    <p:cond delay="500"/>
                                  </p:stCondLst>
                                  <p:childTnLst>
                                    <p:set>
                                      <p:cBhvr>
                                        <p:cTn id="21" dur="1" fill="hold">
                                          <p:stCondLst>
                                            <p:cond delay="0"/>
                                          </p:stCondLst>
                                        </p:cTn>
                                        <p:tgtEl>
                                          <p:spTgt spid="31"/>
                                        </p:tgtEl>
                                        <p:attrNameLst>
                                          <p:attrName>style.visibility</p:attrName>
                                        </p:attrNameLst>
                                      </p:cBhvr>
                                      <p:to>
                                        <p:strVal val="visible"/>
                                      </p:to>
                                    </p:set>
                                    <p:anim calcmode="lin" valueType="num">
                                      <p:cBhvr additive="base">
                                        <p:cTn id="22" dur="4000" fill="hold"/>
                                        <p:tgtEl>
                                          <p:spTgt spid="31"/>
                                        </p:tgtEl>
                                        <p:attrNameLst>
                                          <p:attrName>ppt_x</p:attrName>
                                        </p:attrNameLst>
                                      </p:cBhvr>
                                      <p:tavLst>
                                        <p:tav tm="0">
                                          <p:val>
                                            <p:strVal val="#ppt_x"/>
                                          </p:val>
                                        </p:tav>
                                        <p:tav tm="100000">
                                          <p:val>
                                            <p:strVal val="#ppt_x"/>
                                          </p:val>
                                        </p:tav>
                                      </p:tavLst>
                                    </p:anim>
                                    <p:anim calcmode="lin" valueType="num">
                                      <p:cBhvr additive="base">
                                        <p:cTn id="23" dur="4000" fill="hold"/>
                                        <p:tgtEl>
                                          <p:spTgt spid="31"/>
                                        </p:tgtEl>
                                        <p:attrNameLst>
                                          <p:attrName>ppt_y</p:attrName>
                                        </p:attrNameLst>
                                      </p:cBhvr>
                                      <p:tavLst>
                                        <p:tav tm="0">
                                          <p:val>
                                            <p:strVal val="1+#ppt_h/2"/>
                                          </p:val>
                                        </p:tav>
                                        <p:tav tm="100000">
                                          <p:val>
                                            <p:strVal val="#ppt_y"/>
                                          </p:val>
                                        </p:tav>
                                      </p:tavLst>
                                    </p:anim>
                                  </p:childTnLst>
                                </p:cTn>
                              </p:par>
                              <p:par>
                                <p:cTn id="24" presetID="19" presetClass="entr" presetSubtype="5" fill="hold" nodeType="withEffect">
                                  <p:stCondLst>
                                    <p:cond delay="500"/>
                                  </p:stCondLst>
                                  <p:childTnLst>
                                    <p:set>
                                      <p:cBhvr>
                                        <p:cTn id="25" dur="1" fill="hold">
                                          <p:stCondLst>
                                            <p:cond delay="0"/>
                                          </p:stCondLst>
                                        </p:cTn>
                                        <p:tgtEl>
                                          <p:spTgt spid="31"/>
                                        </p:tgtEl>
                                        <p:attrNameLst>
                                          <p:attrName>style.visibility</p:attrName>
                                        </p:attrNameLst>
                                      </p:cBhvr>
                                      <p:to>
                                        <p:strVal val="visible"/>
                                      </p:to>
                                    </p:set>
                                    <p:anim calcmode="lin" valueType="num">
                                      <p:cBhvr>
                                        <p:cTn id="26" dur="4000" fill="hold"/>
                                        <p:tgtEl>
                                          <p:spTgt spid="31"/>
                                        </p:tgtEl>
                                        <p:attrNameLst>
                                          <p:attrName>ppt_w</p:attrName>
                                        </p:attrNameLst>
                                      </p:cBhvr>
                                      <p:tavLst>
                                        <p:tav tm="0">
                                          <p:val>
                                            <p:strVal val="#ppt_w"/>
                                          </p:val>
                                        </p:tav>
                                        <p:tav tm="100000">
                                          <p:val>
                                            <p:strVal val="#ppt_w"/>
                                          </p:val>
                                        </p:tav>
                                      </p:tavLst>
                                    </p:anim>
                                    <p:anim calcmode="lin" valueType="num">
                                      <p:cBhvr>
                                        <p:cTn id="27" dur="4000" fill="hold"/>
                                        <p:tgtEl>
                                          <p:spTgt spid="31"/>
                                        </p:tgtEl>
                                        <p:attrNameLst>
                                          <p:attrName>ppt_h</p:attrName>
                                        </p:attrNameLst>
                                      </p:cBhvr>
                                      <p:tavLst>
                                        <p:tav tm="0" fmla="#ppt_h*sin(2.5*pi*$)">
                                          <p:val>
                                            <p:fltVal val="0"/>
                                          </p:val>
                                        </p:tav>
                                        <p:tav tm="100000">
                                          <p:val>
                                            <p:fltVal val="1"/>
                                          </p:val>
                                        </p:tav>
                                      </p:tavLst>
                                    </p:anim>
                                  </p:childTnLst>
                                </p:cTn>
                              </p:par>
                              <p:par>
                                <p:cTn id="28" presetID="2" presetClass="exit" presetSubtype="1" fill="hold" nodeType="withEffect">
                                  <p:stCondLst>
                                    <p:cond delay="500"/>
                                  </p:stCondLst>
                                  <p:childTnLst>
                                    <p:anim calcmode="lin" valueType="num">
                                      <p:cBhvr additive="base">
                                        <p:cTn id="29" dur="4500"/>
                                        <p:tgtEl>
                                          <p:spTgt spid="31"/>
                                        </p:tgtEl>
                                        <p:attrNameLst>
                                          <p:attrName>ppt_x</p:attrName>
                                        </p:attrNameLst>
                                      </p:cBhvr>
                                      <p:tavLst>
                                        <p:tav tm="0">
                                          <p:val>
                                            <p:strVal val="ppt_x"/>
                                          </p:val>
                                        </p:tav>
                                        <p:tav tm="100000">
                                          <p:val>
                                            <p:strVal val="ppt_x"/>
                                          </p:val>
                                        </p:tav>
                                      </p:tavLst>
                                    </p:anim>
                                    <p:anim calcmode="lin" valueType="num">
                                      <p:cBhvr additive="base">
                                        <p:cTn id="30" dur="4500"/>
                                        <p:tgtEl>
                                          <p:spTgt spid="31"/>
                                        </p:tgtEl>
                                        <p:attrNameLst>
                                          <p:attrName>ppt_y</p:attrName>
                                        </p:attrNameLst>
                                      </p:cBhvr>
                                      <p:tavLst>
                                        <p:tav tm="0">
                                          <p:val>
                                            <p:strVal val="ppt_y"/>
                                          </p:val>
                                        </p:tav>
                                        <p:tav tm="100000">
                                          <p:val>
                                            <p:strVal val="0-ppt_h/2"/>
                                          </p:val>
                                        </p:tav>
                                      </p:tavLst>
                                    </p:anim>
                                    <p:set>
                                      <p:cBhvr>
                                        <p:cTn id="31" dur="1" fill="hold">
                                          <p:stCondLst>
                                            <p:cond delay="4499"/>
                                          </p:stCondLst>
                                        </p:cTn>
                                        <p:tgtEl>
                                          <p:spTgt spid="31"/>
                                        </p:tgtEl>
                                        <p:attrNameLst>
                                          <p:attrName>style.visibility</p:attrName>
                                        </p:attrNameLst>
                                      </p:cBhvr>
                                      <p:to>
                                        <p:strVal val="hidden"/>
                                      </p:to>
                                    </p:set>
                                  </p:childTnLst>
                                </p:cTn>
                              </p:par>
                              <p:par>
                                <p:cTn id="32" presetID="2" presetClass="entr" presetSubtype="8" fill="hold" nodeType="withEffect">
                                  <p:stCondLst>
                                    <p:cond delay="500"/>
                                  </p:stCondLst>
                                  <p:childTnLst>
                                    <p:set>
                                      <p:cBhvr>
                                        <p:cTn id="33" dur="1" fill="hold">
                                          <p:stCondLst>
                                            <p:cond delay="0"/>
                                          </p:stCondLst>
                                        </p:cTn>
                                        <p:tgtEl>
                                          <p:spTgt spid="29"/>
                                        </p:tgtEl>
                                        <p:attrNameLst>
                                          <p:attrName>style.visibility</p:attrName>
                                        </p:attrNameLst>
                                      </p:cBhvr>
                                      <p:to>
                                        <p:strVal val="visible"/>
                                      </p:to>
                                    </p:set>
                                    <p:anim calcmode="lin" valueType="num">
                                      <p:cBhvr additive="base">
                                        <p:cTn id="34" dur="4000" fill="hold"/>
                                        <p:tgtEl>
                                          <p:spTgt spid="29"/>
                                        </p:tgtEl>
                                        <p:attrNameLst>
                                          <p:attrName>ppt_x</p:attrName>
                                        </p:attrNameLst>
                                      </p:cBhvr>
                                      <p:tavLst>
                                        <p:tav tm="0">
                                          <p:val>
                                            <p:strVal val="0-#ppt_w/2"/>
                                          </p:val>
                                        </p:tav>
                                        <p:tav tm="100000">
                                          <p:val>
                                            <p:strVal val="#ppt_x"/>
                                          </p:val>
                                        </p:tav>
                                      </p:tavLst>
                                    </p:anim>
                                    <p:anim calcmode="lin" valueType="num">
                                      <p:cBhvr additive="base">
                                        <p:cTn id="35" dur="4000" fill="hold"/>
                                        <p:tgtEl>
                                          <p:spTgt spid="29"/>
                                        </p:tgtEl>
                                        <p:attrNameLst>
                                          <p:attrName>ppt_y</p:attrName>
                                        </p:attrNameLst>
                                      </p:cBhvr>
                                      <p:tavLst>
                                        <p:tav tm="0">
                                          <p:val>
                                            <p:strVal val="#ppt_y"/>
                                          </p:val>
                                        </p:tav>
                                        <p:tav tm="100000">
                                          <p:val>
                                            <p:strVal val="#ppt_y"/>
                                          </p:val>
                                        </p:tav>
                                      </p:tavLst>
                                    </p:anim>
                                  </p:childTnLst>
                                </p:cTn>
                              </p:par>
                              <p:par>
                                <p:cTn id="36" presetID="19" presetClass="entr" presetSubtype="10" fill="hold" nodeType="withEffect">
                                  <p:stCondLst>
                                    <p:cond delay="500"/>
                                  </p:stCondLst>
                                  <p:childTnLst>
                                    <p:set>
                                      <p:cBhvr>
                                        <p:cTn id="37" dur="1" fill="hold">
                                          <p:stCondLst>
                                            <p:cond delay="0"/>
                                          </p:stCondLst>
                                        </p:cTn>
                                        <p:tgtEl>
                                          <p:spTgt spid="29"/>
                                        </p:tgtEl>
                                        <p:attrNameLst>
                                          <p:attrName>style.visibility</p:attrName>
                                        </p:attrNameLst>
                                      </p:cBhvr>
                                      <p:to>
                                        <p:strVal val="visible"/>
                                      </p:to>
                                    </p:set>
                                    <p:anim calcmode="lin" valueType="num">
                                      <p:cBhvr>
                                        <p:cTn id="38" dur="4000" fill="hold"/>
                                        <p:tgtEl>
                                          <p:spTgt spid="29"/>
                                        </p:tgtEl>
                                        <p:attrNameLst>
                                          <p:attrName>ppt_w</p:attrName>
                                        </p:attrNameLst>
                                      </p:cBhvr>
                                      <p:tavLst>
                                        <p:tav tm="0" fmla="#ppt_w*sin(2.5*pi*$)">
                                          <p:val>
                                            <p:fltVal val="0"/>
                                          </p:val>
                                        </p:tav>
                                        <p:tav tm="100000">
                                          <p:val>
                                            <p:fltVal val="1"/>
                                          </p:val>
                                        </p:tav>
                                      </p:tavLst>
                                    </p:anim>
                                    <p:anim calcmode="lin" valueType="num">
                                      <p:cBhvr>
                                        <p:cTn id="39" dur="4000" fill="hold"/>
                                        <p:tgtEl>
                                          <p:spTgt spid="29"/>
                                        </p:tgtEl>
                                        <p:attrNameLst>
                                          <p:attrName>ppt_h</p:attrName>
                                        </p:attrNameLst>
                                      </p:cBhvr>
                                      <p:tavLst>
                                        <p:tav tm="0">
                                          <p:val>
                                            <p:strVal val="#ppt_h"/>
                                          </p:val>
                                        </p:tav>
                                        <p:tav tm="100000">
                                          <p:val>
                                            <p:strVal val="#ppt_h"/>
                                          </p:val>
                                        </p:tav>
                                      </p:tavLst>
                                    </p:anim>
                                  </p:childTnLst>
                                </p:cTn>
                              </p:par>
                              <p:par>
                                <p:cTn id="40" presetID="2" presetClass="exit" presetSubtype="2" fill="hold" nodeType="withEffect">
                                  <p:stCondLst>
                                    <p:cond delay="500"/>
                                  </p:stCondLst>
                                  <p:childTnLst>
                                    <p:anim calcmode="lin" valueType="num">
                                      <p:cBhvr additive="base">
                                        <p:cTn id="41" dur="4500"/>
                                        <p:tgtEl>
                                          <p:spTgt spid="29"/>
                                        </p:tgtEl>
                                        <p:attrNameLst>
                                          <p:attrName>ppt_x</p:attrName>
                                        </p:attrNameLst>
                                      </p:cBhvr>
                                      <p:tavLst>
                                        <p:tav tm="0">
                                          <p:val>
                                            <p:strVal val="ppt_x"/>
                                          </p:val>
                                        </p:tav>
                                        <p:tav tm="100000">
                                          <p:val>
                                            <p:strVal val="1+ppt_w/2"/>
                                          </p:val>
                                        </p:tav>
                                      </p:tavLst>
                                    </p:anim>
                                    <p:anim calcmode="lin" valueType="num">
                                      <p:cBhvr additive="base">
                                        <p:cTn id="42" dur="4500"/>
                                        <p:tgtEl>
                                          <p:spTgt spid="29"/>
                                        </p:tgtEl>
                                        <p:attrNameLst>
                                          <p:attrName>ppt_y</p:attrName>
                                        </p:attrNameLst>
                                      </p:cBhvr>
                                      <p:tavLst>
                                        <p:tav tm="0">
                                          <p:val>
                                            <p:strVal val="ppt_y"/>
                                          </p:val>
                                        </p:tav>
                                        <p:tav tm="100000">
                                          <p:val>
                                            <p:strVal val="ppt_y"/>
                                          </p:val>
                                        </p:tav>
                                      </p:tavLst>
                                    </p:anim>
                                    <p:set>
                                      <p:cBhvr>
                                        <p:cTn id="43" dur="1" fill="hold">
                                          <p:stCondLst>
                                            <p:cond delay="4499"/>
                                          </p:stCondLst>
                                        </p:cTn>
                                        <p:tgtEl>
                                          <p:spTgt spid="29"/>
                                        </p:tgtEl>
                                        <p:attrNameLst>
                                          <p:attrName>style.visibility</p:attrName>
                                        </p:attrNameLst>
                                      </p:cBhvr>
                                      <p:to>
                                        <p:strVal val="hidden"/>
                                      </p:to>
                                    </p:set>
                                  </p:childTnLst>
                                </p:cTn>
                              </p:par>
                              <p:par>
                                <p:cTn id="44" presetID="2" presetClass="entr" presetSubtype="2" fill="hold" nodeType="withEffect">
                                  <p:stCondLst>
                                    <p:cond delay="500"/>
                                  </p:stCondLst>
                                  <p:childTnLst>
                                    <p:set>
                                      <p:cBhvr>
                                        <p:cTn id="45" dur="1" fill="hold">
                                          <p:stCondLst>
                                            <p:cond delay="0"/>
                                          </p:stCondLst>
                                        </p:cTn>
                                        <p:tgtEl>
                                          <p:spTgt spid="26"/>
                                        </p:tgtEl>
                                        <p:attrNameLst>
                                          <p:attrName>style.visibility</p:attrName>
                                        </p:attrNameLst>
                                      </p:cBhvr>
                                      <p:to>
                                        <p:strVal val="visible"/>
                                      </p:to>
                                    </p:set>
                                    <p:anim calcmode="lin" valueType="num">
                                      <p:cBhvr additive="base">
                                        <p:cTn id="46" dur="4000" fill="hold"/>
                                        <p:tgtEl>
                                          <p:spTgt spid="26"/>
                                        </p:tgtEl>
                                        <p:attrNameLst>
                                          <p:attrName>ppt_x</p:attrName>
                                        </p:attrNameLst>
                                      </p:cBhvr>
                                      <p:tavLst>
                                        <p:tav tm="0">
                                          <p:val>
                                            <p:strVal val="1+#ppt_w/2"/>
                                          </p:val>
                                        </p:tav>
                                        <p:tav tm="100000">
                                          <p:val>
                                            <p:strVal val="#ppt_x"/>
                                          </p:val>
                                        </p:tav>
                                      </p:tavLst>
                                    </p:anim>
                                    <p:anim calcmode="lin" valueType="num">
                                      <p:cBhvr additive="base">
                                        <p:cTn id="47" dur="4000" fill="hold"/>
                                        <p:tgtEl>
                                          <p:spTgt spid="26"/>
                                        </p:tgtEl>
                                        <p:attrNameLst>
                                          <p:attrName>ppt_y</p:attrName>
                                        </p:attrNameLst>
                                      </p:cBhvr>
                                      <p:tavLst>
                                        <p:tav tm="0">
                                          <p:val>
                                            <p:strVal val="#ppt_y"/>
                                          </p:val>
                                        </p:tav>
                                        <p:tav tm="100000">
                                          <p:val>
                                            <p:strVal val="#ppt_y"/>
                                          </p:val>
                                        </p:tav>
                                      </p:tavLst>
                                    </p:anim>
                                  </p:childTnLst>
                                </p:cTn>
                              </p:par>
                              <p:par>
                                <p:cTn id="48" presetID="19" presetClass="entr" presetSubtype="10" fill="hold" nodeType="withEffect">
                                  <p:stCondLst>
                                    <p:cond delay="500"/>
                                  </p:stCondLst>
                                  <p:childTnLst>
                                    <p:set>
                                      <p:cBhvr>
                                        <p:cTn id="49" dur="1" fill="hold">
                                          <p:stCondLst>
                                            <p:cond delay="0"/>
                                          </p:stCondLst>
                                        </p:cTn>
                                        <p:tgtEl>
                                          <p:spTgt spid="26"/>
                                        </p:tgtEl>
                                        <p:attrNameLst>
                                          <p:attrName>style.visibility</p:attrName>
                                        </p:attrNameLst>
                                      </p:cBhvr>
                                      <p:to>
                                        <p:strVal val="visible"/>
                                      </p:to>
                                    </p:set>
                                    <p:anim calcmode="lin" valueType="num">
                                      <p:cBhvr>
                                        <p:cTn id="50" dur="4000" fill="hold"/>
                                        <p:tgtEl>
                                          <p:spTgt spid="26"/>
                                        </p:tgtEl>
                                        <p:attrNameLst>
                                          <p:attrName>ppt_w</p:attrName>
                                        </p:attrNameLst>
                                      </p:cBhvr>
                                      <p:tavLst>
                                        <p:tav tm="0" fmla="#ppt_w*sin(2.5*pi*$)">
                                          <p:val>
                                            <p:fltVal val="0"/>
                                          </p:val>
                                        </p:tav>
                                        <p:tav tm="100000">
                                          <p:val>
                                            <p:fltVal val="1"/>
                                          </p:val>
                                        </p:tav>
                                      </p:tavLst>
                                    </p:anim>
                                    <p:anim calcmode="lin" valueType="num">
                                      <p:cBhvr>
                                        <p:cTn id="51" dur="4000" fill="hold"/>
                                        <p:tgtEl>
                                          <p:spTgt spid="26"/>
                                        </p:tgtEl>
                                        <p:attrNameLst>
                                          <p:attrName>ppt_h</p:attrName>
                                        </p:attrNameLst>
                                      </p:cBhvr>
                                      <p:tavLst>
                                        <p:tav tm="0">
                                          <p:val>
                                            <p:strVal val="#ppt_h"/>
                                          </p:val>
                                        </p:tav>
                                        <p:tav tm="100000">
                                          <p:val>
                                            <p:strVal val="#ppt_h"/>
                                          </p:val>
                                        </p:tav>
                                      </p:tavLst>
                                    </p:anim>
                                  </p:childTnLst>
                                </p:cTn>
                              </p:par>
                              <p:par>
                                <p:cTn id="52" presetID="2" presetClass="exit" presetSubtype="8" fill="hold" nodeType="withEffect">
                                  <p:stCondLst>
                                    <p:cond delay="500"/>
                                  </p:stCondLst>
                                  <p:childTnLst>
                                    <p:anim calcmode="lin" valueType="num">
                                      <p:cBhvr additive="base">
                                        <p:cTn id="53" dur="4500"/>
                                        <p:tgtEl>
                                          <p:spTgt spid="26"/>
                                        </p:tgtEl>
                                        <p:attrNameLst>
                                          <p:attrName>ppt_x</p:attrName>
                                        </p:attrNameLst>
                                      </p:cBhvr>
                                      <p:tavLst>
                                        <p:tav tm="0">
                                          <p:val>
                                            <p:strVal val="ppt_x"/>
                                          </p:val>
                                        </p:tav>
                                        <p:tav tm="100000">
                                          <p:val>
                                            <p:strVal val="0-ppt_w/2"/>
                                          </p:val>
                                        </p:tav>
                                      </p:tavLst>
                                    </p:anim>
                                    <p:anim calcmode="lin" valueType="num">
                                      <p:cBhvr additive="base">
                                        <p:cTn id="54" dur="4500"/>
                                        <p:tgtEl>
                                          <p:spTgt spid="26"/>
                                        </p:tgtEl>
                                        <p:attrNameLst>
                                          <p:attrName>ppt_y</p:attrName>
                                        </p:attrNameLst>
                                      </p:cBhvr>
                                      <p:tavLst>
                                        <p:tav tm="0">
                                          <p:val>
                                            <p:strVal val="ppt_y"/>
                                          </p:val>
                                        </p:tav>
                                        <p:tav tm="100000">
                                          <p:val>
                                            <p:strVal val="ppt_y"/>
                                          </p:val>
                                        </p:tav>
                                      </p:tavLst>
                                    </p:anim>
                                    <p:set>
                                      <p:cBhvr>
                                        <p:cTn id="55" dur="1" fill="hold">
                                          <p:stCondLst>
                                            <p:cond delay="4499"/>
                                          </p:stCondLst>
                                        </p:cTn>
                                        <p:tgtEl>
                                          <p:spTgt spid="26"/>
                                        </p:tgtEl>
                                        <p:attrNameLst>
                                          <p:attrName>style.visibility</p:attrName>
                                        </p:attrNameLst>
                                      </p:cBhvr>
                                      <p:to>
                                        <p:strVal val="hidden"/>
                                      </p:to>
                                    </p:set>
                                  </p:childTnLst>
                                </p:cTn>
                              </p:par>
                              <p:par>
                                <p:cTn id="56" presetID="23" presetClass="entr" presetSubtype="272" fill="hold" nodeType="withEffect">
                                  <p:stCondLst>
                                    <p:cond delay="500"/>
                                  </p:stCondLst>
                                  <p:childTnLst>
                                    <p:set>
                                      <p:cBhvr>
                                        <p:cTn id="57" dur="1" fill="hold">
                                          <p:stCondLst>
                                            <p:cond delay="0"/>
                                          </p:stCondLst>
                                        </p:cTn>
                                        <p:tgtEl>
                                          <p:spTgt spid="24"/>
                                        </p:tgtEl>
                                        <p:attrNameLst>
                                          <p:attrName>style.visibility</p:attrName>
                                        </p:attrNameLst>
                                      </p:cBhvr>
                                      <p:to>
                                        <p:strVal val="visible"/>
                                      </p:to>
                                    </p:set>
                                    <p:anim calcmode="lin" valueType="num">
                                      <p:cBhvr>
                                        <p:cTn id="58" dur="4500" fill="hold"/>
                                        <p:tgtEl>
                                          <p:spTgt spid="24"/>
                                        </p:tgtEl>
                                        <p:attrNameLst>
                                          <p:attrName>ppt_w</p:attrName>
                                        </p:attrNameLst>
                                      </p:cBhvr>
                                      <p:tavLst>
                                        <p:tav tm="0">
                                          <p:val>
                                            <p:strVal val="2/3*#ppt_w"/>
                                          </p:val>
                                        </p:tav>
                                        <p:tav tm="100000">
                                          <p:val>
                                            <p:strVal val="#ppt_w"/>
                                          </p:val>
                                        </p:tav>
                                      </p:tavLst>
                                    </p:anim>
                                    <p:anim calcmode="lin" valueType="num">
                                      <p:cBhvr>
                                        <p:cTn id="59" dur="4500" fill="hold"/>
                                        <p:tgtEl>
                                          <p:spTgt spid="24"/>
                                        </p:tgtEl>
                                        <p:attrNameLst>
                                          <p:attrName>ppt_h</p:attrName>
                                        </p:attrNameLst>
                                      </p:cBhvr>
                                      <p:tavLst>
                                        <p:tav tm="0">
                                          <p:val>
                                            <p:strVal val="2/3*#ppt_h"/>
                                          </p:val>
                                        </p:tav>
                                        <p:tav tm="100000">
                                          <p:val>
                                            <p:strVal val="#ppt_h"/>
                                          </p:val>
                                        </p:tav>
                                      </p:tavLst>
                                    </p:anim>
                                  </p:childTnLst>
                                </p:cTn>
                              </p:par>
                              <p:par>
                                <p:cTn id="60" presetID="4" presetClass="entr" presetSubtype="32" fill="hold" nodeType="withEffect">
                                  <p:stCondLst>
                                    <p:cond delay="500"/>
                                  </p:stCondLst>
                                  <p:childTnLst>
                                    <p:set>
                                      <p:cBhvr>
                                        <p:cTn id="61" dur="1" fill="hold">
                                          <p:stCondLst>
                                            <p:cond delay="0"/>
                                          </p:stCondLst>
                                        </p:cTn>
                                        <p:tgtEl>
                                          <p:spTgt spid="24"/>
                                        </p:tgtEl>
                                        <p:attrNameLst>
                                          <p:attrName>style.visibility</p:attrName>
                                        </p:attrNameLst>
                                      </p:cBhvr>
                                      <p:to>
                                        <p:strVal val="visible"/>
                                      </p:to>
                                    </p:set>
                                    <p:animEffect transition="in" filter="box(out)">
                                      <p:cBhvr>
                                        <p:cTn id="62" dur="4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14 Rectángulo"/>
          <p:cNvSpPr/>
          <p:nvPr/>
        </p:nvSpPr>
        <p:spPr>
          <a:xfrm>
            <a:off x="0" y="19122"/>
            <a:ext cx="4568786" cy="6841843"/>
          </a:xfrm>
          <a:prstGeom prst="rect">
            <a:avLst/>
          </a:prstGeom>
          <a:gradFill>
            <a:gsLst>
              <a:gs pos="1000">
                <a:srgbClr val="7D5351"/>
              </a:gs>
              <a:gs pos="2000">
                <a:srgbClr val="FFBDBF">
                  <a:lumMod val="99000"/>
                  <a:lumOff val="1000"/>
                </a:srgbClr>
              </a:gs>
              <a:gs pos="4000">
                <a:srgbClr val="B98484"/>
              </a:gs>
              <a:gs pos="13000">
                <a:srgbClr val="381814">
                  <a:lumMod val="98000"/>
                </a:srgbClr>
              </a:gs>
              <a:gs pos="27000">
                <a:schemeClr val="accent2">
                  <a:lumMod val="6000"/>
                </a:schemeClr>
              </a:gs>
              <a:gs pos="66000">
                <a:srgbClr val="663012">
                  <a:lumMod val="0"/>
                </a:srgb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4" name="13 Rectángulo"/>
          <p:cNvSpPr/>
          <p:nvPr/>
        </p:nvSpPr>
        <p:spPr>
          <a:xfrm flipH="1">
            <a:off x="4572000" y="11810"/>
            <a:ext cx="4580445" cy="6841843"/>
          </a:xfrm>
          <a:prstGeom prst="rect">
            <a:avLst/>
          </a:prstGeom>
          <a:gradFill flip="none" rotWithShape="1">
            <a:gsLst>
              <a:gs pos="1000">
                <a:srgbClr val="7D5351"/>
              </a:gs>
              <a:gs pos="2000">
                <a:srgbClr val="FFBDBF">
                  <a:lumMod val="99000"/>
                  <a:lumOff val="1000"/>
                </a:srgbClr>
              </a:gs>
              <a:gs pos="4000">
                <a:srgbClr val="B98484"/>
              </a:gs>
              <a:gs pos="13000">
                <a:srgbClr val="381814">
                  <a:lumMod val="98000"/>
                </a:srgbClr>
              </a:gs>
              <a:gs pos="27000">
                <a:schemeClr val="accent2">
                  <a:lumMod val="6000"/>
                </a:schemeClr>
              </a:gs>
              <a:gs pos="66000">
                <a:srgbClr val="663012">
                  <a:lumMod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pic>
        <p:nvPicPr>
          <p:cNvPr id="22"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987824" y="-48824"/>
            <a:ext cx="3133725" cy="6877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987824" y="-42389"/>
            <a:ext cx="3133725" cy="6877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12 Imagen" descr="MUJERESS"/>
          <p:cNvPicPr>
            <a:picLocks noGrp="1" noChangeAspect="1"/>
          </p:cNvPicPr>
          <p:nvPr isPhoto="1"/>
        </p:nvPicPr>
        <p:blipFill>
          <a:blip r:embed="rId3" cstate="print">
            <a:lum contrast="10000"/>
            <a:extLst>
              <a:ext uri="{28A0092B-C50C-407E-A947-70E740481C1C}">
                <a14:useLocalDpi xmlns:a14="http://schemas.microsoft.com/office/drawing/2010/main"/>
              </a:ext>
            </a:extLst>
          </a:blip>
          <a:stretch>
            <a:fillRect/>
          </a:stretch>
        </p:blipFill>
        <p:spPr>
          <a:xfrm>
            <a:off x="-26125" y="0"/>
            <a:ext cx="9170125" cy="6893324"/>
          </a:xfrm>
          <a:prstGeom prst="rect">
            <a:avLst/>
          </a:prstGeom>
          <a:noFill/>
          <a:ln>
            <a:noFill/>
          </a:ln>
          <a:effectLst>
            <a:reflection blurRad="6350" stA="0" dir="5400000" sy="-100000" algn="bl" rotWithShape="0"/>
          </a:effectLst>
        </p:spPr>
      </p:pic>
      <p:pic>
        <p:nvPicPr>
          <p:cNvPr id="2050"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flipH="1">
            <a:off x="-324544" y="0"/>
            <a:ext cx="2855934" cy="2379795"/>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flipH="1">
            <a:off x="251520" y="980728"/>
            <a:ext cx="2855934" cy="2379795"/>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flipH="1">
            <a:off x="1043608" y="2204864"/>
            <a:ext cx="2855934" cy="2379795"/>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flipH="1">
            <a:off x="1763688" y="3356992"/>
            <a:ext cx="2855934" cy="2379795"/>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4427984" y="3356992"/>
            <a:ext cx="2855934" cy="2379795"/>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flipH="1">
            <a:off x="2555776" y="4478205"/>
            <a:ext cx="2855934" cy="2379795"/>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3635896" y="4478205"/>
            <a:ext cx="2855934" cy="2379795"/>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6516216" y="12010"/>
            <a:ext cx="2855934" cy="2379795"/>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5940152" y="1268760"/>
            <a:ext cx="2855934" cy="2379795"/>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5148064" y="2276872"/>
            <a:ext cx="2855934" cy="2379795"/>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7" name="16 Rectángulo"/>
          <p:cNvSpPr/>
          <p:nvPr/>
        </p:nvSpPr>
        <p:spPr>
          <a:xfrm>
            <a:off x="0" y="-241215"/>
            <a:ext cx="9144000"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504558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12"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additive="base">
                                        <p:cTn id="10" dur="3000" fill="hold"/>
                                        <p:tgtEl>
                                          <p:spTgt spid="9"/>
                                        </p:tgtEl>
                                        <p:attrNameLst>
                                          <p:attrName>ppt_x</p:attrName>
                                        </p:attrNameLst>
                                      </p:cBhvr>
                                      <p:tavLst>
                                        <p:tav tm="0">
                                          <p:val>
                                            <p:strVal val="0-#ppt_w/2"/>
                                          </p:val>
                                        </p:tav>
                                        <p:tav tm="100000">
                                          <p:val>
                                            <p:strVal val="#ppt_x"/>
                                          </p:val>
                                        </p:tav>
                                      </p:tavLst>
                                    </p:anim>
                                    <p:anim calcmode="lin" valueType="num">
                                      <p:cBhvr additive="base">
                                        <p:cTn id="11" dur="3000" fill="hold"/>
                                        <p:tgtEl>
                                          <p:spTgt spid="9"/>
                                        </p:tgtEl>
                                        <p:attrNameLst>
                                          <p:attrName>ppt_y</p:attrName>
                                        </p:attrNameLst>
                                      </p:cBhvr>
                                      <p:tavLst>
                                        <p:tav tm="0">
                                          <p:val>
                                            <p:strVal val="1+#ppt_h/2"/>
                                          </p:val>
                                        </p:tav>
                                        <p:tav tm="100000">
                                          <p:val>
                                            <p:strVal val="#ppt_y"/>
                                          </p:val>
                                        </p:tav>
                                      </p:tavLst>
                                    </p:anim>
                                  </p:childTnLst>
                                </p:cTn>
                              </p:par>
                              <p:par>
                                <p:cTn id="12" presetID="8" presetClass="emph" presetSubtype="0" fill="hold" nodeType="withEffect">
                                  <p:stCondLst>
                                    <p:cond delay="0"/>
                                  </p:stCondLst>
                                  <p:childTnLst>
                                    <p:animRot by="-21600000">
                                      <p:cBhvr>
                                        <p:cTn id="13" dur="3000" fill="hold"/>
                                        <p:tgtEl>
                                          <p:spTgt spid="9"/>
                                        </p:tgtEl>
                                        <p:attrNameLst>
                                          <p:attrName>r</p:attrName>
                                        </p:attrNameLst>
                                      </p:cBhvr>
                                    </p:animRot>
                                  </p:childTnLst>
                                </p:cTn>
                              </p:par>
                              <p:par>
                                <p:cTn id="14" presetID="19" presetClass="entr" presetSubtype="1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p:cTn id="16" dur="3000" fill="hold"/>
                                        <p:tgtEl>
                                          <p:spTgt spid="9"/>
                                        </p:tgtEl>
                                        <p:attrNameLst>
                                          <p:attrName>ppt_w</p:attrName>
                                        </p:attrNameLst>
                                      </p:cBhvr>
                                      <p:tavLst>
                                        <p:tav tm="0" fmla="#ppt_w*sin(2.5*pi*$)">
                                          <p:val>
                                            <p:fltVal val="0"/>
                                          </p:val>
                                        </p:tav>
                                        <p:tav tm="100000">
                                          <p:val>
                                            <p:fltVal val="1"/>
                                          </p:val>
                                        </p:tav>
                                      </p:tavLst>
                                    </p:anim>
                                    <p:anim calcmode="lin" valueType="num">
                                      <p:cBhvr>
                                        <p:cTn id="17" dur="3000" fill="hold"/>
                                        <p:tgtEl>
                                          <p:spTgt spid="9"/>
                                        </p:tgtEl>
                                        <p:attrNameLst>
                                          <p:attrName>ppt_h</p:attrName>
                                        </p:attrNameLst>
                                      </p:cBhvr>
                                      <p:tavLst>
                                        <p:tav tm="0">
                                          <p:val>
                                            <p:strVal val="#ppt_h"/>
                                          </p:val>
                                        </p:tav>
                                        <p:tav tm="100000">
                                          <p:val>
                                            <p:strVal val="#ppt_h"/>
                                          </p:val>
                                        </p:tav>
                                      </p:tavLst>
                                    </p:anim>
                                  </p:childTnLst>
                                </p:cTn>
                              </p:par>
                              <p:par>
                                <p:cTn id="18" presetID="2" presetClass="entr" presetSubtype="6" fill="hold" nodeType="withEffect">
                                  <p:stCondLst>
                                    <p:cond delay="0"/>
                                  </p:stCondLst>
                                  <p:childTnLst>
                                    <p:set>
                                      <p:cBhvr>
                                        <p:cTn id="19" dur="1" fill="hold">
                                          <p:stCondLst>
                                            <p:cond delay="0"/>
                                          </p:stCondLst>
                                        </p:cTn>
                                        <p:tgtEl>
                                          <p:spTgt spid="2050"/>
                                        </p:tgtEl>
                                        <p:attrNameLst>
                                          <p:attrName>style.visibility</p:attrName>
                                        </p:attrNameLst>
                                      </p:cBhvr>
                                      <p:to>
                                        <p:strVal val="visible"/>
                                      </p:to>
                                    </p:set>
                                    <p:anim calcmode="lin" valueType="num">
                                      <p:cBhvr additive="base">
                                        <p:cTn id="20" dur="3000" fill="hold"/>
                                        <p:tgtEl>
                                          <p:spTgt spid="2050"/>
                                        </p:tgtEl>
                                        <p:attrNameLst>
                                          <p:attrName>ppt_x</p:attrName>
                                        </p:attrNameLst>
                                      </p:cBhvr>
                                      <p:tavLst>
                                        <p:tav tm="0">
                                          <p:val>
                                            <p:strVal val="1+#ppt_w/2"/>
                                          </p:val>
                                        </p:tav>
                                        <p:tav tm="100000">
                                          <p:val>
                                            <p:strVal val="#ppt_x"/>
                                          </p:val>
                                        </p:tav>
                                      </p:tavLst>
                                    </p:anim>
                                    <p:anim calcmode="lin" valueType="num">
                                      <p:cBhvr additive="base">
                                        <p:cTn id="21" dur="3000" fill="hold"/>
                                        <p:tgtEl>
                                          <p:spTgt spid="2050"/>
                                        </p:tgtEl>
                                        <p:attrNameLst>
                                          <p:attrName>ppt_y</p:attrName>
                                        </p:attrNameLst>
                                      </p:cBhvr>
                                      <p:tavLst>
                                        <p:tav tm="0">
                                          <p:val>
                                            <p:strVal val="1+#ppt_h/2"/>
                                          </p:val>
                                        </p:tav>
                                        <p:tav tm="100000">
                                          <p:val>
                                            <p:strVal val="#ppt_y"/>
                                          </p:val>
                                        </p:tav>
                                      </p:tavLst>
                                    </p:anim>
                                  </p:childTnLst>
                                </p:cTn>
                              </p:par>
                              <p:par>
                                <p:cTn id="22" presetID="8" presetClass="emph" presetSubtype="0" fill="hold" nodeType="withEffect">
                                  <p:stCondLst>
                                    <p:cond delay="0"/>
                                  </p:stCondLst>
                                  <p:childTnLst>
                                    <p:animRot by="21600000">
                                      <p:cBhvr>
                                        <p:cTn id="23" dur="3000" fill="hold"/>
                                        <p:tgtEl>
                                          <p:spTgt spid="2050"/>
                                        </p:tgtEl>
                                        <p:attrNameLst>
                                          <p:attrName>r</p:attrName>
                                        </p:attrNameLst>
                                      </p:cBhvr>
                                    </p:animRot>
                                  </p:childTnLst>
                                </p:cTn>
                              </p:par>
                              <p:par>
                                <p:cTn id="24" presetID="19" presetClass="entr" presetSubtype="10" fill="hold" nodeType="withEffect">
                                  <p:stCondLst>
                                    <p:cond delay="0"/>
                                  </p:stCondLst>
                                  <p:childTnLst>
                                    <p:set>
                                      <p:cBhvr>
                                        <p:cTn id="25" dur="1" fill="hold">
                                          <p:stCondLst>
                                            <p:cond delay="0"/>
                                          </p:stCondLst>
                                        </p:cTn>
                                        <p:tgtEl>
                                          <p:spTgt spid="2050"/>
                                        </p:tgtEl>
                                        <p:attrNameLst>
                                          <p:attrName>style.visibility</p:attrName>
                                        </p:attrNameLst>
                                      </p:cBhvr>
                                      <p:to>
                                        <p:strVal val="visible"/>
                                      </p:to>
                                    </p:set>
                                    <p:anim calcmode="lin" valueType="num">
                                      <p:cBhvr>
                                        <p:cTn id="26" dur="3000" fill="hold"/>
                                        <p:tgtEl>
                                          <p:spTgt spid="2050"/>
                                        </p:tgtEl>
                                        <p:attrNameLst>
                                          <p:attrName>ppt_w</p:attrName>
                                        </p:attrNameLst>
                                      </p:cBhvr>
                                      <p:tavLst>
                                        <p:tav tm="0" fmla="#ppt_w*sin(2.5*pi*$)">
                                          <p:val>
                                            <p:fltVal val="0"/>
                                          </p:val>
                                        </p:tav>
                                        <p:tav tm="100000">
                                          <p:val>
                                            <p:fltVal val="1"/>
                                          </p:val>
                                        </p:tav>
                                      </p:tavLst>
                                    </p:anim>
                                    <p:anim calcmode="lin" valueType="num">
                                      <p:cBhvr>
                                        <p:cTn id="27" dur="3000" fill="hold"/>
                                        <p:tgtEl>
                                          <p:spTgt spid="2050"/>
                                        </p:tgtEl>
                                        <p:attrNameLst>
                                          <p:attrName>ppt_h</p:attrName>
                                        </p:attrNameLst>
                                      </p:cBhvr>
                                      <p:tavLst>
                                        <p:tav tm="0">
                                          <p:val>
                                            <p:strVal val="#ppt_h"/>
                                          </p:val>
                                        </p:tav>
                                        <p:tav tm="100000">
                                          <p:val>
                                            <p:strVal val="#ppt_h"/>
                                          </p:val>
                                        </p:tav>
                                      </p:tavLst>
                                    </p:anim>
                                  </p:childTnLst>
                                </p:cTn>
                              </p:par>
                              <p:par>
                                <p:cTn id="28" presetID="2" presetClass="entr" presetSubtype="6"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3000" fill="hold"/>
                                        <p:tgtEl>
                                          <p:spTgt spid="5"/>
                                        </p:tgtEl>
                                        <p:attrNameLst>
                                          <p:attrName>ppt_x</p:attrName>
                                        </p:attrNameLst>
                                      </p:cBhvr>
                                      <p:tavLst>
                                        <p:tav tm="0">
                                          <p:val>
                                            <p:strVal val="1+#ppt_w/2"/>
                                          </p:val>
                                        </p:tav>
                                        <p:tav tm="100000">
                                          <p:val>
                                            <p:strVal val="#ppt_x"/>
                                          </p:val>
                                        </p:tav>
                                      </p:tavLst>
                                    </p:anim>
                                    <p:anim calcmode="lin" valueType="num">
                                      <p:cBhvr additive="base">
                                        <p:cTn id="31" dur="3000" fill="hold"/>
                                        <p:tgtEl>
                                          <p:spTgt spid="5"/>
                                        </p:tgtEl>
                                        <p:attrNameLst>
                                          <p:attrName>ppt_y</p:attrName>
                                        </p:attrNameLst>
                                      </p:cBhvr>
                                      <p:tavLst>
                                        <p:tav tm="0">
                                          <p:val>
                                            <p:strVal val="1+#ppt_h/2"/>
                                          </p:val>
                                        </p:tav>
                                        <p:tav tm="100000">
                                          <p:val>
                                            <p:strVal val="#ppt_y"/>
                                          </p:val>
                                        </p:tav>
                                      </p:tavLst>
                                    </p:anim>
                                  </p:childTnLst>
                                </p:cTn>
                              </p:par>
                              <p:par>
                                <p:cTn id="32" presetID="8" presetClass="emph" presetSubtype="0" fill="hold" nodeType="withEffect">
                                  <p:stCondLst>
                                    <p:cond delay="0"/>
                                  </p:stCondLst>
                                  <p:childTnLst>
                                    <p:animRot by="21600000">
                                      <p:cBhvr>
                                        <p:cTn id="33" dur="3000" fill="hold"/>
                                        <p:tgtEl>
                                          <p:spTgt spid="5"/>
                                        </p:tgtEl>
                                        <p:attrNameLst>
                                          <p:attrName>r</p:attrName>
                                        </p:attrNameLst>
                                      </p:cBhvr>
                                    </p:animRot>
                                  </p:childTnLst>
                                </p:cTn>
                              </p:par>
                              <p:par>
                                <p:cTn id="34" presetID="19" presetClass="entr" presetSubtype="10" fill="hold" nodeType="withEffect">
                                  <p:stCondLst>
                                    <p:cond delay="0"/>
                                  </p:stCondLst>
                                  <p:childTnLst>
                                    <p:set>
                                      <p:cBhvr>
                                        <p:cTn id="35" dur="1" fill="hold">
                                          <p:stCondLst>
                                            <p:cond delay="0"/>
                                          </p:stCondLst>
                                        </p:cTn>
                                        <p:tgtEl>
                                          <p:spTgt spid="5"/>
                                        </p:tgtEl>
                                        <p:attrNameLst>
                                          <p:attrName>style.visibility</p:attrName>
                                        </p:attrNameLst>
                                      </p:cBhvr>
                                      <p:to>
                                        <p:strVal val="visible"/>
                                      </p:to>
                                    </p:set>
                                    <p:anim calcmode="lin" valueType="num">
                                      <p:cBhvr>
                                        <p:cTn id="36" dur="3000" fill="hold"/>
                                        <p:tgtEl>
                                          <p:spTgt spid="5"/>
                                        </p:tgtEl>
                                        <p:attrNameLst>
                                          <p:attrName>ppt_w</p:attrName>
                                        </p:attrNameLst>
                                      </p:cBhvr>
                                      <p:tavLst>
                                        <p:tav tm="0" fmla="#ppt_w*sin(2.5*pi*$)">
                                          <p:val>
                                            <p:fltVal val="0"/>
                                          </p:val>
                                        </p:tav>
                                        <p:tav tm="100000">
                                          <p:val>
                                            <p:fltVal val="1"/>
                                          </p:val>
                                        </p:tav>
                                      </p:tavLst>
                                    </p:anim>
                                    <p:anim calcmode="lin" valueType="num">
                                      <p:cBhvr>
                                        <p:cTn id="37" dur="3000" fill="hold"/>
                                        <p:tgtEl>
                                          <p:spTgt spid="5"/>
                                        </p:tgtEl>
                                        <p:attrNameLst>
                                          <p:attrName>ppt_h</p:attrName>
                                        </p:attrNameLst>
                                      </p:cBhvr>
                                      <p:tavLst>
                                        <p:tav tm="0">
                                          <p:val>
                                            <p:strVal val="#ppt_h"/>
                                          </p:val>
                                        </p:tav>
                                        <p:tav tm="100000">
                                          <p:val>
                                            <p:strVal val="#ppt_h"/>
                                          </p:val>
                                        </p:tav>
                                      </p:tavLst>
                                    </p:anim>
                                  </p:childTnLst>
                                </p:cTn>
                              </p:par>
                              <p:par>
                                <p:cTn id="38" presetID="2" presetClass="entr" presetSubtype="12" fill="hold"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additive="base">
                                        <p:cTn id="40" dur="3000" fill="hold"/>
                                        <p:tgtEl>
                                          <p:spTgt spid="11"/>
                                        </p:tgtEl>
                                        <p:attrNameLst>
                                          <p:attrName>ppt_x</p:attrName>
                                        </p:attrNameLst>
                                      </p:cBhvr>
                                      <p:tavLst>
                                        <p:tav tm="0">
                                          <p:val>
                                            <p:strVal val="0-#ppt_w/2"/>
                                          </p:val>
                                        </p:tav>
                                        <p:tav tm="100000">
                                          <p:val>
                                            <p:strVal val="#ppt_x"/>
                                          </p:val>
                                        </p:tav>
                                      </p:tavLst>
                                    </p:anim>
                                    <p:anim calcmode="lin" valueType="num">
                                      <p:cBhvr additive="base">
                                        <p:cTn id="41" dur="3000" fill="hold"/>
                                        <p:tgtEl>
                                          <p:spTgt spid="11"/>
                                        </p:tgtEl>
                                        <p:attrNameLst>
                                          <p:attrName>ppt_y</p:attrName>
                                        </p:attrNameLst>
                                      </p:cBhvr>
                                      <p:tavLst>
                                        <p:tav tm="0">
                                          <p:val>
                                            <p:strVal val="1+#ppt_h/2"/>
                                          </p:val>
                                        </p:tav>
                                        <p:tav tm="100000">
                                          <p:val>
                                            <p:strVal val="#ppt_y"/>
                                          </p:val>
                                        </p:tav>
                                      </p:tavLst>
                                    </p:anim>
                                  </p:childTnLst>
                                </p:cTn>
                              </p:par>
                              <p:par>
                                <p:cTn id="42" presetID="8" presetClass="emph" presetSubtype="0" fill="hold" nodeType="withEffect">
                                  <p:stCondLst>
                                    <p:cond delay="0"/>
                                  </p:stCondLst>
                                  <p:childTnLst>
                                    <p:animRot by="-21600000">
                                      <p:cBhvr>
                                        <p:cTn id="43" dur="3000" fill="hold"/>
                                        <p:tgtEl>
                                          <p:spTgt spid="11"/>
                                        </p:tgtEl>
                                        <p:attrNameLst>
                                          <p:attrName>r</p:attrName>
                                        </p:attrNameLst>
                                      </p:cBhvr>
                                    </p:animRot>
                                  </p:childTnLst>
                                </p:cTn>
                              </p:par>
                              <p:par>
                                <p:cTn id="44" presetID="19" presetClass="entr" presetSubtype="10"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fmla="#ppt_w*sin(2.5*pi*$)">
                                          <p:val>
                                            <p:fltVal val="0"/>
                                          </p:val>
                                        </p:tav>
                                        <p:tav tm="100000">
                                          <p:val>
                                            <p:fltVal val="1"/>
                                          </p:val>
                                        </p:tav>
                                      </p:tavLst>
                                    </p:anim>
                                    <p:anim calcmode="lin" valueType="num">
                                      <p:cBhvr>
                                        <p:cTn id="47" dur="3000" fill="hold"/>
                                        <p:tgtEl>
                                          <p:spTgt spid="11"/>
                                        </p:tgtEl>
                                        <p:attrNameLst>
                                          <p:attrName>ppt_h</p:attrName>
                                        </p:attrNameLst>
                                      </p:cBhvr>
                                      <p:tavLst>
                                        <p:tav tm="0">
                                          <p:val>
                                            <p:strVal val="#ppt_h"/>
                                          </p:val>
                                        </p:tav>
                                        <p:tav tm="100000">
                                          <p:val>
                                            <p:strVal val="#ppt_h"/>
                                          </p:val>
                                        </p:tav>
                                      </p:tavLst>
                                    </p:anim>
                                  </p:childTnLst>
                                </p:cTn>
                              </p:par>
                              <p:par>
                                <p:cTn id="48" presetID="2" presetClass="entr" presetSubtype="12" fill="hold"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0-#ppt_w/2"/>
                                          </p:val>
                                        </p:tav>
                                        <p:tav tm="100000">
                                          <p:val>
                                            <p:strVal val="#ppt_x"/>
                                          </p:val>
                                        </p:tav>
                                      </p:tavLst>
                                    </p:anim>
                                    <p:anim calcmode="lin" valueType="num">
                                      <p:cBhvr additive="base">
                                        <p:cTn id="51" dur="3000" fill="hold"/>
                                        <p:tgtEl>
                                          <p:spTgt spid="10"/>
                                        </p:tgtEl>
                                        <p:attrNameLst>
                                          <p:attrName>ppt_y</p:attrName>
                                        </p:attrNameLst>
                                      </p:cBhvr>
                                      <p:tavLst>
                                        <p:tav tm="0">
                                          <p:val>
                                            <p:strVal val="1+#ppt_h/2"/>
                                          </p:val>
                                        </p:tav>
                                        <p:tav tm="100000">
                                          <p:val>
                                            <p:strVal val="#ppt_y"/>
                                          </p:val>
                                        </p:tav>
                                      </p:tavLst>
                                    </p:anim>
                                  </p:childTnLst>
                                </p:cTn>
                              </p:par>
                              <p:par>
                                <p:cTn id="52" presetID="8" presetClass="emph" presetSubtype="0" fill="hold" nodeType="withEffect">
                                  <p:stCondLst>
                                    <p:cond delay="0"/>
                                  </p:stCondLst>
                                  <p:childTnLst>
                                    <p:animRot by="-21600000">
                                      <p:cBhvr>
                                        <p:cTn id="53" dur="3000" fill="hold"/>
                                        <p:tgtEl>
                                          <p:spTgt spid="10"/>
                                        </p:tgtEl>
                                        <p:attrNameLst>
                                          <p:attrName>r</p:attrName>
                                        </p:attrNameLst>
                                      </p:cBhvr>
                                    </p:animRot>
                                  </p:childTnLst>
                                </p:cTn>
                              </p:par>
                              <p:par>
                                <p:cTn id="54" presetID="19" presetClass="entr" presetSubtype="10" fill="hold" nodeType="with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p:cTn id="56" dur="3000" fill="hold"/>
                                        <p:tgtEl>
                                          <p:spTgt spid="10"/>
                                        </p:tgtEl>
                                        <p:attrNameLst>
                                          <p:attrName>ppt_w</p:attrName>
                                        </p:attrNameLst>
                                      </p:cBhvr>
                                      <p:tavLst>
                                        <p:tav tm="0" fmla="#ppt_w*sin(2.5*pi*$)">
                                          <p:val>
                                            <p:fltVal val="0"/>
                                          </p:val>
                                        </p:tav>
                                        <p:tav tm="100000">
                                          <p:val>
                                            <p:fltVal val="1"/>
                                          </p:val>
                                        </p:tav>
                                      </p:tavLst>
                                    </p:anim>
                                    <p:anim calcmode="lin" valueType="num">
                                      <p:cBhvr>
                                        <p:cTn id="57" dur="3000" fill="hold"/>
                                        <p:tgtEl>
                                          <p:spTgt spid="10"/>
                                        </p:tgtEl>
                                        <p:attrNameLst>
                                          <p:attrName>ppt_h</p:attrName>
                                        </p:attrNameLst>
                                      </p:cBhvr>
                                      <p:tavLst>
                                        <p:tav tm="0">
                                          <p:val>
                                            <p:strVal val="#ppt_h"/>
                                          </p:val>
                                        </p:tav>
                                        <p:tav tm="100000">
                                          <p:val>
                                            <p:strVal val="#ppt_h"/>
                                          </p:val>
                                        </p:tav>
                                      </p:tavLst>
                                    </p:anim>
                                  </p:childTnLst>
                                </p:cTn>
                              </p:par>
                              <p:par>
                                <p:cTn id="58" presetID="2" presetClass="entr" presetSubtype="12" fill="hold" nodeType="withEffect">
                                  <p:stCondLst>
                                    <p:cond delay="0"/>
                                  </p:stCondLst>
                                  <p:childTnLst>
                                    <p:set>
                                      <p:cBhvr>
                                        <p:cTn id="59" dur="1" fill="hold">
                                          <p:stCondLst>
                                            <p:cond delay="0"/>
                                          </p:stCondLst>
                                        </p:cTn>
                                        <p:tgtEl>
                                          <p:spTgt spid="8"/>
                                        </p:tgtEl>
                                        <p:attrNameLst>
                                          <p:attrName>style.visibility</p:attrName>
                                        </p:attrNameLst>
                                      </p:cBhvr>
                                      <p:to>
                                        <p:strVal val="visible"/>
                                      </p:to>
                                    </p:set>
                                    <p:anim calcmode="lin" valueType="num">
                                      <p:cBhvr additive="base">
                                        <p:cTn id="60" dur="3000" fill="hold"/>
                                        <p:tgtEl>
                                          <p:spTgt spid="8"/>
                                        </p:tgtEl>
                                        <p:attrNameLst>
                                          <p:attrName>ppt_x</p:attrName>
                                        </p:attrNameLst>
                                      </p:cBhvr>
                                      <p:tavLst>
                                        <p:tav tm="0">
                                          <p:val>
                                            <p:strVal val="0-#ppt_w/2"/>
                                          </p:val>
                                        </p:tav>
                                        <p:tav tm="100000">
                                          <p:val>
                                            <p:strVal val="#ppt_x"/>
                                          </p:val>
                                        </p:tav>
                                      </p:tavLst>
                                    </p:anim>
                                    <p:anim calcmode="lin" valueType="num">
                                      <p:cBhvr additive="base">
                                        <p:cTn id="61" dur="3000" fill="hold"/>
                                        <p:tgtEl>
                                          <p:spTgt spid="8"/>
                                        </p:tgtEl>
                                        <p:attrNameLst>
                                          <p:attrName>ppt_y</p:attrName>
                                        </p:attrNameLst>
                                      </p:cBhvr>
                                      <p:tavLst>
                                        <p:tav tm="0">
                                          <p:val>
                                            <p:strVal val="1+#ppt_h/2"/>
                                          </p:val>
                                        </p:tav>
                                        <p:tav tm="100000">
                                          <p:val>
                                            <p:strVal val="#ppt_y"/>
                                          </p:val>
                                        </p:tav>
                                      </p:tavLst>
                                    </p:anim>
                                  </p:childTnLst>
                                </p:cTn>
                              </p:par>
                              <p:par>
                                <p:cTn id="62" presetID="8" presetClass="emph" presetSubtype="0" fill="hold" nodeType="withEffect">
                                  <p:stCondLst>
                                    <p:cond delay="0"/>
                                  </p:stCondLst>
                                  <p:childTnLst>
                                    <p:animRot by="-21600000">
                                      <p:cBhvr>
                                        <p:cTn id="63" dur="3000" fill="hold"/>
                                        <p:tgtEl>
                                          <p:spTgt spid="8"/>
                                        </p:tgtEl>
                                        <p:attrNameLst>
                                          <p:attrName>r</p:attrName>
                                        </p:attrNameLst>
                                      </p:cBhvr>
                                    </p:animRot>
                                  </p:childTnLst>
                                </p:cTn>
                              </p:par>
                              <p:par>
                                <p:cTn id="64" presetID="19" presetClass="entr" presetSubtype="10" fill="hold"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p:cTn id="66" dur="3000" fill="hold"/>
                                        <p:tgtEl>
                                          <p:spTgt spid="8"/>
                                        </p:tgtEl>
                                        <p:attrNameLst>
                                          <p:attrName>ppt_w</p:attrName>
                                        </p:attrNameLst>
                                      </p:cBhvr>
                                      <p:tavLst>
                                        <p:tav tm="0" fmla="#ppt_w*sin(2.5*pi*$)">
                                          <p:val>
                                            <p:fltVal val="0"/>
                                          </p:val>
                                        </p:tav>
                                        <p:tav tm="100000">
                                          <p:val>
                                            <p:fltVal val="1"/>
                                          </p:val>
                                        </p:tav>
                                      </p:tavLst>
                                    </p:anim>
                                    <p:anim calcmode="lin" valueType="num">
                                      <p:cBhvr>
                                        <p:cTn id="67" dur="3000" fill="hold"/>
                                        <p:tgtEl>
                                          <p:spTgt spid="8"/>
                                        </p:tgtEl>
                                        <p:attrNameLst>
                                          <p:attrName>ppt_h</p:attrName>
                                        </p:attrNameLst>
                                      </p:cBhvr>
                                      <p:tavLst>
                                        <p:tav tm="0">
                                          <p:val>
                                            <p:strVal val="#ppt_h"/>
                                          </p:val>
                                        </p:tav>
                                        <p:tav tm="100000">
                                          <p:val>
                                            <p:strVal val="#ppt_h"/>
                                          </p:val>
                                        </p:tav>
                                      </p:tavLst>
                                    </p:anim>
                                  </p:childTnLst>
                                </p:cTn>
                              </p:par>
                              <p:par>
                                <p:cTn id="68" presetID="2" presetClass="entr" presetSubtype="6" fill="hold" nodeType="withEffect">
                                  <p:stCondLst>
                                    <p:cond delay="0"/>
                                  </p:stCondLst>
                                  <p:childTnLst>
                                    <p:set>
                                      <p:cBhvr>
                                        <p:cTn id="69" dur="1" fill="hold">
                                          <p:stCondLst>
                                            <p:cond delay="0"/>
                                          </p:stCondLst>
                                        </p:cTn>
                                        <p:tgtEl>
                                          <p:spTgt spid="4"/>
                                        </p:tgtEl>
                                        <p:attrNameLst>
                                          <p:attrName>style.visibility</p:attrName>
                                        </p:attrNameLst>
                                      </p:cBhvr>
                                      <p:to>
                                        <p:strVal val="visible"/>
                                      </p:to>
                                    </p:set>
                                    <p:anim calcmode="lin" valueType="num">
                                      <p:cBhvr additive="base">
                                        <p:cTn id="70" dur="3000" fill="hold"/>
                                        <p:tgtEl>
                                          <p:spTgt spid="4"/>
                                        </p:tgtEl>
                                        <p:attrNameLst>
                                          <p:attrName>ppt_x</p:attrName>
                                        </p:attrNameLst>
                                      </p:cBhvr>
                                      <p:tavLst>
                                        <p:tav tm="0">
                                          <p:val>
                                            <p:strVal val="1+#ppt_w/2"/>
                                          </p:val>
                                        </p:tav>
                                        <p:tav tm="100000">
                                          <p:val>
                                            <p:strVal val="#ppt_x"/>
                                          </p:val>
                                        </p:tav>
                                      </p:tavLst>
                                    </p:anim>
                                    <p:anim calcmode="lin" valueType="num">
                                      <p:cBhvr additive="base">
                                        <p:cTn id="71" dur="3000" fill="hold"/>
                                        <p:tgtEl>
                                          <p:spTgt spid="4"/>
                                        </p:tgtEl>
                                        <p:attrNameLst>
                                          <p:attrName>ppt_y</p:attrName>
                                        </p:attrNameLst>
                                      </p:cBhvr>
                                      <p:tavLst>
                                        <p:tav tm="0">
                                          <p:val>
                                            <p:strVal val="1+#ppt_h/2"/>
                                          </p:val>
                                        </p:tav>
                                        <p:tav tm="100000">
                                          <p:val>
                                            <p:strVal val="#ppt_y"/>
                                          </p:val>
                                        </p:tav>
                                      </p:tavLst>
                                    </p:anim>
                                  </p:childTnLst>
                                </p:cTn>
                              </p:par>
                              <p:par>
                                <p:cTn id="72" presetID="8" presetClass="emph" presetSubtype="0" fill="hold" nodeType="withEffect">
                                  <p:stCondLst>
                                    <p:cond delay="0"/>
                                  </p:stCondLst>
                                  <p:childTnLst>
                                    <p:animRot by="21600000">
                                      <p:cBhvr>
                                        <p:cTn id="73" dur="3000" fill="hold"/>
                                        <p:tgtEl>
                                          <p:spTgt spid="4"/>
                                        </p:tgtEl>
                                        <p:attrNameLst>
                                          <p:attrName>r</p:attrName>
                                        </p:attrNameLst>
                                      </p:cBhvr>
                                    </p:animRot>
                                  </p:childTnLst>
                                </p:cTn>
                              </p:par>
                              <p:par>
                                <p:cTn id="74" presetID="19" presetClass="entr" presetSubtype="10" fill="hold" nodeType="withEffect">
                                  <p:stCondLst>
                                    <p:cond delay="0"/>
                                  </p:stCondLst>
                                  <p:childTnLst>
                                    <p:set>
                                      <p:cBhvr>
                                        <p:cTn id="75" dur="1" fill="hold">
                                          <p:stCondLst>
                                            <p:cond delay="0"/>
                                          </p:stCondLst>
                                        </p:cTn>
                                        <p:tgtEl>
                                          <p:spTgt spid="4"/>
                                        </p:tgtEl>
                                        <p:attrNameLst>
                                          <p:attrName>style.visibility</p:attrName>
                                        </p:attrNameLst>
                                      </p:cBhvr>
                                      <p:to>
                                        <p:strVal val="visible"/>
                                      </p:to>
                                    </p:set>
                                    <p:anim calcmode="lin" valueType="num">
                                      <p:cBhvr>
                                        <p:cTn id="76" dur="3000" fill="hold"/>
                                        <p:tgtEl>
                                          <p:spTgt spid="4"/>
                                        </p:tgtEl>
                                        <p:attrNameLst>
                                          <p:attrName>ppt_w</p:attrName>
                                        </p:attrNameLst>
                                      </p:cBhvr>
                                      <p:tavLst>
                                        <p:tav tm="0" fmla="#ppt_w*sin(2.5*pi*$)">
                                          <p:val>
                                            <p:fltVal val="0"/>
                                          </p:val>
                                        </p:tav>
                                        <p:tav tm="100000">
                                          <p:val>
                                            <p:fltVal val="1"/>
                                          </p:val>
                                        </p:tav>
                                      </p:tavLst>
                                    </p:anim>
                                    <p:anim calcmode="lin" valueType="num">
                                      <p:cBhvr>
                                        <p:cTn id="77" dur="3000" fill="hold"/>
                                        <p:tgtEl>
                                          <p:spTgt spid="4"/>
                                        </p:tgtEl>
                                        <p:attrNameLst>
                                          <p:attrName>ppt_h</p:attrName>
                                        </p:attrNameLst>
                                      </p:cBhvr>
                                      <p:tavLst>
                                        <p:tav tm="0">
                                          <p:val>
                                            <p:strVal val="#ppt_h"/>
                                          </p:val>
                                        </p:tav>
                                        <p:tav tm="100000">
                                          <p:val>
                                            <p:strVal val="#ppt_h"/>
                                          </p:val>
                                        </p:tav>
                                      </p:tavLst>
                                    </p:anim>
                                  </p:childTnLst>
                                </p:cTn>
                              </p:par>
                              <p:par>
                                <p:cTn id="78" presetID="2" presetClass="entr" presetSubtype="6" fill="hold" nodeType="withEffect">
                                  <p:stCondLst>
                                    <p:cond delay="0"/>
                                  </p:stCondLst>
                                  <p:childTnLst>
                                    <p:set>
                                      <p:cBhvr>
                                        <p:cTn id="79" dur="1" fill="hold">
                                          <p:stCondLst>
                                            <p:cond delay="0"/>
                                          </p:stCondLst>
                                        </p:cTn>
                                        <p:tgtEl>
                                          <p:spTgt spid="6"/>
                                        </p:tgtEl>
                                        <p:attrNameLst>
                                          <p:attrName>style.visibility</p:attrName>
                                        </p:attrNameLst>
                                      </p:cBhvr>
                                      <p:to>
                                        <p:strVal val="visible"/>
                                      </p:to>
                                    </p:set>
                                    <p:anim calcmode="lin" valueType="num">
                                      <p:cBhvr additive="base">
                                        <p:cTn id="80" dur="3000" fill="hold"/>
                                        <p:tgtEl>
                                          <p:spTgt spid="6"/>
                                        </p:tgtEl>
                                        <p:attrNameLst>
                                          <p:attrName>ppt_x</p:attrName>
                                        </p:attrNameLst>
                                      </p:cBhvr>
                                      <p:tavLst>
                                        <p:tav tm="0">
                                          <p:val>
                                            <p:strVal val="1+#ppt_w/2"/>
                                          </p:val>
                                        </p:tav>
                                        <p:tav tm="100000">
                                          <p:val>
                                            <p:strVal val="#ppt_x"/>
                                          </p:val>
                                        </p:tav>
                                      </p:tavLst>
                                    </p:anim>
                                    <p:anim calcmode="lin" valueType="num">
                                      <p:cBhvr additive="base">
                                        <p:cTn id="81" dur="3000" fill="hold"/>
                                        <p:tgtEl>
                                          <p:spTgt spid="6"/>
                                        </p:tgtEl>
                                        <p:attrNameLst>
                                          <p:attrName>ppt_y</p:attrName>
                                        </p:attrNameLst>
                                      </p:cBhvr>
                                      <p:tavLst>
                                        <p:tav tm="0">
                                          <p:val>
                                            <p:strVal val="1+#ppt_h/2"/>
                                          </p:val>
                                        </p:tav>
                                        <p:tav tm="100000">
                                          <p:val>
                                            <p:strVal val="#ppt_y"/>
                                          </p:val>
                                        </p:tav>
                                      </p:tavLst>
                                    </p:anim>
                                  </p:childTnLst>
                                </p:cTn>
                              </p:par>
                              <p:par>
                                <p:cTn id="82" presetID="8" presetClass="emph" presetSubtype="0" fill="hold" nodeType="withEffect">
                                  <p:stCondLst>
                                    <p:cond delay="0"/>
                                  </p:stCondLst>
                                  <p:childTnLst>
                                    <p:animRot by="21600000">
                                      <p:cBhvr>
                                        <p:cTn id="83" dur="3000" fill="hold"/>
                                        <p:tgtEl>
                                          <p:spTgt spid="6"/>
                                        </p:tgtEl>
                                        <p:attrNameLst>
                                          <p:attrName>r</p:attrName>
                                        </p:attrNameLst>
                                      </p:cBhvr>
                                    </p:animRot>
                                  </p:childTnLst>
                                </p:cTn>
                              </p:par>
                              <p:par>
                                <p:cTn id="84" presetID="19" presetClass="entr" presetSubtype="10" fill="hold"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3000" fill="hold"/>
                                        <p:tgtEl>
                                          <p:spTgt spid="6"/>
                                        </p:tgtEl>
                                        <p:attrNameLst>
                                          <p:attrName>ppt_w</p:attrName>
                                        </p:attrNameLst>
                                      </p:cBhvr>
                                      <p:tavLst>
                                        <p:tav tm="0" fmla="#ppt_w*sin(2.5*pi*$)">
                                          <p:val>
                                            <p:fltVal val="0"/>
                                          </p:val>
                                        </p:tav>
                                        <p:tav tm="100000">
                                          <p:val>
                                            <p:fltVal val="1"/>
                                          </p:val>
                                        </p:tav>
                                      </p:tavLst>
                                    </p:anim>
                                    <p:anim calcmode="lin" valueType="num">
                                      <p:cBhvr>
                                        <p:cTn id="87" dur="3000" fill="hold"/>
                                        <p:tgtEl>
                                          <p:spTgt spid="6"/>
                                        </p:tgtEl>
                                        <p:attrNameLst>
                                          <p:attrName>ppt_h</p:attrName>
                                        </p:attrNameLst>
                                      </p:cBhvr>
                                      <p:tavLst>
                                        <p:tav tm="0">
                                          <p:val>
                                            <p:strVal val="#ppt_h"/>
                                          </p:val>
                                        </p:tav>
                                        <p:tav tm="100000">
                                          <p:val>
                                            <p:strVal val="#ppt_h"/>
                                          </p:val>
                                        </p:tav>
                                      </p:tavLst>
                                    </p:anim>
                                  </p:childTnLst>
                                </p:cTn>
                              </p:par>
                              <p:par>
                                <p:cTn id="88" presetID="2" presetClass="entr" presetSubtype="6" fill="hold"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additive="base">
                                        <p:cTn id="90" dur="3000" fill="hold"/>
                                        <p:tgtEl>
                                          <p:spTgt spid="7"/>
                                        </p:tgtEl>
                                        <p:attrNameLst>
                                          <p:attrName>ppt_x</p:attrName>
                                        </p:attrNameLst>
                                      </p:cBhvr>
                                      <p:tavLst>
                                        <p:tav tm="0">
                                          <p:val>
                                            <p:strVal val="1+#ppt_w/2"/>
                                          </p:val>
                                        </p:tav>
                                        <p:tav tm="100000">
                                          <p:val>
                                            <p:strVal val="#ppt_x"/>
                                          </p:val>
                                        </p:tav>
                                      </p:tavLst>
                                    </p:anim>
                                    <p:anim calcmode="lin" valueType="num">
                                      <p:cBhvr additive="base">
                                        <p:cTn id="91" dur="3000" fill="hold"/>
                                        <p:tgtEl>
                                          <p:spTgt spid="7"/>
                                        </p:tgtEl>
                                        <p:attrNameLst>
                                          <p:attrName>ppt_y</p:attrName>
                                        </p:attrNameLst>
                                      </p:cBhvr>
                                      <p:tavLst>
                                        <p:tav tm="0">
                                          <p:val>
                                            <p:strVal val="1+#ppt_h/2"/>
                                          </p:val>
                                        </p:tav>
                                        <p:tav tm="100000">
                                          <p:val>
                                            <p:strVal val="#ppt_y"/>
                                          </p:val>
                                        </p:tav>
                                      </p:tavLst>
                                    </p:anim>
                                  </p:childTnLst>
                                </p:cTn>
                              </p:par>
                              <p:par>
                                <p:cTn id="92" presetID="8" presetClass="emph" presetSubtype="0" fill="hold" nodeType="withEffect">
                                  <p:stCondLst>
                                    <p:cond delay="0"/>
                                  </p:stCondLst>
                                  <p:childTnLst>
                                    <p:animRot by="21600000">
                                      <p:cBhvr>
                                        <p:cTn id="93" dur="3000" fill="hold"/>
                                        <p:tgtEl>
                                          <p:spTgt spid="7"/>
                                        </p:tgtEl>
                                        <p:attrNameLst>
                                          <p:attrName>r</p:attrName>
                                        </p:attrNameLst>
                                      </p:cBhvr>
                                    </p:animRot>
                                  </p:childTnLst>
                                </p:cTn>
                              </p:par>
                              <p:par>
                                <p:cTn id="94" presetID="19" presetClass="entr" presetSubtype="10" fill="hold" nodeType="withEffect">
                                  <p:stCondLst>
                                    <p:cond delay="0"/>
                                  </p:stCondLst>
                                  <p:childTnLst>
                                    <p:set>
                                      <p:cBhvr>
                                        <p:cTn id="95" dur="1" fill="hold">
                                          <p:stCondLst>
                                            <p:cond delay="0"/>
                                          </p:stCondLst>
                                        </p:cTn>
                                        <p:tgtEl>
                                          <p:spTgt spid="7"/>
                                        </p:tgtEl>
                                        <p:attrNameLst>
                                          <p:attrName>style.visibility</p:attrName>
                                        </p:attrNameLst>
                                      </p:cBhvr>
                                      <p:to>
                                        <p:strVal val="visible"/>
                                      </p:to>
                                    </p:set>
                                    <p:anim calcmode="lin" valueType="num">
                                      <p:cBhvr>
                                        <p:cTn id="96" dur="3000" fill="hold"/>
                                        <p:tgtEl>
                                          <p:spTgt spid="7"/>
                                        </p:tgtEl>
                                        <p:attrNameLst>
                                          <p:attrName>ppt_w</p:attrName>
                                        </p:attrNameLst>
                                      </p:cBhvr>
                                      <p:tavLst>
                                        <p:tav tm="0" fmla="#ppt_w*sin(2.5*pi*$)">
                                          <p:val>
                                            <p:fltVal val="0"/>
                                          </p:val>
                                        </p:tav>
                                        <p:tav tm="100000">
                                          <p:val>
                                            <p:fltVal val="1"/>
                                          </p:val>
                                        </p:tav>
                                      </p:tavLst>
                                    </p:anim>
                                    <p:anim calcmode="lin" valueType="num">
                                      <p:cBhvr>
                                        <p:cTn id="97" dur="3000" fill="hold"/>
                                        <p:tgtEl>
                                          <p:spTgt spid="7"/>
                                        </p:tgtEl>
                                        <p:attrNameLst>
                                          <p:attrName>ppt_h</p:attrName>
                                        </p:attrNameLst>
                                      </p:cBhvr>
                                      <p:tavLst>
                                        <p:tav tm="0">
                                          <p:val>
                                            <p:strVal val="#ppt_h"/>
                                          </p:val>
                                        </p:tav>
                                        <p:tav tm="100000">
                                          <p:val>
                                            <p:strVal val="#ppt_h"/>
                                          </p:val>
                                        </p:tav>
                                      </p:tavLst>
                                    </p:anim>
                                  </p:childTnLst>
                                </p:cTn>
                              </p:par>
                              <p:par>
                                <p:cTn id="98" presetID="2" presetClass="entr" presetSubtype="12" fill="hold" nodeType="withEffect">
                                  <p:stCondLst>
                                    <p:cond delay="0"/>
                                  </p:stCondLst>
                                  <p:childTnLst>
                                    <p:set>
                                      <p:cBhvr>
                                        <p:cTn id="99" dur="1" fill="hold">
                                          <p:stCondLst>
                                            <p:cond delay="0"/>
                                          </p:stCondLst>
                                        </p:cTn>
                                        <p:tgtEl>
                                          <p:spTgt spid="12"/>
                                        </p:tgtEl>
                                        <p:attrNameLst>
                                          <p:attrName>style.visibility</p:attrName>
                                        </p:attrNameLst>
                                      </p:cBhvr>
                                      <p:to>
                                        <p:strVal val="visible"/>
                                      </p:to>
                                    </p:set>
                                    <p:anim calcmode="lin" valueType="num">
                                      <p:cBhvr additive="base">
                                        <p:cTn id="100" dur="3000" fill="hold"/>
                                        <p:tgtEl>
                                          <p:spTgt spid="12"/>
                                        </p:tgtEl>
                                        <p:attrNameLst>
                                          <p:attrName>ppt_x</p:attrName>
                                        </p:attrNameLst>
                                      </p:cBhvr>
                                      <p:tavLst>
                                        <p:tav tm="0">
                                          <p:val>
                                            <p:strVal val="0-#ppt_w/2"/>
                                          </p:val>
                                        </p:tav>
                                        <p:tav tm="100000">
                                          <p:val>
                                            <p:strVal val="#ppt_x"/>
                                          </p:val>
                                        </p:tav>
                                      </p:tavLst>
                                    </p:anim>
                                    <p:anim calcmode="lin" valueType="num">
                                      <p:cBhvr additive="base">
                                        <p:cTn id="101" dur="3000" fill="hold"/>
                                        <p:tgtEl>
                                          <p:spTgt spid="12"/>
                                        </p:tgtEl>
                                        <p:attrNameLst>
                                          <p:attrName>ppt_y</p:attrName>
                                        </p:attrNameLst>
                                      </p:cBhvr>
                                      <p:tavLst>
                                        <p:tav tm="0">
                                          <p:val>
                                            <p:strVal val="1+#ppt_h/2"/>
                                          </p:val>
                                        </p:tav>
                                        <p:tav tm="100000">
                                          <p:val>
                                            <p:strVal val="#ppt_y"/>
                                          </p:val>
                                        </p:tav>
                                      </p:tavLst>
                                    </p:anim>
                                  </p:childTnLst>
                                </p:cTn>
                              </p:par>
                              <p:par>
                                <p:cTn id="102" presetID="8" presetClass="emph" presetSubtype="0" fill="hold" nodeType="withEffect">
                                  <p:stCondLst>
                                    <p:cond delay="0"/>
                                  </p:stCondLst>
                                  <p:childTnLst>
                                    <p:animRot by="-21600000">
                                      <p:cBhvr>
                                        <p:cTn id="103" dur="3000" fill="hold"/>
                                        <p:tgtEl>
                                          <p:spTgt spid="12"/>
                                        </p:tgtEl>
                                        <p:attrNameLst>
                                          <p:attrName>r</p:attrName>
                                        </p:attrNameLst>
                                      </p:cBhvr>
                                    </p:animRot>
                                  </p:childTnLst>
                                </p:cTn>
                              </p:par>
                              <p:par>
                                <p:cTn id="104" presetID="19" presetClass="entr" presetSubtype="10" fill="hold" nodeType="withEffect">
                                  <p:stCondLst>
                                    <p:cond delay="0"/>
                                  </p:stCondLst>
                                  <p:childTnLst>
                                    <p:set>
                                      <p:cBhvr>
                                        <p:cTn id="105" dur="1" fill="hold">
                                          <p:stCondLst>
                                            <p:cond delay="0"/>
                                          </p:stCondLst>
                                        </p:cTn>
                                        <p:tgtEl>
                                          <p:spTgt spid="12"/>
                                        </p:tgtEl>
                                        <p:attrNameLst>
                                          <p:attrName>style.visibility</p:attrName>
                                        </p:attrNameLst>
                                      </p:cBhvr>
                                      <p:to>
                                        <p:strVal val="visible"/>
                                      </p:to>
                                    </p:set>
                                    <p:anim calcmode="lin" valueType="num">
                                      <p:cBhvr>
                                        <p:cTn id="106" dur="3000" fill="hold"/>
                                        <p:tgtEl>
                                          <p:spTgt spid="12"/>
                                        </p:tgtEl>
                                        <p:attrNameLst>
                                          <p:attrName>ppt_w</p:attrName>
                                        </p:attrNameLst>
                                      </p:cBhvr>
                                      <p:tavLst>
                                        <p:tav tm="0" fmla="#ppt_w*sin(2.5*pi*$)">
                                          <p:val>
                                            <p:fltVal val="0"/>
                                          </p:val>
                                        </p:tav>
                                        <p:tav tm="100000">
                                          <p:val>
                                            <p:fltVal val="1"/>
                                          </p:val>
                                        </p:tav>
                                      </p:tavLst>
                                    </p:anim>
                                    <p:anim calcmode="lin" valueType="num">
                                      <p:cBhvr>
                                        <p:cTn id="107" dur="3000" fill="hold"/>
                                        <p:tgtEl>
                                          <p:spTgt spid="12"/>
                                        </p:tgtEl>
                                        <p:attrNameLst>
                                          <p:attrName>ppt_h</p:attrName>
                                        </p:attrNameLst>
                                      </p:cBhvr>
                                      <p:tavLst>
                                        <p:tav tm="0">
                                          <p:val>
                                            <p:strVal val="#ppt_h"/>
                                          </p:val>
                                        </p:tav>
                                        <p:tav tm="100000">
                                          <p:val>
                                            <p:strVal val="#ppt_h"/>
                                          </p:val>
                                        </p:tav>
                                      </p:tavLst>
                                    </p:anim>
                                  </p:childTnLst>
                                </p:cTn>
                              </p:par>
                              <p:par>
                                <p:cTn id="108" presetID="2" presetClass="entr" presetSubtype="8" fill="hold" nodeType="withEffect">
                                  <p:stCondLst>
                                    <p:cond delay="0"/>
                                  </p:stCondLst>
                                  <p:childTnLst>
                                    <p:set>
                                      <p:cBhvr>
                                        <p:cTn id="109" dur="1" fill="hold">
                                          <p:stCondLst>
                                            <p:cond delay="0"/>
                                          </p:stCondLst>
                                        </p:cTn>
                                        <p:tgtEl>
                                          <p:spTgt spid="23"/>
                                        </p:tgtEl>
                                        <p:attrNameLst>
                                          <p:attrName>style.visibility</p:attrName>
                                        </p:attrNameLst>
                                      </p:cBhvr>
                                      <p:to>
                                        <p:strVal val="visible"/>
                                      </p:to>
                                    </p:set>
                                    <p:anim calcmode="lin" valueType="num">
                                      <p:cBhvr additive="base">
                                        <p:cTn id="110" dur="3000" fill="hold"/>
                                        <p:tgtEl>
                                          <p:spTgt spid="23"/>
                                        </p:tgtEl>
                                        <p:attrNameLst>
                                          <p:attrName>ppt_x</p:attrName>
                                        </p:attrNameLst>
                                      </p:cBhvr>
                                      <p:tavLst>
                                        <p:tav tm="0">
                                          <p:val>
                                            <p:strVal val="0-#ppt_w/2"/>
                                          </p:val>
                                        </p:tav>
                                        <p:tav tm="100000">
                                          <p:val>
                                            <p:strVal val="#ppt_x"/>
                                          </p:val>
                                        </p:tav>
                                      </p:tavLst>
                                    </p:anim>
                                    <p:anim calcmode="lin" valueType="num">
                                      <p:cBhvr additive="base">
                                        <p:cTn id="111" dur="3000" fill="hold"/>
                                        <p:tgtEl>
                                          <p:spTgt spid="23"/>
                                        </p:tgtEl>
                                        <p:attrNameLst>
                                          <p:attrName>ppt_y</p:attrName>
                                        </p:attrNameLst>
                                      </p:cBhvr>
                                      <p:tavLst>
                                        <p:tav tm="0">
                                          <p:val>
                                            <p:strVal val="#ppt_y"/>
                                          </p:val>
                                        </p:tav>
                                        <p:tav tm="100000">
                                          <p:val>
                                            <p:strVal val="#ppt_y"/>
                                          </p:val>
                                        </p:tav>
                                      </p:tavLst>
                                    </p:anim>
                                  </p:childTnLst>
                                </p:cTn>
                              </p:par>
                              <p:par>
                                <p:cTn id="112" presetID="9" presetClass="emph" presetSubtype="0" nodeType="withEffect">
                                  <p:stCondLst>
                                    <p:cond delay="0"/>
                                  </p:stCondLst>
                                  <p:childTnLst>
                                    <p:set>
                                      <p:cBhvr rctx="PPT">
                                        <p:cTn id="113" dur="3000"/>
                                        <p:tgtEl>
                                          <p:spTgt spid="23"/>
                                        </p:tgtEl>
                                        <p:attrNameLst>
                                          <p:attrName>style.opacity</p:attrName>
                                        </p:attrNameLst>
                                      </p:cBhvr>
                                      <p:to>
                                        <p:strVal val="0.25"/>
                                      </p:to>
                                    </p:set>
                                    <p:animEffect filter="image" prLst="opacity: 0.25">
                                      <p:cBhvr rctx="IE">
                                        <p:cTn id="114" dur="3000"/>
                                        <p:tgtEl>
                                          <p:spTgt spid="23"/>
                                        </p:tgtEl>
                                      </p:cBhvr>
                                    </p:animEffect>
                                  </p:childTnLst>
                                </p:cTn>
                              </p:par>
                              <p:par>
                                <p:cTn id="115" presetID="2" presetClass="entr" presetSubtype="2" fill="hold" nodeType="withEffect">
                                  <p:stCondLst>
                                    <p:cond delay="0"/>
                                  </p:stCondLst>
                                  <p:childTnLst>
                                    <p:set>
                                      <p:cBhvr>
                                        <p:cTn id="116" dur="1" fill="hold">
                                          <p:stCondLst>
                                            <p:cond delay="0"/>
                                          </p:stCondLst>
                                        </p:cTn>
                                        <p:tgtEl>
                                          <p:spTgt spid="22"/>
                                        </p:tgtEl>
                                        <p:attrNameLst>
                                          <p:attrName>style.visibility</p:attrName>
                                        </p:attrNameLst>
                                      </p:cBhvr>
                                      <p:to>
                                        <p:strVal val="visible"/>
                                      </p:to>
                                    </p:set>
                                    <p:anim calcmode="lin" valueType="num">
                                      <p:cBhvr additive="base">
                                        <p:cTn id="117" dur="3000" fill="hold"/>
                                        <p:tgtEl>
                                          <p:spTgt spid="22"/>
                                        </p:tgtEl>
                                        <p:attrNameLst>
                                          <p:attrName>ppt_x</p:attrName>
                                        </p:attrNameLst>
                                      </p:cBhvr>
                                      <p:tavLst>
                                        <p:tav tm="0">
                                          <p:val>
                                            <p:strVal val="1+#ppt_w/2"/>
                                          </p:val>
                                        </p:tav>
                                        <p:tav tm="100000">
                                          <p:val>
                                            <p:strVal val="#ppt_x"/>
                                          </p:val>
                                        </p:tav>
                                      </p:tavLst>
                                    </p:anim>
                                    <p:anim calcmode="lin" valueType="num">
                                      <p:cBhvr additive="base">
                                        <p:cTn id="118" dur="3000" fill="hold"/>
                                        <p:tgtEl>
                                          <p:spTgt spid="22"/>
                                        </p:tgtEl>
                                        <p:attrNameLst>
                                          <p:attrName>ppt_y</p:attrName>
                                        </p:attrNameLst>
                                      </p:cBhvr>
                                      <p:tavLst>
                                        <p:tav tm="0">
                                          <p:val>
                                            <p:strVal val="#ppt_y"/>
                                          </p:val>
                                        </p:tav>
                                        <p:tav tm="100000">
                                          <p:val>
                                            <p:strVal val="#ppt_y"/>
                                          </p:val>
                                        </p:tav>
                                      </p:tavLst>
                                    </p:anim>
                                  </p:childTnLst>
                                </p:cTn>
                              </p:par>
                              <p:par>
                                <p:cTn id="119" presetID="9" presetClass="emph" presetSubtype="0" nodeType="withEffect">
                                  <p:stCondLst>
                                    <p:cond delay="0"/>
                                  </p:stCondLst>
                                  <p:childTnLst>
                                    <p:set>
                                      <p:cBhvr rctx="PPT">
                                        <p:cTn id="120" dur="3000"/>
                                        <p:tgtEl>
                                          <p:spTgt spid="22"/>
                                        </p:tgtEl>
                                        <p:attrNameLst>
                                          <p:attrName>style.opacity</p:attrName>
                                        </p:attrNameLst>
                                      </p:cBhvr>
                                      <p:to>
                                        <p:strVal val="0.25"/>
                                      </p:to>
                                    </p:set>
                                    <p:animEffect filter="image" prLst="opacity: 0.25">
                                      <p:cBhvr rctx="IE">
                                        <p:cTn id="121" dur="3000"/>
                                        <p:tgtEl>
                                          <p:spTgt spid="22"/>
                                        </p:tgtEl>
                                      </p:cBhvr>
                                    </p:animEffect>
                                  </p:childTnLst>
                                </p:cTn>
                              </p:par>
                            </p:childTnLst>
                          </p:cTn>
                        </p:par>
                        <p:par>
                          <p:cTn id="122" fill="hold">
                            <p:stCondLst>
                              <p:cond delay="3000"/>
                            </p:stCondLst>
                            <p:childTnLst>
                              <p:par>
                                <p:cTn id="123" presetID="2" presetClass="exit" presetSubtype="12" fill="hold" nodeType="afterEffect">
                                  <p:stCondLst>
                                    <p:cond delay="0"/>
                                  </p:stCondLst>
                                  <p:childTnLst>
                                    <p:anim calcmode="lin" valueType="num">
                                      <p:cBhvr additive="base">
                                        <p:cTn id="124" dur="4000"/>
                                        <p:tgtEl>
                                          <p:spTgt spid="12"/>
                                        </p:tgtEl>
                                        <p:attrNameLst>
                                          <p:attrName>ppt_x</p:attrName>
                                        </p:attrNameLst>
                                      </p:cBhvr>
                                      <p:tavLst>
                                        <p:tav tm="0">
                                          <p:val>
                                            <p:strVal val="ppt_x"/>
                                          </p:val>
                                        </p:tav>
                                        <p:tav tm="100000">
                                          <p:val>
                                            <p:strVal val="0-ppt_w/2"/>
                                          </p:val>
                                        </p:tav>
                                      </p:tavLst>
                                    </p:anim>
                                    <p:anim calcmode="lin" valueType="num">
                                      <p:cBhvr additive="base">
                                        <p:cTn id="125" dur="4000"/>
                                        <p:tgtEl>
                                          <p:spTgt spid="12"/>
                                        </p:tgtEl>
                                        <p:attrNameLst>
                                          <p:attrName>ppt_y</p:attrName>
                                        </p:attrNameLst>
                                      </p:cBhvr>
                                      <p:tavLst>
                                        <p:tav tm="0">
                                          <p:val>
                                            <p:strVal val="ppt_y"/>
                                          </p:val>
                                        </p:tav>
                                        <p:tav tm="100000">
                                          <p:val>
                                            <p:strVal val="1+ppt_h/2"/>
                                          </p:val>
                                        </p:tav>
                                      </p:tavLst>
                                    </p:anim>
                                    <p:set>
                                      <p:cBhvr>
                                        <p:cTn id="126" dur="1" fill="hold">
                                          <p:stCondLst>
                                            <p:cond delay="3999"/>
                                          </p:stCondLst>
                                        </p:cTn>
                                        <p:tgtEl>
                                          <p:spTgt spid="12"/>
                                        </p:tgtEl>
                                        <p:attrNameLst>
                                          <p:attrName>style.visibility</p:attrName>
                                        </p:attrNameLst>
                                      </p:cBhvr>
                                      <p:to>
                                        <p:strVal val="hidden"/>
                                      </p:to>
                                    </p:set>
                                  </p:childTnLst>
                                </p:cTn>
                              </p:par>
                              <p:par>
                                <p:cTn id="127" presetID="19" presetClass="exit" presetSubtype="10" fill="hold" nodeType="withEffect">
                                  <p:stCondLst>
                                    <p:cond delay="0"/>
                                  </p:stCondLst>
                                  <p:childTnLst>
                                    <p:anim calcmode="lin" valueType="num">
                                      <p:cBhvr>
                                        <p:cTn id="128" dur="4000"/>
                                        <p:tgtEl>
                                          <p:spTgt spid="12"/>
                                        </p:tgtEl>
                                        <p:attrNameLst>
                                          <p:attrName>ppt_h</p:attrName>
                                        </p:attrNameLst>
                                      </p:cBhvr>
                                      <p:tavLst>
                                        <p:tav tm="0">
                                          <p:val>
                                            <p:strVal val="ppt_h"/>
                                          </p:val>
                                        </p:tav>
                                        <p:tav tm="100000">
                                          <p:val>
                                            <p:strVal val="ppt_h"/>
                                          </p:val>
                                        </p:tav>
                                      </p:tavLst>
                                    </p:anim>
                                    <p:anim calcmode="lin" valueType="num">
                                      <p:cBhvr>
                                        <p:cTn id="129" dur="4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0" dur="1" fill="hold">
                                          <p:stCondLst>
                                            <p:cond delay="3999"/>
                                          </p:stCondLst>
                                        </p:cTn>
                                        <p:tgtEl>
                                          <p:spTgt spid="12"/>
                                        </p:tgtEl>
                                        <p:attrNameLst>
                                          <p:attrName>style.visibility</p:attrName>
                                        </p:attrNameLst>
                                      </p:cBhvr>
                                      <p:to>
                                        <p:strVal val="hidden"/>
                                      </p:to>
                                    </p:set>
                                  </p:childTnLst>
                                </p:cTn>
                              </p:par>
                              <p:par>
                                <p:cTn id="131" presetID="2" presetClass="exit" presetSubtype="6" fill="hold" nodeType="withEffect">
                                  <p:stCondLst>
                                    <p:cond delay="0"/>
                                  </p:stCondLst>
                                  <p:childTnLst>
                                    <p:anim calcmode="lin" valueType="num">
                                      <p:cBhvr additive="base">
                                        <p:cTn id="132" dur="4000"/>
                                        <p:tgtEl>
                                          <p:spTgt spid="7"/>
                                        </p:tgtEl>
                                        <p:attrNameLst>
                                          <p:attrName>ppt_x</p:attrName>
                                        </p:attrNameLst>
                                      </p:cBhvr>
                                      <p:tavLst>
                                        <p:tav tm="0">
                                          <p:val>
                                            <p:strVal val="ppt_x"/>
                                          </p:val>
                                        </p:tav>
                                        <p:tav tm="100000">
                                          <p:val>
                                            <p:strVal val="1+ppt_w/2"/>
                                          </p:val>
                                        </p:tav>
                                      </p:tavLst>
                                    </p:anim>
                                    <p:anim calcmode="lin" valueType="num">
                                      <p:cBhvr additive="base">
                                        <p:cTn id="133" dur="4000"/>
                                        <p:tgtEl>
                                          <p:spTgt spid="7"/>
                                        </p:tgtEl>
                                        <p:attrNameLst>
                                          <p:attrName>ppt_y</p:attrName>
                                        </p:attrNameLst>
                                      </p:cBhvr>
                                      <p:tavLst>
                                        <p:tav tm="0">
                                          <p:val>
                                            <p:strVal val="ppt_y"/>
                                          </p:val>
                                        </p:tav>
                                        <p:tav tm="100000">
                                          <p:val>
                                            <p:strVal val="1+ppt_h/2"/>
                                          </p:val>
                                        </p:tav>
                                      </p:tavLst>
                                    </p:anim>
                                    <p:set>
                                      <p:cBhvr>
                                        <p:cTn id="134" dur="1" fill="hold">
                                          <p:stCondLst>
                                            <p:cond delay="3999"/>
                                          </p:stCondLst>
                                        </p:cTn>
                                        <p:tgtEl>
                                          <p:spTgt spid="7"/>
                                        </p:tgtEl>
                                        <p:attrNameLst>
                                          <p:attrName>style.visibility</p:attrName>
                                        </p:attrNameLst>
                                      </p:cBhvr>
                                      <p:to>
                                        <p:strVal val="hidden"/>
                                      </p:to>
                                    </p:set>
                                  </p:childTnLst>
                                </p:cTn>
                              </p:par>
                              <p:par>
                                <p:cTn id="135" presetID="19" presetClass="exit" presetSubtype="10" fill="hold" nodeType="withEffect">
                                  <p:stCondLst>
                                    <p:cond delay="0"/>
                                  </p:stCondLst>
                                  <p:childTnLst>
                                    <p:anim calcmode="lin" valueType="num">
                                      <p:cBhvr>
                                        <p:cTn id="136" dur="4000"/>
                                        <p:tgtEl>
                                          <p:spTgt spid="7"/>
                                        </p:tgtEl>
                                        <p:attrNameLst>
                                          <p:attrName>ppt_h</p:attrName>
                                        </p:attrNameLst>
                                      </p:cBhvr>
                                      <p:tavLst>
                                        <p:tav tm="0">
                                          <p:val>
                                            <p:strVal val="ppt_h"/>
                                          </p:val>
                                        </p:tav>
                                        <p:tav tm="100000">
                                          <p:val>
                                            <p:strVal val="ppt_h"/>
                                          </p:val>
                                        </p:tav>
                                      </p:tavLst>
                                    </p:anim>
                                    <p:anim calcmode="lin" valueType="num">
                                      <p:cBhvr>
                                        <p:cTn id="137" dur="4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8" dur="1" fill="hold">
                                          <p:stCondLst>
                                            <p:cond delay="3999"/>
                                          </p:stCondLst>
                                        </p:cTn>
                                        <p:tgtEl>
                                          <p:spTgt spid="7"/>
                                        </p:tgtEl>
                                        <p:attrNameLst>
                                          <p:attrName>style.visibility</p:attrName>
                                        </p:attrNameLst>
                                      </p:cBhvr>
                                      <p:to>
                                        <p:strVal val="hidden"/>
                                      </p:to>
                                    </p:set>
                                  </p:childTnLst>
                                </p:cTn>
                              </p:par>
                              <p:par>
                                <p:cTn id="139" presetID="2" presetClass="exit" presetSubtype="6" fill="hold" nodeType="withEffect">
                                  <p:stCondLst>
                                    <p:cond delay="0"/>
                                  </p:stCondLst>
                                  <p:childTnLst>
                                    <p:anim calcmode="lin" valueType="num">
                                      <p:cBhvr additive="base">
                                        <p:cTn id="140" dur="4000"/>
                                        <p:tgtEl>
                                          <p:spTgt spid="6"/>
                                        </p:tgtEl>
                                        <p:attrNameLst>
                                          <p:attrName>ppt_x</p:attrName>
                                        </p:attrNameLst>
                                      </p:cBhvr>
                                      <p:tavLst>
                                        <p:tav tm="0">
                                          <p:val>
                                            <p:strVal val="ppt_x"/>
                                          </p:val>
                                        </p:tav>
                                        <p:tav tm="100000">
                                          <p:val>
                                            <p:strVal val="1+ppt_w/2"/>
                                          </p:val>
                                        </p:tav>
                                      </p:tavLst>
                                    </p:anim>
                                    <p:anim calcmode="lin" valueType="num">
                                      <p:cBhvr additive="base">
                                        <p:cTn id="141" dur="4000"/>
                                        <p:tgtEl>
                                          <p:spTgt spid="6"/>
                                        </p:tgtEl>
                                        <p:attrNameLst>
                                          <p:attrName>ppt_y</p:attrName>
                                        </p:attrNameLst>
                                      </p:cBhvr>
                                      <p:tavLst>
                                        <p:tav tm="0">
                                          <p:val>
                                            <p:strVal val="ppt_y"/>
                                          </p:val>
                                        </p:tav>
                                        <p:tav tm="100000">
                                          <p:val>
                                            <p:strVal val="1+ppt_h/2"/>
                                          </p:val>
                                        </p:tav>
                                      </p:tavLst>
                                    </p:anim>
                                    <p:set>
                                      <p:cBhvr>
                                        <p:cTn id="142" dur="1" fill="hold">
                                          <p:stCondLst>
                                            <p:cond delay="3999"/>
                                          </p:stCondLst>
                                        </p:cTn>
                                        <p:tgtEl>
                                          <p:spTgt spid="6"/>
                                        </p:tgtEl>
                                        <p:attrNameLst>
                                          <p:attrName>style.visibility</p:attrName>
                                        </p:attrNameLst>
                                      </p:cBhvr>
                                      <p:to>
                                        <p:strVal val="hidden"/>
                                      </p:to>
                                    </p:set>
                                  </p:childTnLst>
                                </p:cTn>
                              </p:par>
                              <p:par>
                                <p:cTn id="143" presetID="19" presetClass="exit" presetSubtype="10" fill="hold" nodeType="withEffect">
                                  <p:stCondLst>
                                    <p:cond delay="0"/>
                                  </p:stCondLst>
                                  <p:childTnLst>
                                    <p:anim calcmode="lin" valueType="num">
                                      <p:cBhvr>
                                        <p:cTn id="144" dur="4000"/>
                                        <p:tgtEl>
                                          <p:spTgt spid="6"/>
                                        </p:tgtEl>
                                        <p:attrNameLst>
                                          <p:attrName>ppt_h</p:attrName>
                                        </p:attrNameLst>
                                      </p:cBhvr>
                                      <p:tavLst>
                                        <p:tav tm="0">
                                          <p:val>
                                            <p:strVal val="ppt_h"/>
                                          </p:val>
                                        </p:tav>
                                        <p:tav tm="100000">
                                          <p:val>
                                            <p:strVal val="ppt_h"/>
                                          </p:val>
                                        </p:tav>
                                      </p:tavLst>
                                    </p:anim>
                                    <p:anim calcmode="lin" valueType="num">
                                      <p:cBhvr>
                                        <p:cTn id="145" dur="4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6" dur="1" fill="hold">
                                          <p:stCondLst>
                                            <p:cond delay="3999"/>
                                          </p:stCondLst>
                                        </p:cTn>
                                        <p:tgtEl>
                                          <p:spTgt spid="6"/>
                                        </p:tgtEl>
                                        <p:attrNameLst>
                                          <p:attrName>style.visibility</p:attrName>
                                        </p:attrNameLst>
                                      </p:cBhvr>
                                      <p:to>
                                        <p:strVal val="hidden"/>
                                      </p:to>
                                    </p:set>
                                  </p:childTnLst>
                                </p:cTn>
                              </p:par>
                              <p:par>
                                <p:cTn id="147" presetID="2" presetClass="exit" presetSubtype="6" fill="hold" nodeType="withEffect">
                                  <p:stCondLst>
                                    <p:cond delay="0"/>
                                  </p:stCondLst>
                                  <p:childTnLst>
                                    <p:anim calcmode="lin" valueType="num">
                                      <p:cBhvr additive="base">
                                        <p:cTn id="148" dur="4000"/>
                                        <p:tgtEl>
                                          <p:spTgt spid="4"/>
                                        </p:tgtEl>
                                        <p:attrNameLst>
                                          <p:attrName>ppt_x</p:attrName>
                                        </p:attrNameLst>
                                      </p:cBhvr>
                                      <p:tavLst>
                                        <p:tav tm="0">
                                          <p:val>
                                            <p:strVal val="ppt_x"/>
                                          </p:val>
                                        </p:tav>
                                        <p:tav tm="100000">
                                          <p:val>
                                            <p:strVal val="1+ppt_w/2"/>
                                          </p:val>
                                        </p:tav>
                                      </p:tavLst>
                                    </p:anim>
                                    <p:anim calcmode="lin" valueType="num">
                                      <p:cBhvr additive="base">
                                        <p:cTn id="149" dur="4000"/>
                                        <p:tgtEl>
                                          <p:spTgt spid="4"/>
                                        </p:tgtEl>
                                        <p:attrNameLst>
                                          <p:attrName>ppt_y</p:attrName>
                                        </p:attrNameLst>
                                      </p:cBhvr>
                                      <p:tavLst>
                                        <p:tav tm="0">
                                          <p:val>
                                            <p:strVal val="ppt_y"/>
                                          </p:val>
                                        </p:tav>
                                        <p:tav tm="100000">
                                          <p:val>
                                            <p:strVal val="1+ppt_h/2"/>
                                          </p:val>
                                        </p:tav>
                                      </p:tavLst>
                                    </p:anim>
                                    <p:set>
                                      <p:cBhvr>
                                        <p:cTn id="150" dur="1" fill="hold">
                                          <p:stCondLst>
                                            <p:cond delay="3999"/>
                                          </p:stCondLst>
                                        </p:cTn>
                                        <p:tgtEl>
                                          <p:spTgt spid="4"/>
                                        </p:tgtEl>
                                        <p:attrNameLst>
                                          <p:attrName>style.visibility</p:attrName>
                                        </p:attrNameLst>
                                      </p:cBhvr>
                                      <p:to>
                                        <p:strVal val="hidden"/>
                                      </p:to>
                                    </p:set>
                                  </p:childTnLst>
                                </p:cTn>
                              </p:par>
                              <p:par>
                                <p:cTn id="151" presetID="19" presetClass="exit" presetSubtype="10" fill="hold" nodeType="withEffect">
                                  <p:stCondLst>
                                    <p:cond delay="0"/>
                                  </p:stCondLst>
                                  <p:childTnLst>
                                    <p:anim calcmode="lin" valueType="num">
                                      <p:cBhvr>
                                        <p:cTn id="152" dur="4000"/>
                                        <p:tgtEl>
                                          <p:spTgt spid="4"/>
                                        </p:tgtEl>
                                        <p:attrNameLst>
                                          <p:attrName>ppt_h</p:attrName>
                                        </p:attrNameLst>
                                      </p:cBhvr>
                                      <p:tavLst>
                                        <p:tav tm="0">
                                          <p:val>
                                            <p:strVal val="ppt_h"/>
                                          </p:val>
                                        </p:tav>
                                        <p:tav tm="100000">
                                          <p:val>
                                            <p:strVal val="ppt_h"/>
                                          </p:val>
                                        </p:tav>
                                      </p:tavLst>
                                    </p:anim>
                                    <p:anim calcmode="lin" valueType="num">
                                      <p:cBhvr>
                                        <p:cTn id="153" dur="4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4" dur="1" fill="hold">
                                          <p:stCondLst>
                                            <p:cond delay="3999"/>
                                          </p:stCondLst>
                                        </p:cTn>
                                        <p:tgtEl>
                                          <p:spTgt spid="4"/>
                                        </p:tgtEl>
                                        <p:attrNameLst>
                                          <p:attrName>style.visibility</p:attrName>
                                        </p:attrNameLst>
                                      </p:cBhvr>
                                      <p:to>
                                        <p:strVal val="hidden"/>
                                      </p:to>
                                    </p:set>
                                  </p:childTnLst>
                                </p:cTn>
                              </p:par>
                              <p:par>
                                <p:cTn id="155" presetID="2" presetClass="exit" presetSubtype="12" fill="hold" nodeType="withEffect">
                                  <p:stCondLst>
                                    <p:cond delay="0"/>
                                  </p:stCondLst>
                                  <p:childTnLst>
                                    <p:anim calcmode="lin" valueType="num">
                                      <p:cBhvr additive="base">
                                        <p:cTn id="156" dur="4000"/>
                                        <p:tgtEl>
                                          <p:spTgt spid="8"/>
                                        </p:tgtEl>
                                        <p:attrNameLst>
                                          <p:attrName>ppt_x</p:attrName>
                                        </p:attrNameLst>
                                      </p:cBhvr>
                                      <p:tavLst>
                                        <p:tav tm="0">
                                          <p:val>
                                            <p:strVal val="ppt_x"/>
                                          </p:val>
                                        </p:tav>
                                        <p:tav tm="100000">
                                          <p:val>
                                            <p:strVal val="0-ppt_w/2"/>
                                          </p:val>
                                        </p:tav>
                                      </p:tavLst>
                                    </p:anim>
                                    <p:anim calcmode="lin" valueType="num">
                                      <p:cBhvr additive="base">
                                        <p:cTn id="157" dur="4000"/>
                                        <p:tgtEl>
                                          <p:spTgt spid="8"/>
                                        </p:tgtEl>
                                        <p:attrNameLst>
                                          <p:attrName>ppt_y</p:attrName>
                                        </p:attrNameLst>
                                      </p:cBhvr>
                                      <p:tavLst>
                                        <p:tav tm="0">
                                          <p:val>
                                            <p:strVal val="ppt_y"/>
                                          </p:val>
                                        </p:tav>
                                        <p:tav tm="100000">
                                          <p:val>
                                            <p:strVal val="1+ppt_h/2"/>
                                          </p:val>
                                        </p:tav>
                                      </p:tavLst>
                                    </p:anim>
                                    <p:set>
                                      <p:cBhvr>
                                        <p:cTn id="158" dur="1" fill="hold">
                                          <p:stCondLst>
                                            <p:cond delay="3999"/>
                                          </p:stCondLst>
                                        </p:cTn>
                                        <p:tgtEl>
                                          <p:spTgt spid="8"/>
                                        </p:tgtEl>
                                        <p:attrNameLst>
                                          <p:attrName>style.visibility</p:attrName>
                                        </p:attrNameLst>
                                      </p:cBhvr>
                                      <p:to>
                                        <p:strVal val="hidden"/>
                                      </p:to>
                                    </p:set>
                                  </p:childTnLst>
                                </p:cTn>
                              </p:par>
                              <p:par>
                                <p:cTn id="159" presetID="19" presetClass="exit" presetSubtype="10" fill="hold" nodeType="withEffect">
                                  <p:stCondLst>
                                    <p:cond delay="0"/>
                                  </p:stCondLst>
                                  <p:childTnLst>
                                    <p:anim calcmode="lin" valueType="num">
                                      <p:cBhvr>
                                        <p:cTn id="160" dur="4000"/>
                                        <p:tgtEl>
                                          <p:spTgt spid="8"/>
                                        </p:tgtEl>
                                        <p:attrNameLst>
                                          <p:attrName>ppt_h</p:attrName>
                                        </p:attrNameLst>
                                      </p:cBhvr>
                                      <p:tavLst>
                                        <p:tav tm="0">
                                          <p:val>
                                            <p:strVal val="ppt_h"/>
                                          </p:val>
                                        </p:tav>
                                        <p:tav tm="100000">
                                          <p:val>
                                            <p:strVal val="ppt_h"/>
                                          </p:val>
                                        </p:tav>
                                      </p:tavLst>
                                    </p:anim>
                                    <p:anim calcmode="lin" valueType="num">
                                      <p:cBhvr>
                                        <p:cTn id="161" dur="4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2" dur="1" fill="hold">
                                          <p:stCondLst>
                                            <p:cond delay="3999"/>
                                          </p:stCondLst>
                                        </p:cTn>
                                        <p:tgtEl>
                                          <p:spTgt spid="8"/>
                                        </p:tgtEl>
                                        <p:attrNameLst>
                                          <p:attrName>style.visibility</p:attrName>
                                        </p:attrNameLst>
                                      </p:cBhvr>
                                      <p:to>
                                        <p:strVal val="hidden"/>
                                      </p:to>
                                    </p:set>
                                  </p:childTnLst>
                                </p:cTn>
                              </p:par>
                              <p:par>
                                <p:cTn id="163" presetID="2" presetClass="exit" presetSubtype="12" fill="hold" nodeType="withEffect">
                                  <p:stCondLst>
                                    <p:cond delay="0"/>
                                  </p:stCondLst>
                                  <p:childTnLst>
                                    <p:anim calcmode="lin" valueType="num">
                                      <p:cBhvr additive="base">
                                        <p:cTn id="164" dur="4000"/>
                                        <p:tgtEl>
                                          <p:spTgt spid="10"/>
                                        </p:tgtEl>
                                        <p:attrNameLst>
                                          <p:attrName>ppt_x</p:attrName>
                                        </p:attrNameLst>
                                      </p:cBhvr>
                                      <p:tavLst>
                                        <p:tav tm="0">
                                          <p:val>
                                            <p:strVal val="ppt_x"/>
                                          </p:val>
                                        </p:tav>
                                        <p:tav tm="100000">
                                          <p:val>
                                            <p:strVal val="0-ppt_w/2"/>
                                          </p:val>
                                        </p:tav>
                                      </p:tavLst>
                                    </p:anim>
                                    <p:anim calcmode="lin" valueType="num">
                                      <p:cBhvr additive="base">
                                        <p:cTn id="165" dur="4000"/>
                                        <p:tgtEl>
                                          <p:spTgt spid="10"/>
                                        </p:tgtEl>
                                        <p:attrNameLst>
                                          <p:attrName>ppt_y</p:attrName>
                                        </p:attrNameLst>
                                      </p:cBhvr>
                                      <p:tavLst>
                                        <p:tav tm="0">
                                          <p:val>
                                            <p:strVal val="ppt_y"/>
                                          </p:val>
                                        </p:tav>
                                        <p:tav tm="100000">
                                          <p:val>
                                            <p:strVal val="1+ppt_h/2"/>
                                          </p:val>
                                        </p:tav>
                                      </p:tavLst>
                                    </p:anim>
                                    <p:set>
                                      <p:cBhvr>
                                        <p:cTn id="166" dur="1" fill="hold">
                                          <p:stCondLst>
                                            <p:cond delay="3999"/>
                                          </p:stCondLst>
                                        </p:cTn>
                                        <p:tgtEl>
                                          <p:spTgt spid="10"/>
                                        </p:tgtEl>
                                        <p:attrNameLst>
                                          <p:attrName>style.visibility</p:attrName>
                                        </p:attrNameLst>
                                      </p:cBhvr>
                                      <p:to>
                                        <p:strVal val="hidden"/>
                                      </p:to>
                                    </p:set>
                                  </p:childTnLst>
                                </p:cTn>
                              </p:par>
                              <p:par>
                                <p:cTn id="167" presetID="19" presetClass="exit" presetSubtype="10" fill="hold" nodeType="withEffect">
                                  <p:stCondLst>
                                    <p:cond delay="0"/>
                                  </p:stCondLst>
                                  <p:childTnLst>
                                    <p:anim calcmode="lin" valueType="num">
                                      <p:cBhvr>
                                        <p:cTn id="168" dur="4000"/>
                                        <p:tgtEl>
                                          <p:spTgt spid="10"/>
                                        </p:tgtEl>
                                        <p:attrNameLst>
                                          <p:attrName>ppt_h</p:attrName>
                                        </p:attrNameLst>
                                      </p:cBhvr>
                                      <p:tavLst>
                                        <p:tav tm="0">
                                          <p:val>
                                            <p:strVal val="ppt_h"/>
                                          </p:val>
                                        </p:tav>
                                        <p:tav tm="100000">
                                          <p:val>
                                            <p:strVal val="ppt_h"/>
                                          </p:val>
                                        </p:tav>
                                      </p:tavLst>
                                    </p:anim>
                                    <p:anim calcmode="lin" valueType="num">
                                      <p:cBhvr>
                                        <p:cTn id="169" dur="4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0" dur="1" fill="hold">
                                          <p:stCondLst>
                                            <p:cond delay="3999"/>
                                          </p:stCondLst>
                                        </p:cTn>
                                        <p:tgtEl>
                                          <p:spTgt spid="10"/>
                                        </p:tgtEl>
                                        <p:attrNameLst>
                                          <p:attrName>style.visibility</p:attrName>
                                        </p:attrNameLst>
                                      </p:cBhvr>
                                      <p:to>
                                        <p:strVal val="hidden"/>
                                      </p:to>
                                    </p:set>
                                  </p:childTnLst>
                                </p:cTn>
                              </p:par>
                              <p:par>
                                <p:cTn id="171" presetID="2" presetClass="exit" presetSubtype="12" fill="hold" nodeType="withEffect">
                                  <p:stCondLst>
                                    <p:cond delay="0"/>
                                  </p:stCondLst>
                                  <p:childTnLst>
                                    <p:anim calcmode="lin" valueType="num">
                                      <p:cBhvr additive="base">
                                        <p:cTn id="172" dur="4000"/>
                                        <p:tgtEl>
                                          <p:spTgt spid="11"/>
                                        </p:tgtEl>
                                        <p:attrNameLst>
                                          <p:attrName>ppt_x</p:attrName>
                                        </p:attrNameLst>
                                      </p:cBhvr>
                                      <p:tavLst>
                                        <p:tav tm="0">
                                          <p:val>
                                            <p:strVal val="ppt_x"/>
                                          </p:val>
                                        </p:tav>
                                        <p:tav tm="100000">
                                          <p:val>
                                            <p:strVal val="0-ppt_w/2"/>
                                          </p:val>
                                        </p:tav>
                                      </p:tavLst>
                                    </p:anim>
                                    <p:anim calcmode="lin" valueType="num">
                                      <p:cBhvr additive="base">
                                        <p:cTn id="173" dur="4000"/>
                                        <p:tgtEl>
                                          <p:spTgt spid="11"/>
                                        </p:tgtEl>
                                        <p:attrNameLst>
                                          <p:attrName>ppt_y</p:attrName>
                                        </p:attrNameLst>
                                      </p:cBhvr>
                                      <p:tavLst>
                                        <p:tav tm="0">
                                          <p:val>
                                            <p:strVal val="ppt_y"/>
                                          </p:val>
                                        </p:tav>
                                        <p:tav tm="100000">
                                          <p:val>
                                            <p:strVal val="1+ppt_h/2"/>
                                          </p:val>
                                        </p:tav>
                                      </p:tavLst>
                                    </p:anim>
                                    <p:set>
                                      <p:cBhvr>
                                        <p:cTn id="174" dur="1" fill="hold">
                                          <p:stCondLst>
                                            <p:cond delay="3999"/>
                                          </p:stCondLst>
                                        </p:cTn>
                                        <p:tgtEl>
                                          <p:spTgt spid="11"/>
                                        </p:tgtEl>
                                        <p:attrNameLst>
                                          <p:attrName>style.visibility</p:attrName>
                                        </p:attrNameLst>
                                      </p:cBhvr>
                                      <p:to>
                                        <p:strVal val="hidden"/>
                                      </p:to>
                                    </p:set>
                                  </p:childTnLst>
                                </p:cTn>
                              </p:par>
                              <p:par>
                                <p:cTn id="175" presetID="19" presetClass="exit" presetSubtype="10" fill="hold" nodeType="withEffect">
                                  <p:stCondLst>
                                    <p:cond delay="0"/>
                                  </p:stCondLst>
                                  <p:childTnLst>
                                    <p:anim calcmode="lin" valueType="num">
                                      <p:cBhvr>
                                        <p:cTn id="176" dur="4000"/>
                                        <p:tgtEl>
                                          <p:spTgt spid="11"/>
                                        </p:tgtEl>
                                        <p:attrNameLst>
                                          <p:attrName>ppt_h</p:attrName>
                                        </p:attrNameLst>
                                      </p:cBhvr>
                                      <p:tavLst>
                                        <p:tav tm="0">
                                          <p:val>
                                            <p:strVal val="ppt_h"/>
                                          </p:val>
                                        </p:tav>
                                        <p:tav tm="100000">
                                          <p:val>
                                            <p:strVal val="ppt_h"/>
                                          </p:val>
                                        </p:tav>
                                      </p:tavLst>
                                    </p:anim>
                                    <p:anim calcmode="lin" valueType="num">
                                      <p:cBhvr>
                                        <p:cTn id="177" dur="4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8" dur="1" fill="hold">
                                          <p:stCondLst>
                                            <p:cond delay="3999"/>
                                          </p:stCondLst>
                                        </p:cTn>
                                        <p:tgtEl>
                                          <p:spTgt spid="11"/>
                                        </p:tgtEl>
                                        <p:attrNameLst>
                                          <p:attrName>style.visibility</p:attrName>
                                        </p:attrNameLst>
                                      </p:cBhvr>
                                      <p:to>
                                        <p:strVal val="hidden"/>
                                      </p:to>
                                    </p:set>
                                  </p:childTnLst>
                                </p:cTn>
                              </p:par>
                              <p:par>
                                <p:cTn id="179" presetID="2" presetClass="exit" presetSubtype="6" fill="hold" nodeType="withEffect">
                                  <p:stCondLst>
                                    <p:cond delay="0"/>
                                  </p:stCondLst>
                                  <p:childTnLst>
                                    <p:anim calcmode="lin" valueType="num">
                                      <p:cBhvr additive="base">
                                        <p:cTn id="180" dur="4000"/>
                                        <p:tgtEl>
                                          <p:spTgt spid="5"/>
                                        </p:tgtEl>
                                        <p:attrNameLst>
                                          <p:attrName>ppt_x</p:attrName>
                                        </p:attrNameLst>
                                      </p:cBhvr>
                                      <p:tavLst>
                                        <p:tav tm="0">
                                          <p:val>
                                            <p:strVal val="ppt_x"/>
                                          </p:val>
                                        </p:tav>
                                        <p:tav tm="100000">
                                          <p:val>
                                            <p:strVal val="1+ppt_w/2"/>
                                          </p:val>
                                        </p:tav>
                                      </p:tavLst>
                                    </p:anim>
                                    <p:anim calcmode="lin" valueType="num">
                                      <p:cBhvr additive="base">
                                        <p:cTn id="181" dur="4000"/>
                                        <p:tgtEl>
                                          <p:spTgt spid="5"/>
                                        </p:tgtEl>
                                        <p:attrNameLst>
                                          <p:attrName>ppt_y</p:attrName>
                                        </p:attrNameLst>
                                      </p:cBhvr>
                                      <p:tavLst>
                                        <p:tav tm="0">
                                          <p:val>
                                            <p:strVal val="ppt_y"/>
                                          </p:val>
                                        </p:tav>
                                        <p:tav tm="100000">
                                          <p:val>
                                            <p:strVal val="1+ppt_h/2"/>
                                          </p:val>
                                        </p:tav>
                                      </p:tavLst>
                                    </p:anim>
                                    <p:set>
                                      <p:cBhvr>
                                        <p:cTn id="182" dur="1" fill="hold">
                                          <p:stCondLst>
                                            <p:cond delay="3999"/>
                                          </p:stCondLst>
                                        </p:cTn>
                                        <p:tgtEl>
                                          <p:spTgt spid="5"/>
                                        </p:tgtEl>
                                        <p:attrNameLst>
                                          <p:attrName>style.visibility</p:attrName>
                                        </p:attrNameLst>
                                      </p:cBhvr>
                                      <p:to>
                                        <p:strVal val="hidden"/>
                                      </p:to>
                                    </p:set>
                                  </p:childTnLst>
                                </p:cTn>
                              </p:par>
                              <p:par>
                                <p:cTn id="183" presetID="19" presetClass="exit" presetSubtype="10" fill="hold" nodeType="withEffect">
                                  <p:stCondLst>
                                    <p:cond delay="0"/>
                                  </p:stCondLst>
                                  <p:childTnLst>
                                    <p:anim calcmode="lin" valueType="num">
                                      <p:cBhvr>
                                        <p:cTn id="184" dur="4000"/>
                                        <p:tgtEl>
                                          <p:spTgt spid="5"/>
                                        </p:tgtEl>
                                        <p:attrNameLst>
                                          <p:attrName>ppt_h</p:attrName>
                                        </p:attrNameLst>
                                      </p:cBhvr>
                                      <p:tavLst>
                                        <p:tav tm="0">
                                          <p:val>
                                            <p:strVal val="ppt_h"/>
                                          </p:val>
                                        </p:tav>
                                        <p:tav tm="100000">
                                          <p:val>
                                            <p:strVal val="ppt_h"/>
                                          </p:val>
                                        </p:tav>
                                      </p:tavLst>
                                    </p:anim>
                                    <p:anim calcmode="lin" valueType="num">
                                      <p:cBhvr>
                                        <p:cTn id="185" dur="4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6" dur="1" fill="hold">
                                          <p:stCondLst>
                                            <p:cond delay="3999"/>
                                          </p:stCondLst>
                                        </p:cTn>
                                        <p:tgtEl>
                                          <p:spTgt spid="5"/>
                                        </p:tgtEl>
                                        <p:attrNameLst>
                                          <p:attrName>style.visibility</p:attrName>
                                        </p:attrNameLst>
                                      </p:cBhvr>
                                      <p:to>
                                        <p:strVal val="hidden"/>
                                      </p:to>
                                    </p:set>
                                  </p:childTnLst>
                                </p:cTn>
                              </p:par>
                              <p:par>
                                <p:cTn id="187" presetID="2" presetClass="exit" presetSubtype="6" fill="hold" nodeType="withEffect">
                                  <p:stCondLst>
                                    <p:cond delay="0"/>
                                  </p:stCondLst>
                                  <p:childTnLst>
                                    <p:anim calcmode="lin" valueType="num">
                                      <p:cBhvr additive="base">
                                        <p:cTn id="188" dur="4000"/>
                                        <p:tgtEl>
                                          <p:spTgt spid="2050"/>
                                        </p:tgtEl>
                                        <p:attrNameLst>
                                          <p:attrName>ppt_x</p:attrName>
                                        </p:attrNameLst>
                                      </p:cBhvr>
                                      <p:tavLst>
                                        <p:tav tm="0">
                                          <p:val>
                                            <p:strVal val="ppt_x"/>
                                          </p:val>
                                        </p:tav>
                                        <p:tav tm="100000">
                                          <p:val>
                                            <p:strVal val="1+ppt_w/2"/>
                                          </p:val>
                                        </p:tav>
                                      </p:tavLst>
                                    </p:anim>
                                    <p:anim calcmode="lin" valueType="num">
                                      <p:cBhvr additive="base">
                                        <p:cTn id="189" dur="4000"/>
                                        <p:tgtEl>
                                          <p:spTgt spid="2050"/>
                                        </p:tgtEl>
                                        <p:attrNameLst>
                                          <p:attrName>ppt_y</p:attrName>
                                        </p:attrNameLst>
                                      </p:cBhvr>
                                      <p:tavLst>
                                        <p:tav tm="0">
                                          <p:val>
                                            <p:strVal val="ppt_y"/>
                                          </p:val>
                                        </p:tav>
                                        <p:tav tm="100000">
                                          <p:val>
                                            <p:strVal val="1+ppt_h/2"/>
                                          </p:val>
                                        </p:tav>
                                      </p:tavLst>
                                    </p:anim>
                                    <p:set>
                                      <p:cBhvr>
                                        <p:cTn id="190" dur="1" fill="hold">
                                          <p:stCondLst>
                                            <p:cond delay="3999"/>
                                          </p:stCondLst>
                                        </p:cTn>
                                        <p:tgtEl>
                                          <p:spTgt spid="2050"/>
                                        </p:tgtEl>
                                        <p:attrNameLst>
                                          <p:attrName>style.visibility</p:attrName>
                                        </p:attrNameLst>
                                      </p:cBhvr>
                                      <p:to>
                                        <p:strVal val="hidden"/>
                                      </p:to>
                                    </p:set>
                                  </p:childTnLst>
                                </p:cTn>
                              </p:par>
                              <p:par>
                                <p:cTn id="191" presetID="19" presetClass="exit" presetSubtype="10" fill="hold" nodeType="withEffect">
                                  <p:stCondLst>
                                    <p:cond delay="0"/>
                                  </p:stCondLst>
                                  <p:childTnLst>
                                    <p:anim calcmode="lin" valueType="num">
                                      <p:cBhvr>
                                        <p:cTn id="192" dur="4000"/>
                                        <p:tgtEl>
                                          <p:spTgt spid="2050"/>
                                        </p:tgtEl>
                                        <p:attrNameLst>
                                          <p:attrName>ppt_h</p:attrName>
                                        </p:attrNameLst>
                                      </p:cBhvr>
                                      <p:tavLst>
                                        <p:tav tm="0">
                                          <p:val>
                                            <p:strVal val="ppt_h"/>
                                          </p:val>
                                        </p:tav>
                                        <p:tav tm="100000">
                                          <p:val>
                                            <p:strVal val="ppt_h"/>
                                          </p:val>
                                        </p:tav>
                                      </p:tavLst>
                                    </p:anim>
                                    <p:anim calcmode="lin" valueType="num">
                                      <p:cBhvr>
                                        <p:cTn id="193" dur="4000"/>
                                        <p:tgtEl>
                                          <p:spTgt spid="205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4" dur="1" fill="hold">
                                          <p:stCondLst>
                                            <p:cond delay="3999"/>
                                          </p:stCondLst>
                                        </p:cTn>
                                        <p:tgtEl>
                                          <p:spTgt spid="2050"/>
                                        </p:tgtEl>
                                        <p:attrNameLst>
                                          <p:attrName>style.visibility</p:attrName>
                                        </p:attrNameLst>
                                      </p:cBhvr>
                                      <p:to>
                                        <p:strVal val="hidden"/>
                                      </p:to>
                                    </p:set>
                                  </p:childTnLst>
                                </p:cTn>
                              </p:par>
                              <p:par>
                                <p:cTn id="195" presetID="2" presetClass="exit" presetSubtype="12" fill="hold" nodeType="withEffect">
                                  <p:stCondLst>
                                    <p:cond delay="0"/>
                                  </p:stCondLst>
                                  <p:childTnLst>
                                    <p:anim calcmode="lin" valueType="num">
                                      <p:cBhvr additive="base">
                                        <p:cTn id="196" dur="4000"/>
                                        <p:tgtEl>
                                          <p:spTgt spid="9"/>
                                        </p:tgtEl>
                                        <p:attrNameLst>
                                          <p:attrName>ppt_x</p:attrName>
                                        </p:attrNameLst>
                                      </p:cBhvr>
                                      <p:tavLst>
                                        <p:tav tm="0">
                                          <p:val>
                                            <p:strVal val="ppt_x"/>
                                          </p:val>
                                        </p:tav>
                                        <p:tav tm="100000">
                                          <p:val>
                                            <p:strVal val="0-ppt_w/2"/>
                                          </p:val>
                                        </p:tav>
                                      </p:tavLst>
                                    </p:anim>
                                    <p:anim calcmode="lin" valueType="num">
                                      <p:cBhvr additive="base">
                                        <p:cTn id="197" dur="4000"/>
                                        <p:tgtEl>
                                          <p:spTgt spid="9"/>
                                        </p:tgtEl>
                                        <p:attrNameLst>
                                          <p:attrName>ppt_y</p:attrName>
                                        </p:attrNameLst>
                                      </p:cBhvr>
                                      <p:tavLst>
                                        <p:tav tm="0">
                                          <p:val>
                                            <p:strVal val="ppt_y"/>
                                          </p:val>
                                        </p:tav>
                                        <p:tav tm="100000">
                                          <p:val>
                                            <p:strVal val="1+ppt_h/2"/>
                                          </p:val>
                                        </p:tav>
                                      </p:tavLst>
                                    </p:anim>
                                    <p:set>
                                      <p:cBhvr>
                                        <p:cTn id="198" dur="1" fill="hold">
                                          <p:stCondLst>
                                            <p:cond delay="3999"/>
                                          </p:stCondLst>
                                        </p:cTn>
                                        <p:tgtEl>
                                          <p:spTgt spid="9"/>
                                        </p:tgtEl>
                                        <p:attrNameLst>
                                          <p:attrName>style.visibility</p:attrName>
                                        </p:attrNameLst>
                                      </p:cBhvr>
                                      <p:to>
                                        <p:strVal val="hidden"/>
                                      </p:to>
                                    </p:set>
                                  </p:childTnLst>
                                </p:cTn>
                              </p:par>
                              <p:par>
                                <p:cTn id="199" presetID="19" presetClass="exit" presetSubtype="10" fill="hold" nodeType="withEffect">
                                  <p:stCondLst>
                                    <p:cond delay="0"/>
                                  </p:stCondLst>
                                  <p:childTnLst>
                                    <p:anim calcmode="lin" valueType="num">
                                      <p:cBhvr>
                                        <p:cTn id="200" dur="4000"/>
                                        <p:tgtEl>
                                          <p:spTgt spid="9"/>
                                        </p:tgtEl>
                                        <p:attrNameLst>
                                          <p:attrName>ppt_h</p:attrName>
                                        </p:attrNameLst>
                                      </p:cBhvr>
                                      <p:tavLst>
                                        <p:tav tm="0">
                                          <p:val>
                                            <p:strVal val="ppt_h"/>
                                          </p:val>
                                        </p:tav>
                                        <p:tav tm="100000">
                                          <p:val>
                                            <p:strVal val="ppt_h"/>
                                          </p:val>
                                        </p:tav>
                                      </p:tavLst>
                                    </p:anim>
                                    <p:anim calcmode="lin" valueType="num">
                                      <p:cBhvr>
                                        <p:cTn id="201" dur="4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2" dur="1" fill="hold">
                                          <p:stCondLst>
                                            <p:cond delay="3999"/>
                                          </p:stCondLst>
                                        </p:cTn>
                                        <p:tgtEl>
                                          <p:spTgt spid="9"/>
                                        </p:tgtEl>
                                        <p:attrNameLst>
                                          <p:attrName>style.visibility</p:attrName>
                                        </p:attrNameLst>
                                      </p:cBhvr>
                                      <p:to>
                                        <p:strVal val="hidden"/>
                                      </p:to>
                                    </p:set>
                                  </p:childTnLst>
                                </p:cTn>
                              </p:par>
                              <p:par>
                                <p:cTn id="203" presetID="23" presetClass="entr" presetSubtype="272" fill="hold" nodeType="withEffect">
                                  <p:stCondLst>
                                    <p:cond delay="0"/>
                                  </p:stCondLst>
                                  <p:childTnLst>
                                    <p:set>
                                      <p:cBhvr>
                                        <p:cTn id="204" dur="1" fill="hold">
                                          <p:stCondLst>
                                            <p:cond delay="0"/>
                                          </p:stCondLst>
                                        </p:cTn>
                                        <p:tgtEl>
                                          <p:spTgt spid="13"/>
                                        </p:tgtEl>
                                        <p:attrNameLst>
                                          <p:attrName>style.visibility</p:attrName>
                                        </p:attrNameLst>
                                      </p:cBhvr>
                                      <p:to>
                                        <p:strVal val="visible"/>
                                      </p:to>
                                    </p:set>
                                    <p:anim calcmode="lin" valueType="num">
                                      <p:cBhvr>
                                        <p:cTn id="205" dur="3500" fill="hold"/>
                                        <p:tgtEl>
                                          <p:spTgt spid="13"/>
                                        </p:tgtEl>
                                        <p:attrNameLst>
                                          <p:attrName>ppt_w</p:attrName>
                                        </p:attrNameLst>
                                      </p:cBhvr>
                                      <p:tavLst>
                                        <p:tav tm="0">
                                          <p:val>
                                            <p:strVal val="2/3*#ppt_w"/>
                                          </p:val>
                                        </p:tav>
                                        <p:tav tm="100000">
                                          <p:val>
                                            <p:strVal val="#ppt_w"/>
                                          </p:val>
                                        </p:tav>
                                      </p:tavLst>
                                    </p:anim>
                                    <p:anim calcmode="lin" valueType="num">
                                      <p:cBhvr>
                                        <p:cTn id="206" dur="3500" fill="hold"/>
                                        <p:tgtEl>
                                          <p:spTgt spid="13"/>
                                        </p:tgtEl>
                                        <p:attrNameLst>
                                          <p:attrName>ppt_h</p:attrName>
                                        </p:attrNameLst>
                                      </p:cBhvr>
                                      <p:tavLst>
                                        <p:tav tm="0">
                                          <p:val>
                                            <p:strVal val="2/3*#ppt_h"/>
                                          </p:val>
                                        </p:tav>
                                        <p:tav tm="100000">
                                          <p:val>
                                            <p:strVal val="#ppt_h"/>
                                          </p:val>
                                        </p:tav>
                                      </p:tavLst>
                                    </p:anim>
                                  </p:childTnLst>
                                </p:cTn>
                              </p:par>
                              <p:par>
                                <p:cTn id="207" presetID="16" presetClass="entr" presetSubtype="37" fill="hold" nodeType="withEffect">
                                  <p:stCondLst>
                                    <p:cond delay="0"/>
                                  </p:stCondLst>
                                  <p:childTnLst>
                                    <p:set>
                                      <p:cBhvr>
                                        <p:cTn id="208" dur="1" fill="hold">
                                          <p:stCondLst>
                                            <p:cond delay="0"/>
                                          </p:stCondLst>
                                        </p:cTn>
                                        <p:tgtEl>
                                          <p:spTgt spid="13"/>
                                        </p:tgtEl>
                                        <p:attrNameLst>
                                          <p:attrName>style.visibility</p:attrName>
                                        </p:attrNameLst>
                                      </p:cBhvr>
                                      <p:to>
                                        <p:strVal val="visible"/>
                                      </p:to>
                                    </p:set>
                                    <p:animEffect transition="in" filter="barn(outVertical)">
                                      <p:cBhvr>
                                        <p:cTn id="209" dur="3500"/>
                                        <p:tgtEl>
                                          <p:spTgt spid="13"/>
                                        </p:tgtEl>
                                      </p:cBhvr>
                                    </p:animEffect>
                                  </p:childTnLst>
                                </p:cTn>
                              </p:par>
                              <p:par>
                                <p:cTn id="210" presetID="6" presetClass="emph" presetSubtype="0" fill="hold" nodeType="withEffect">
                                  <p:stCondLst>
                                    <p:cond delay="0"/>
                                  </p:stCondLst>
                                  <p:childTnLst>
                                    <p:animScale>
                                      <p:cBhvr>
                                        <p:cTn id="211" dur="4500" fill="hold"/>
                                        <p:tgtEl>
                                          <p:spTgt spid="23"/>
                                        </p:tgtEl>
                                      </p:cBhvr>
                                      <p:by x="400000" y="400000"/>
                                    </p:animScale>
                                  </p:childTnLst>
                                </p:cTn>
                              </p:par>
                              <p:par>
                                <p:cTn id="212" presetID="6" presetClass="emph" presetSubtype="0" fill="hold" nodeType="withEffect">
                                  <p:stCondLst>
                                    <p:cond delay="0"/>
                                  </p:stCondLst>
                                  <p:childTnLst>
                                    <p:animScale>
                                      <p:cBhvr>
                                        <p:cTn id="213" dur="4500" fill="hold"/>
                                        <p:tgtEl>
                                          <p:spTgt spid="22"/>
                                        </p:tgtEl>
                                      </p:cBhvr>
                                      <p:by x="400000" y="4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Diapositiva37"/>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pic>
        <p:nvPicPr>
          <p:cNvPr id="2050" name="Picture 2"/>
          <p:cNvPicPr>
            <a:picLocks noChangeAspect="1" noChangeArrowheads="1"/>
          </p:cNvPicPr>
          <p:nvPr/>
        </p:nvPicPr>
        <p:blipFill>
          <a:blip r:embed="rId3" cstate="email">
            <a:lum contrast="30000"/>
            <a:extLst>
              <a:ext uri="{28A0092B-C50C-407E-A947-70E740481C1C}">
                <a14:useLocalDpi xmlns:a14="http://schemas.microsoft.com/office/drawing/2010/main"/>
              </a:ext>
            </a:extLst>
          </a:blip>
          <a:srcRect/>
          <a:stretch>
            <a:fillRect/>
          </a:stretch>
        </p:blipFill>
        <p:spPr bwMode="auto">
          <a:xfrm>
            <a:off x="4644000" y="1988840"/>
            <a:ext cx="3219685" cy="1368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3" cstate="email">
            <a:lum contrast="30000"/>
            <a:extLst>
              <a:ext uri="{28A0092B-C50C-407E-A947-70E740481C1C}">
                <a14:useLocalDpi xmlns:a14="http://schemas.microsoft.com/office/drawing/2010/main"/>
              </a:ext>
            </a:extLst>
          </a:blip>
          <a:srcRect/>
          <a:stretch>
            <a:fillRect/>
          </a:stretch>
        </p:blipFill>
        <p:spPr bwMode="auto">
          <a:xfrm>
            <a:off x="5508104" y="1052736"/>
            <a:ext cx="3219685" cy="1368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3" cstate="email">
            <a:lum contrast="30000"/>
            <a:extLst>
              <a:ext uri="{28A0092B-C50C-407E-A947-70E740481C1C}">
                <a14:useLocalDpi xmlns:a14="http://schemas.microsoft.com/office/drawing/2010/main"/>
              </a:ext>
            </a:extLst>
          </a:blip>
          <a:srcRect/>
          <a:stretch>
            <a:fillRect/>
          </a:stretch>
        </p:blipFill>
        <p:spPr bwMode="auto">
          <a:xfrm>
            <a:off x="6372200" y="-171400"/>
            <a:ext cx="3219685" cy="1368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3" cstate="email">
            <a:lum contrast="30000"/>
            <a:extLst>
              <a:ext uri="{28A0092B-C50C-407E-A947-70E740481C1C}">
                <a14:useLocalDpi xmlns:a14="http://schemas.microsoft.com/office/drawing/2010/main"/>
              </a:ext>
            </a:extLst>
          </a:blip>
          <a:srcRect/>
          <a:stretch>
            <a:fillRect/>
          </a:stretch>
        </p:blipFill>
        <p:spPr bwMode="auto">
          <a:xfrm flipH="1">
            <a:off x="1259632" y="1988840"/>
            <a:ext cx="3219685" cy="1368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3" cstate="email">
            <a:lum contrast="30000"/>
            <a:extLst>
              <a:ext uri="{28A0092B-C50C-407E-A947-70E740481C1C}">
                <a14:useLocalDpi xmlns:a14="http://schemas.microsoft.com/office/drawing/2010/main"/>
              </a:ext>
            </a:extLst>
          </a:blip>
          <a:srcRect/>
          <a:stretch>
            <a:fillRect/>
          </a:stretch>
        </p:blipFill>
        <p:spPr bwMode="auto">
          <a:xfrm flipH="1">
            <a:off x="467544" y="980728"/>
            <a:ext cx="3219685" cy="1368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3" cstate="email">
            <a:lum contrast="30000"/>
            <a:extLst>
              <a:ext uri="{28A0092B-C50C-407E-A947-70E740481C1C}">
                <a14:useLocalDpi xmlns:a14="http://schemas.microsoft.com/office/drawing/2010/main"/>
              </a:ext>
            </a:extLst>
          </a:blip>
          <a:srcRect/>
          <a:stretch>
            <a:fillRect/>
          </a:stretch>
        </p:blipFill>
        <p:spPr bwMode="auto">
          <a:xfrm flipH="1">
            <a:off x="-396552" y="-171400"/>
            <a:ext cx="3219685" cy="1368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3" cstate="email">
            <a:lum contrast="30000"/>
            <a:extLst>
              <a:ext uri="{28A0092B-C50C-407E-A947-70E740481C1C}">
                <a14:useLocalDpi xmlns:a14="http://schemas.microsoft.com/office/drawing/2010/main"/>
              </a:ext>
            </a:extLst>
          </a:blip>
          <a:srcRect/>
          <a:stretch>
            <a:fillRect/>
          </a:stretch>
        </p:blipFill>
        <p:spPr bwMode="auto">
          <a:xfrm rot="10800000">
            <a:off x="1259632" y="3501008"/>
            <a:ext cx="3219685" cy="1368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3" cstate="email">
            <a:lum contrast="30000"/>
            <a:extLst>
              <a:ext uri="{28A0092B-C50C-407E-A947-70E740481C1C}">
                <a14:useLocalDpi xmlns:a14="http://schemas.microsoft.com/office/drawing/2010/main"/>
              </a:ext>
            </a:extLst>
          </a:blip>
          <a:srcRect/>
          <a:stretch>
            <a:fillRect/>
          </a:stretch>
        </p:blipFill>
        <p:spPr bwMode="auto">
          <a:xfrm rot="10800000" flipH="1">
            <a:off x="4644008" y="3501008"/>
            <a:ext cx="3219685" cy="1368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a:blip r:embed="rId3" cstate="email">
            <a:lum contrast="30000"/>
            <a:extLst>
              <a:ext uri="{28A0092B-C50C-407E-A947-70E740481C1C}">
                <a14:useLocalDpi xmlns:a14="http://schemas.microsoft.com/office/drawing/2010/main"/>
              </a:ext>
            </a:extLst>
          </a:blip>
          <a:srcRect/>
          <a:stretch>
            <a:fillRect/>
          </a:stretch>
        </p:blipFill>
        <p:spPr bwMode="auto">
          <a:xfrm rot="10800000" flipH="1">
            <a:off x="5580112" y="4509120"/>
            <a:ext cx="3219685" cy="1368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a:blip r:embed="rId3" cstate="email">
            <a:lum contrast="30000"/>
            <a:extLst>
              <a:ext uri="{28A0092B-C50C-407E-A947-70E740481C1C}">
                <a14:useLocalDpi xmlns:a14="http://schemas.microsoft.com/office/drawing/2010/main"/>
              </a:ext>
            </a:extLst>
          </a:blip>
          <a:srcRect/>
          <a:stretch>
            <a:fillRect/>
          </a:stretch>
        </p:blipFill>
        <p:spPr bwMode="auto">
          <a:xfrm rot="10800000" flipH="1">
            <a:off x="6372200" y="5661248"/>
            <a:ext cx="3219685" cy="1368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a:blip r:embed="rId3" cstate="email">
            <a:lum contrast="30000"/>
            <a:extLst>
              <a:ext uri="{28A0092B-C50C-407E-A947-70E740481C1C}">
                <a14:useLocalDpi xmlns:a14="http://schemas.microsoft.com/office/drawing/2010/main"/>
              </a:ext>
            </a:extLst>
          </a:blip>
          <a:srcRect/>
          <a:stretch>
            <a:fillRect/>
          </a:stretch>
        </p:blipFill>
        <p:spPr bwMode="auto">
          <a:xfrm rot="10800000">
            <a:off x="395536" y="4509120"/>
            <a:ext cx="3219685" cy="1368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2"/>
          <p:cNvPicPr>
            <a:picLocks noChangeAspect="1" noChangeArrowheads="1"/>
          </p:cNvPicPr>
          <p:nvPr/>
        </p:nvPicPr>
        <p:blipFill>
          <a:blip r:embed="rId3" cstate="email">
            <a:lum contrast="30000"/>
            <a:extLst>
              <a:ext uri="{28A0092B-C50C-407E-A947-70E740481C1C}">
                <a14:useLocalDpi xmlns:a14="http://schemas.microsoft.com/office/drawing/2010/main"/>
              </a:ext>
            </a:extLst>
          </a:blip>
          <a:srcRect/>
          <a:stretch>
            <a:fillRect/>
          </a:stretch>
        </p:blipFill>
        <p:spPr bwMode="auto">
          <a:xfrm rot="10800000">
            <a:off x="-432000" y="5652000"/>
            <a:ext cx="3219685" cy="1368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14 Rectángulo"/>
          <p:cNvSpPr/>
          <p:nvPr/>
        </p:nvSpPr>
        <p:spPr>
          <a:xfrm>
            <a:off x="-684584" y="-261296"/>
            <a:ext cx="10441160"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630727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3000" fill="hold"/>
                                        <p:tgtEl>
                                          <p:spTgt spid="7"/>
                                        </p:tgtEl>
                                        <p:attrNameLst>
                                          <p:attrName>ppt_w</p:attrName>
                                        </p:attrNameLst>
                                      </p:cBhvr>
                                      <p:tavLst>
                                        <p:tav tm="0">
                                          <p:val>
                                            <p:strVal val="#ppt_w"/>
                                          </p:val>
                                        </p:tav>
                                        <p:tav tm="100000">
                                          <p:val>
                                            <p:strVal val="#ppt_w"/>
                                          </p:val>
                                        </p:tav>
                                      </p:tavLst>
                                    </p:anim>
                                    <p:anim calcmode="lin" valueType="num">
                                      <p:cBhvr>
                                        <p:cTn id="15" dur="3000" fill="hold"/>
                                        <p:tgtEl>
                                          <p:spTgt spid="7"/>
                                        </p:tgtEl>
                                        <p:attrNameLst>
                                          <p:attrName>ppt_h</p:attrName>
                                        </p:attrNameLst>
                                      </p:cBhvr>
                                      <p:tavLst>
                                        <p:tav tm="0" fmla="#ppt_h*sin(2.5*pi*$)">
                                          <p:val>
                                            <p:fltVal val="0"/>
                                          </p:val>
                                        </p:tav>
                                        <p:tav tm="100000">
                                          <p:val>
                                            <p:fltVal val="1"/>
                                          </p:val>
                                        </p:tav>
                                      </p:tavLst>
                                    </p:anim>
                                  </p:childTnLst>
                                </p:cTn>
                              </p:par>
                              <p:par>
                                <p:cTn id="16" presetID="2" presetClass="entr" presetSubtype="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19" presetClass="entr" presetSubtype="5"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ppt_w</p:attrName>
                                        </p:attrNameLst>
                                      </p:cBhvr>
                                      <p:tavLst>
                                        <p:tav tm="0">
                                          <p:val>
                                            <p:strVal val="#ppt_w"/>
                                          </p:val>
                                        </p:tav>
                                        <p:tav tm="100000">
                                          <p:val>
                                            <p:strVal val="#ppt_w"/>
                                          </p:val>
                                        </p:tav>
                                      </p:tavLst>
                                    </p:anim>
                                    <p:anim calcmode="lin" valueType="num">
                                      <p:cBhvr>
                                        <p:cTn id="23" dur="3000" fill="hold"/>
                                        <p:tgtEl>
                                          <p:spTgt spid="6"/>
                                        </p:tgtEl>
                                        <p:attrNameLst>
                                          <p:attrName>ppt_h</p:attrName>
                                        </p:attrNameLst>
                                      </p:cBhvr>
                                      <p:tavLst>
                                        <p:tav tm="0" fmla="#ppt_h*sin(2.5*pi*$)">
                                          <p:val>
                                            <p:fltVal val="0"/>
                                          </p:val>
                                        </p:tav>
                                        <p:tav tm="100000">
                                          <p:val>
                                            <p:fltVal val="1"/>
                                          </p:val>
                                        </p:tav>
                                      </p:tavLst>
                                    </p:anim>
                                  </p:childTnLst>
                                </p:cTn>
                              </p:par>
                              <p:par>
                                <p:cTn id="24" presetID="2" presetClass="entr" presetSubtype="6" fill="hold"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1+#ppt_w/2"/>
                                          </p:val>
                                        </p:tav>
                                        <p:tav tm="100000">
                                          <p:val>
                                            <p:strVal val="#ppt_x"/>
                                          </p:val>
                                        </p:tav>
                                      </p:tavLst>
                                    </p:anim>
                                    <p:anim calcmode="lin" valueType="num">
                                      <p:cBhvr additive="base">
                                        <p:cTn id="27" dur="3000" fill="hold"/>
                                        <p:tgtEl>
                                          <p:spTgt spid="5"/>
                                        </p:tgtEl>
                                        <p:attrNameLst>
                                          <p:attrName>ppt_y</p:attrName>
                                        </p:attrNameLst>
                                      </p:cBhvr>
                                      <p:tavLst>
                                        <p:tav tm="0">
                                          <p:val>
                                            <p:strVal val="1+#ppt_h/2"/>
                                          </p:val>
                                        </p:tav>
                                        <p:tav tm="100000">
                                          <p:val>
                                            <p:strVal val="#ppt_y"/>
                                          </p:val>
                                        </p:tav>
                                      </p:tavLst>
                                    </p:anim>
                                  </p:childTnLst>
                                </p:cTn>
                              </p:par>
                              <p:par>
                                <p:cTn id="28" presetID="19" presetClass="entr" presetSubtype="5"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p:cTn id="30" dur="3000" fill="hold"/>
                                        <p:tgtEl>
                                          <p:spTgt spid="5"/>
                                        </p:tgtEl>
                                        <p:attrNameLst>
                                          <p:attrName>ppt_w</p:attrName>
                                        </p:attrNameLst>
                                      </p:cBhvr>
                                      <p:tavLst>
                                        <p:tav tm="0">
                                          <p:val>
                                            <p:strVal val="#ppt_w"/>
                                          </p:val>
                                        </p:tav>
                                        <p:tav tm="100000">
                                          <p:val>
                                            <p:strVal val="#ppt_w"/>
                                          </p:val>
                                        </p:tav>
                                      </p:tavLst>
                                    </p:anim>
                                    <p:anim calcmode="lin" valueType="num">
                                      <p:cBhvr>
                                        <p:cTn id="31" dur="3000" fill="hold"/>
                                        <p:tgtEl>
                                          <p:spTgt spid="5"/>
                                        </p:tgtEl>
                                        <p:attrNameLst>
                                          <p:attrName>ppt_h</p:attrName>
                                        </p:attrNameLst>
                                      </p:cBhvr>
                                      <p:tavLst>
                                        <p:tav tm="0" fmla="#ppt_h*sin(2.5*pi*$)">
                                          <p:val>
                                            <p:fltVal val="0"/>
                                          </p:val>
                                        </p:tav>
                                        <p:tav tm="100000">
                                          <p:val>
                                            <p:fltVal val="1"/>
                                          </p:val>
                                        </p:tav>
                                      </p:tavLst>
                                    </p:anim>
                                  </p:childTnLst>
                                </p:cTn>
                              </p:par>
                              <p:par>
                                <p:cTn id="32" presetID="2" presetClass="entr" presetSubtype="12" fill="hold" nodeType="withEffect">
                                  <p:stCondLst>
                                    <p:cond delay="0"/>
                                  </p:stCondLst>
                                  <p:childTnLst>
                                    <p:set>
                                      <p:cBhvr>
                                        <p:cTn id="33" dur="1" fill="hold">
                                          <p:stCondLst>
                                            <p:cond delay="0"/>
                                          </p:stCondLst>
                                        </p:cTn>
                                        <p:tgtEl>
                                          <p:spTgt spid="2050"/>
                                        </p:tgtEl>
                                        <p:attrNameLst>
                                          <p:attrName>style.visibility</p:attrName>
                                        </p:attrNameLst>
                                      </p:cBhvr>
                                      <p:to>
                                        <p:strVal val="visible"/>
                                      </p:to>
                                    </p:set>
                                    <p:anim calcmode="lin" valueType="num">
                                      <p:cBhvr additive="base">
                                        <p:cTn id="34" dur="3000" fill="hold"/>
                                        <p:tgtEl>
                                          <p:spTgt spid="2050"/>
                                        </p:tgtEl>
                                        <p:attrNameLst>
                                          <p:attrName>ppt_x</p:attrName>
                                        </p:attrNameLst>
                                      </p:cBhvr>
                                      <p:tavLst>
                                        <p:tav tm="0">
                                          <p:val>
                                            <p:strVal val="0-#ppt_w/2"/>
                                          </p:val>
                                        </p:tav>
                                        <p:tav tm="100000">
                                          <p:val>
                                            <p:strVal val="#ppt_x"/>
                                          </p:val>
                                        </p:tav>
                                      </p:tavLst>
                                    </p:anim>
                                    <p:anim calcmode="lin" valueType="num">
                                      <p:cBhvr additive="base">
                                        <p:cTn id="35" dur="3000" fill="hold"/>
                                        <p:tgtEl>
                                          <p:spTgt spid="2050"/>
                                        </p:tgtEl>
                                        <p:attrNameLst>
                                          <p:attrName>ppt_y</p:attrName>
                                        </p:attrNameLst>
                                      </p:cBhvr>
                                      <p:tavLst>
                                        <p:tav tm="0">
                                          <p:val>
                                            <p:strVal val="1+#ppt_h/2"/>
                                          </p:val>
                                        </p:tav>
                                        <p:tav tm="100000">
                                          <p:val>
                                            <p:strVal val="#ppt_y"/>
                                          </p:val>
                                        </p:tav>
                                      </p:tavLst>
                                    </p:anim>
                                  </p:childTnLst>
                                </p:cTn>
                              </p:par>
                              <p:par>
                                <p:cTn id="36" presetID="19" presetClass="entr" presetSubtype="5" fill="hold" nodeType="withEffect">
                                  <p:stCondLst>
                                    <p:cond delay="0"/>
                                  </p:stCondLst>
                                  <p:childTnLst>
                                    <p:set>
                                      <p:cBhvr>
                                        <p:cTn id="37" dur="1" fill="hold">
                                          <p:stCondLst>
                                            <p:cond delay="0"/>
                                          </p:stCondLst>
                                        </p:cTn>
                                        <p:tgtEl>
                                          <p:spTgt spid="2050"/>
                                        </p:tgtEl>
                                        <p:attrNameLst>
                                          <p:attrName>style.visibility</p:attrName>
                                        </p:attrNameLst>
                                      </p:cBhvr>
                                      <p:to>
                                        <p:strVal val="visible"/>
                                      </p:to>
                                    </p:set>
                                    <p:anim calcmode="lin" valueType="num">
                                      <p:cBhvr>
                                        <p:cTn id="38" dur="3000" fill="hold"/>
                                        <p:tgtEl>
                                          <p:spTgt spid="2050"/>
                                        </p:tgtEl>
                                        <p:attrNameLst>
                                          <p:attrName>ppt_w</p:attrName>
                                        </p:attrNameLst>
                                      </p:cBhvr>
                                      <p:tavLst>
                                        <p:tav tm="0">
                                          <p:val>
                                            <p:strVal val="#ppt_w"/>
                                          </p:val>
                                        </p:tav>
                                        <p:tav tm="100000">
                                          <p:val>
                                            <p:strVal val="#ppt_w"/>
                                          </p:val>
                                        </p:tav>
                                      </p:tavLst>
                                    </p:anim>
                                    <p:anim calcmode="lin" valueType="num">
                                      <p:cBhvr>
                                        <p:cTn id="39" dur="3000" fill="hold"/>
                                        <p:tgtEl>
                                          <p:spTgt spid="2050"/>
                                        </p:tgtEl>
                                        <p:attrNameLst>
                                          <p:attrName>ppt_h</p:attrName>
                                        </p:attrNameLst>
                                      </p:cBhvr>
                                      <p:tavLst>
                                        <p:tav tm="0" fmla="#ppt_h*sin(2.5*pi*$)">
                                          <p:val>
                                            <p:fltVal val="0"/>
                                          </p:val>
                                        </p:tav>
                                        <p:tav tm="100000">
                                          <p:val>
                                            <p:fltVal val="1"/>
                                          </p:val>
                                        </p:tav>
                                      </p:tavLst>
                                    </p:anim>
                                  </p:childTnLst>
                                </p:cTn>
                              </p:par>
                              <p:par>
                                <p:cTn id="40" presetID="2" presetClass="entr" presetSubtype="12" fill="hold" nodeType="with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additive="base">
                                        <p:cTn id="42" dur="3000" fill="hold"/>
                                        <p:tgtEl>
                                          <p:spTgt spid="3"/>
                                        </p:tgtEl>
                                        <p:attrNameLst>
                                          <p:attrName>ppt_x</p:attrName>
                                        </p:attrNameLst>
                                      </p:cBhvr>
                                      <p:tavLst>
                                        <p:tav tm="0">
                                          <p:val>
                                            <p:strVal val="0-#ppt_w/2"/>
                                          </p:val>
                                        </p:tav>
                                        <p:tav tm="100000">
                                          <p:val>
                                            <p:strVal val="#ppt_x"/>
                                          </p:val>
                                        </p:tav>
                                      </p:tavLst>
                                    </p:anim>
                                    <p:anim calcmode="lin" valueType="num">
                                      <p:cBhvr additive="base">
                                        <p:cTn id="43" dur="3000" fill="hold"/>
                                        <p:tgtEl>
                                          <p:spTgt spid="3"/>
                                        </p:tgtEl>
                                        <p:attrNameLst>
                                          <p:attrName>ppt_y</p:attrName>
                                        </p:attrNameLst>
                                      </p:cBhvr>
                                      <p:tavLst>
                                        <p:tav tm="0">
                                          <p:val>
                                            <p:strVal val="1+#ppt_h/2"/>
                                          </p:val>
                                        </p:tav>
                                        <p:tav tm="100000">
                                          <p:val>
                                            <p:strVal val="#ppt_y"/>
                                          </p:val>
                                        </p:tav>
                                      </p:tavLst>
                                    </p:anim>
                                  </p:childTnLst>
                                </p:cTn>
                              </p:par>
                              <p:par>
                                <p:cTn id="44" presetID="19" presetClass="entr" presetSubtype="5" fill="hold" nodeType="withEffect">
                                  <p:stCondLst>
                                    <p:cond delay="0"/>
                                  </p:stCondLst>
                                  <p:childTnLst>
                                    <p:set>
                                      <p:cBhvr>
                                        <p:cTn id="45" dur="1" fill="hold">
                                          <p:stCondLst>
                                            <p:cond delay="0"/>
                                          </p:stCondLst>
                                        </p:cTn>
                                        <p:tgtEl>
                                          <p:spTgt spid="3"/>
                                        </p:tgtEl>
                                        <p:attrNameLst>
                                          <p:attrName>style.visibility</p:attrName>
                                        </p:attrNameLst>
                                      </p:cBhvr>
                                      <p:to>
                                        <p:strVal val="visible"/>
                                      </p:to>
                                    </p:set>
                                    <p:anim calcmode="lin" valueType="num">
                                      <p:cBhvr>
                                        <p:cTn id="46" dur="3000" fill="hold"/>
                                        <p:tgtEl>
                                          <p:spTgt spid="3"/>
                                        </p:tgtEl>
                                        <p:attrNameLst>
                                          <p:attrName>ppt_w</p:attrName>
                                        </p:attrNameLst>
                                      </p:cBhvr>
                                      <p:tavLst>
                                        <p:tav tm="0">
                                          <p:val>
                                            <p:strVal val="#ppt_w"/>
                                          </p:val>
                                        </p:tav>
                                        <p:tav tm="100000">
                                          <p:val>
                                            <p:strVal val="#ppt_w"/>
                                          </p:val>
                                        </p:tav>
                                      </p:tavLst>
                                    </p:anim>
                                    <p:anim calcmode="lin" valueType="num">
                                      <p:cBhvr>
                                        <p:cTn id="47" dur="3000" fill="hold"/>
                                        <p:tgtEl>
                                          <p:spTgt spid="3"/>
                                        </p:tgtEl>
                                        <p:attrNameLst>
                                          <p:attrName>ppt_h</p:attrName>
                                        </p:attrNameLst>
                                      </p:cBhvr>
                                      <p:tavLst>
                                        <p:tav tm="0" fmla="#ppt_h*sin(2.5*pi*$)">
                                          <p:val>
                                            <p:fltVal val="0"/>
                                          </p:val>
                                        </p:tav>
                                        <p:tav tm="100000">
                                          <p:val>
                                            <p:fltVal val="1"/>
                                          </p:val>
                                        </p:tav>
                                      </p:tavLst>
                                    </p:anim>
                                  </p:childTnLst>
                                </p:cTn>
                              </p:par>
                              <p:par>
                                <p:cTn id="48" presetID="2" presetClass="entr" presetSubtype="12" fill="hold" nodeType="withEffect">
                                  <p:stCondLst>
                                    <p:cond delay="0"/>
                                  </p:stCondLst>
                                  <p:childTnLst>
                                    <p:set>
                                      <p:cBhvr>
                                        <p:cTn id="49" dur="1" fill="hold">
                                          <p:stCondLst>
                                            <p:cond delay="0"/>
                                          </p:stCondLst>
                                        </p:cTn>
                                        <p:tgtEl>
                                          <p:spTgt spid="4"/>
                                        </p:tgtEl>
                                        <p:attrNameLst>
                                          <p:attrName>style.visibility</p:attrName>
                                        </p:attrNameLst>
                                      </p:cBhvr>
                                      <p:to>
                                        <p:strVal val="visible"/>
                                      </p:to>
                                    </p:set>
                                    <p:anim calcmode="lin" valueType="num">
                                      <p:cBhvr additive="base">
                                        <p:cTn id="50" dur="3000" fill="hold"/>
                                        <p:tgtEl>
                                          <p:spTgt spid="4"/>
                                        </p:tgtEl>
                                        <p:attrNameLst>
                                          <p:attrName>ppt_x</p:attrName>
                                        </p:attrNameLst>
                                      </p:cBhvr>
                                      <p:tavLst>
                                        <p:tav tm="0">
                                          <p:val>
                                            <p:strVal val="0-#ppt_w/2"/>
                                          </p:val>
                                        </p:tav>
                                        <p:tav tm="100000">
                                          <p:val>
                                            <p:strVal val="#ppt_x"/>
                                          </p:val>
                                        </p:tav>
                                      </p:tavLst>
                                    </p:anim>
                                    <p:anim calcmode="lin" valueType="num">
                                      <p:cBhvr additive="base">
                                        <p:cTn id="51" dur="3000" fill="hold"/>
                                        <p:tgtEl>
                                          <p:spTgt spid="4"/>
                                        </p:tgtEl>
                                        <p:attrNameLst>
                                          <p:attrName>ppt_y</p:attrName>
                                        </p:attrNameLst>
                                      </p:cBhvr>
                                      <p:tavLst>
                                        <p:tav tm="0">
                                          <p:val>
                                            <p:strVal val="1+#ppt_h/2"/>
                                          </p:val>
                                        </p:tav>
                                        <p:tav tm="100000">
                                          <p:val>
                                            <p:strVal val="#ppt_y"/>
                                          </p:val>
                                        </p:tav>
                                      </p:tavLst>
                                    </p:anim>
                                  </p:childTnLst>
                                </p:cTn>
                              </p:par>
                              <p:par>
                                <p:cTn id="52" presetID="19" presetClass="entr" presetSubtype="5" fill="hold" nodeType="withEffect">
                                  <p:stCondLst>
                                    <p:cond delay="0"/>
                                  </p:stCondLst>
                                  <p:childTnLst>
                                    <p:set>
                                      <p:cBhvr>
                                        <p:cTn id="53" dur="1" fill="hold">
                                          <p:stCondLst>
                                            <p:cond delay="0"/>
                                          </p:stCondLst>
                                        </p:cTn>
                                        <p:tgtEl>
                                          <p:spTgt spid="4"/>
                                        </p:tgtEl>
                                        <p:attrNameLst>
                                          <p:attrName>style.visibility</p:attrName>
                                        </p:attrNameLst>
                                      </p:cBhvr>
                                      <p:to>
                                        <p:strVal val="visible"/>
                                      </p:to>
                                    </p:set>
                                    <p:anim calcmode="lin" valueType="num">
                                      <p:cBhvr>
                                        <p:cTn id="54" dur="3000" fill="hold"/>
                                        <p:tgtEl>
                                          <p:spTgt spid="4"/>
                                        </p:tgtEl>
                                        <p:attrNameLst>
                                          <p:attrName>ppt_w</p:attrName>
                                        </p:attrNameLst>
                                      </p:cBhvr>
                                      <p:tavLst>
                                        <p:tav tm="0">
                                          <p:val>
                                            <p:strVal val="#ppt_w"/>
                                          </p:val>
                                        </p:tav>
                                        <p:tav tm="100000">
                                          <p:val>
                                            <p:strVal val="#ppt_w"/>
                                          </p:val>
                                        </p:tav>
                                      </p:tavLst>
                                    </p:anim>
                                    <p:anim calcmode="lin" valueType="num">
                                      <p:cBhvr>
                                        <p:cTn id="55" dur="3000" fill="hold"/>
                                        <p:tgtEl>
                                          <p:spTgt spid="4"/>
                                        </p:tgtEl>
                                        <p:attrNameLst>
                                          <p:attrName>ppt_h</p:attrName>
                                        </p:attrNameLst>
                                      </p:cBhvr>
                                      <p:tavLst>
                                        <p:tav tm="0" fmla="#ppt_h*sin(2.5*pi*$)">
                                          <p:val>
                                            <p:fltVal val="0"/>
                                          </p:val>
                                        </p:tav>
                                        <p:tav tm="100000">
                                          <p:val>
                                            <p:fltVal val="1"/>
                                          </p:val>
                                        </p:tav>
                                      </p:tavLst>
                                    </p:anim>
                                  </p:childTnLst>
                                </p:cTn>
                              </p:par>
                              <p:par>
                                <p:cTn id="56" presetID="2" presetClass="entr" presetSubtype="3" fill="hold"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additive="base">
                                        <p:cTn id="58" dur="3000" fill="hold"/>
                                        <p:tgtEl>
                                          <p:spTgt spid="8"/>
                                        </p:tgtEl>
                                        <p:attrNameLst>
                                          <p:attrName>ppt_x</p:attrName>
                                        </p:attrNameLst>
                                      </p:cBhvr>
                                      <p:tavLst>
                                        <p:tav tm="0">
                                          <p:val>
                                            <p:strVal val="1+#ppt_w/2"/>
                                          </p:val>
                                        </p:tav>
                                        <p:tav tm="100000">
                                          <p:val>
                                            <p:strVal val="#ppt_x"/>
                                          </p:val>
                                        </p:tav>
                                      </p:tavLst>
                                    </p:anim>
                                    <p:anim calcmode="lin" valueType="num">
                                      <p:cBhvr additive="base">
                                        <p:cTn id="59" dur="3000" fill="hold"/>
                                        <p:tgtEl>
                                          <p:spTgt spid="8"/>
                                        </p:tgtEl>
                                        <p:attrNameLst>
                                          <p:attrName>ppt_y</p:attrName>
                                        </p:attrNameLst>
                                      </p:cBhvr>
                                      <p:tavLst>
                                        <p:tav tm="0">
                                          <p:val>
                                            <p:strVal val="0-#ppt_h/2"/>
                                          </p:val>
                                        </p:tav>
                                        <p:tav tm="100000">
                                          <p:val>
                                            <p:strVal val="#ppt_y"/>
                                          </p:val>
                                        </p:tav>
                                      </p:tavLst>
                                    </p:anim>
                                  </p:childTnLst>
                                </p:cTn>
                              </p:par>
                              <p:par>
                                <p:cTn id="60" presetID="19" presetClass="entr" presetSubtype="5" fill="hold"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p:cTn id="62" dur="3000" fill="hold"/>
                                        <p:tgtEl>
                                          <p:spTgt spid="8"/>
                                        </p:tgtEl>
                                        <p:attrNameLst>
                                          <p:attrName>ppt_w</p:attrName>
                                        </p:attrNameLst>
                                      </p:cBhvr>
                                      <p:tavLst>
                                        <p:tav tm="0">
                                          <p:val>
                                            <p:strVal val="#ppt_w"/>
                                          </p:val>
                                        </p:tav>
                                        <p:tav tm="100000">
                                          <p:val>
                                            <p:strVal val="#ppt_w"/>
                                          </p:val>
                                        </p:tav>
                                      </p:tavLst>
                                    </p:anim>
                                    <p:anim calcmode="lin" valueType="num">
                                      <p:cBhvr>
                                        <p:cTn id="63" dur="3000" fill="hold"/>
                                        <p:tgtEl>
                                          <p:spTgt spid="8"/>
                                        </p:tgtEl>
                                        <p:attrNameLst>
                                          <p:attrName>ppt_h</p:attrName>
                                        </p:attrNameLst>
                                      </p:cBhvr>
                                      <p:tavLst>
                                        <p:tav tm="0" fmla="#ppt_h*sin(2.5*pi*$)">
                                          <p:val>
                                            <p:fltVal val="0"/>
                                          </p:val>
                                        </p:tav>
                                        <p:tav tm="100000">
                                          <p:val>
                                            <p:fltVal val="1"/>
                                          </p:val>
                                        </p:tav>
                                      </p:tavLst>
                                    </p:anim>
                                  </p:childTnLst>
                                </p:cTn>
                              </p:par>
                              <p:par>
                                <p:cTn id="64" presetID="2" presetClass="entr" presetSubtype="3" fill="hold" nodeType="withEffect">
                                  <p:stCondLst>
                                    <p:cond delay="0"/>
                                  </p:stCondLst>
                                  <p:childTnLst>
                                    <p:set>
                                      <p:cBhvr>
                                        <p:cTn id="65" dur="1" fill="hold">
                                          <p:stCondLst>
                                            <p:cond delay="0"/>
                                          </p:stCondLst>
                                        </p:cTn>
                                        <p:tgtEl>
                                          <p:spTgt spid="12"/>
                                        </p:tgtEl>
                                        <p:attrNameLst>
                                          <p:attrName>style.visibility</p:attrName>
                                        </p:attrNameLst>
                                      </p:cBhvr>
                                      <p:to>
                                        <p:strVal val="visible"/>
                                      </p:to>
                                    </p:set>
                                    <p:anim calcmode="lin" valueType="num">
                                      <p:cBhvr additive="base">
                                        <p:cTn id="66" dur="3000" fill="hold"/>
                                        <p:tgtEl>
                                          <p:spTgt spid="12"/>
                                        </p:tgtEl>
                                        <p:attrNameLst>
                                          <p:attrName>ppt_x</p:attrName>
                                        </p:attrNameLst>
                                      </p:cBhvr>
                                      <p:tavLst>
                                        <p:tav tm="0">
                                          <p:val>
                                            <p:strVal val="1+#ppt_w/2"/>
                                          </p:val>
                                        </p:tav>
                                        <p:tav tm="100000">
                                          <p:val>
                                            <p:strVal val="#ppt_x"/>
                                          </p:val>
                                        </p:tav>
                                      </p:tavLst>
                                    </p:anim>
                                    <p:anim calcmode="lin" valueType="num">
                                      <p:cBhvr additive="base">
                                        <p:cTn id="67" dur="3000" fill="hold"/>
                                        <p:tgtEl>
                                          <p:spTgt spid="12"/>
                                        </p:tgtEl>
                                        <p:attrNameLst>
                                          <p:attrName>ppt_y</p:attrName>
                                        </p:attrNameLst>
                                      </p:cBhvr>
                                      <p:tavLst>
                                        <p:tav tm="0">
                                          <p:val>
                                            <p:strVal val="0-#ppt_h/2"/>
                                          </p:val>
                                        </p:tav>
                                        <p:tav tm="100000">
                                          <p:val>
                                            <p:strVal val="#ppt_y"/>
                                          </p:val>
                                        </p:tav>
                                      </p:tavLst>
                                    </p:anim>
                                  </p:childTnLst>
                                </p:cTn>
                              </p:par>
                              <p:par>
                                <p:cTn id="68" presetID="19" presetClass="entr" presetSubtype="5" fill="hold"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3000" fill="hold"/>
                                        <p:tgtEl>
                                          <p:spTgt spid="12"/>
                                        </p:tgtEl>
                                        <p:attrNameLst>
                                          <p:attrName>ppt_w</p:attrName>
                                        </p:attrNameLst>
                                      </p:cBhvr>
                                      <p:tavLst>
                                        <p:tav tm="0">
                                          <p:val>
                                            <p:strVal val="#ppt_w"/>
                                          </p:val>
                                        </p:tav>
                                        <p:tav tm="100000">
                                          <p:val>
                                            <p:strVal val="#ppt_w"/>
                                          </p:val>
                                        </p:tav>
                                      </p:tavLst>
                                    </p:anim>
                                    <p:anim calcmode="lin" valueType="num">
                                      <p:cBhvr>
                                        <p:cTn id="71" dur="3000" fill="hold"/>
                                        <p:tgtEl>
                                          <p:spTgt spid="12"/>
                                        </p:tgtEl>
                                        <p:attrNameLst>
                                          <p:attrName>ppt_h</p:attrName>
                                        </p:attrNameLst>
                                      </p:cBhvr>
                                      <p:tavLst>
                                        <p:tav tm="0" fmla="#ppt_h*sin(2.5*pi*$)">
                                          <p:val>
                                            <p:fltVal val="0"/>
                                          </p:val>
                                        </p:tav>
                                        <p:tav tm="100000">
                                          <p:val>
                                            <p:fltVal val="1"/>
                                          </p:val>
                                        </p:tav>
                                      </p:tavLst>
                                    </p:anim>
                                  </p:childTnLst>
                                </p:cTn>
                              </p:par>
                              <p:par>
                                <p:cTn id="72" presetID="2" presetClass="entr" presetSubtype="3" fill="hold"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additive="base">
                                        <p:cTn id="74" dur="3000" fill="hold"/>
                                        <p:tgtEl>
                                          <p:spTgt spid="13"/>
                                        </p:tgtEl>
                                        <p:attrNameLst>
                                          <p:attrName>ppt_x</p:attrName>
                                        </p:attrNameLst>
                                      </p:cBhvr>
                                      <p:tavLst>
                                        <p:tav tm="0">
                                          <p:val>
                                            <p:strVal val="1+#ppt_w/2"/>
                                          </p:val>
                                        </p:tav>
                                        <p:tav tm="100000">
                                          <p:val>
                                            <p:strVal val="#ppt_x"/>
                                          </p:val>
                                        </p:tav>
                                      </p:tavLst>
                                    </p:anim>
                                    <p:anim calcmode="lin" valueType="num">
                                      <p:cBhvr additive="base">
                                        <p:cTn id="75" dur="3000" fill="hold"/>
                                        <p:tgtEl>
                                          <p:spTgt spid="13"/>
                                        </p:tgtEl>
                                        <p:attrNameLst>
                                          <p:attrName>ppt_y</p:attrName>
                                        </p:attrNameLst>
                                      </p:cBhvr>
                                      <p:tavLst>
                                        <p:tav tm="0">
                                          <p:val>
                                            <p:strVal val="0-#ppt_h/2"/>
                                          </p:val>
                                        </p:tav>
                                        <p:tav tm="100000">
                                          <p:val>
                                            <p:strVal val="#ppt_y"/>
                                          </p:val>
                                        </p:tav>
                                      </p:tavLst>
                                    </p:anim>
                                  </p:childTnLst>
                                </p:cTn>
                              </p:par>
                              <p:par>
                                <p:cTn id="76" presetID="19" presetClass="entr" presetSubtype="5" fill="hold"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p:cTn id="78" dur="3000" fill="hold"/>
                                        <p:tgtEl>
                                          <p:spTgt spid="13"/>
                                        </p:tgtEl>
                                        <p:attrNameLst>
                                          <p:attrName>ppt_w</p:attrName>
                                        </p:attrNameLst>
                                      </p:cBhvr>
                                      <p:tavLst>
                                        <p:tav tm="0">
                                          <p:val>
                                            <p:strVal val="#ppt_w"/>
                                          </p:val>
                                        </p:tav>
                                        <p:tav tm="100000">
                                          <p:val>
                                            <p:strVal val="#ppt_w"/>
                                          </p:val>
                                        </p:tav>
                                      </p:tavLst>
                                    </p:anim>
                                    <p:anim calcmode="lin" valueType="num">
                                      <p:cBhvr>
                                        <p:cTn id="79" dur="3000" fill="hold"/>
                                        <p:tgtEl>
                                          <p:spTgt spid="13"/>
                                        </p:tgtEl>
                                        <p:attrNameLst>
                                          <p:attrName>ppt_h</p:attrName>
                                        </p:attrNameLst>
                                      </p:cBhvr>
                                      <p:tavLst>
                                        <p:tav tm="0" fmla="#ppt_h*sin(2.5*pi*$)">
                                          <p:val>
                                            <p:fltVal val="0"/>
                                          </p:val>
                                        </p:tav>
                                        <p:tav tm="100000">
                                          <p:val>
                                            <p:fltVal val="1"/>
                                          </p:val>
                                        </p:tav>
                                      </p:tavLst>
                                    </p:anim>
                                  </p:childTnLst>
                                </p:cTn>
                              </p:par>
                              <p:par>
                                <p:cTn id="80" presetID="2" presetClass="entr" presetSubtype="9" fill="hold"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additive="base">
                                        <p:cTn id="82" dur="3000" fill="hold"/>
                                        <p:tgtEl>
                                          <p:spTgt spid="9"/>
                                        </p:tgtEl>
                                        <p:attrNameLst>
                                          <p:attrName>ppt_x</p:attrName>
                                        </p:attrNameLst>
                                      </p:cBhvr>
                                      <p:tavLst>
                                        <p:tav tm="0">
                                          <p:val>
                                            <p:strVal val="0-#ppt_w/2"/>
                                          </p:val>
                                        </p:tav>
                                        <p:tav tm="100000">
                                          <p:val>
                                            <p:strVal val="#ppt_x"/>
                                          </p:val>
                                        </p:tav>
                                      </p:tavLst>
                                    </p:anim>
                                    <p:anim calcmode="lin" valueType="num">
                                      <p:cBhvr additive="base">
                                        <p:cTn id="83" dur="3000" fill="hold"/>
                                        <p:tgtEl>
                                          <p:spTgt spid="9"/>
                                        </p:tgtEl>
                                        <p:attrNameLst>
                                          <p:attrName>ppt_y</p:attrName>
                                        </p:attrNameLst>
                                      </p:cBhvr>
                                      <p:tavLst>
                                        <p:tav tm="0">
                                          <p:val>
                                            <p:strVal val="0-#ppt_h/2"/>
                                          </p:val>
                                        </p:tav>
                                        <p:tav tm="100000">
                                          <p:val>
                                            <p:strVal val="#ppt_y"/>
                                          </p:val>
                                        </p:tav>
                                      </p:tavLst>
                                    </p:anim>
                                  </p:childTnLst>
                                </p:cTn>
                              </p:par>
                              <p:par>
                                <p:cTn id="84" presetID="19" presetClass="entr" presetSubtype="5" fill="hold"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p:cTn id="86" dur="3000" fill="hold"/>
                                        <p:tgtEl>
                                          <p:spTgt spid="9"/>
                                        </p:tgtEl>
                                        <p:attrNameLst>
                                          <p:attrName>ppt_w</p:attrName>
                                        </p:attrNameLst>
                                      </p:cBhvr>
                                      <p:tavLst>
                                        <p:tav tm="0">
                                          <p:val>
                                            <p:strVal val="#ppt_w"/>
                                          </p:val>
                                        </p:tav>
                                        <p:tav tm="100000">
                                          <p:val>
                                            <p:strVal val="#ppt_w"/>
                                          </p:val>
                                        </p:tav>
                                      </p:tavLst>
                                    </p:anim>
                                    <p:anim calcmode="lin" valueType="num">
                                      <p:cBhvr>
                                        <p:cTn id="87" dur="3000" fill="hold"/>
                                        <p:tgtEl>
                                          <p:spTgt spid="9"/>
                                        </p:tgtEl>
                                        <p:attrNameLst>
                                          <p:attrName>ppt_h</p:attrName>
                                        </p:attrNameLst>
                                      </p:cBhvr>
                                      <p:tavLst>
                                        <p:tav tm="0" fmla="#ppt_h*sin(2.5*pi*$)">
                                          <p:val>
                                            <p:fltVal val="0"/>
                                          </p:val>
                                        </p:tav>
                                        <p:tav tm="100000">
                                          <p:val>
                                            <p:fltVal val="1"/>
                                          </p:val>
                                        </p:tav>
                                      </p:tavLst>
                                    </p:anim>
                                  </p:childTnLst>
                                </p:cTn>
                              </p:par>
                              <p:par>
                                <p:cTn id="88" presetID="2" presetClass="entr" presetSubtype="9" fill="hold" nodeType="with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additive="base">
                                        <p:cTn id="90" dur="3000" fill="hold"/>
                                        <p:tgtEl>
                                          <p:spTgt spid="10"/>
                                        </p:tgtEl>
                                        <p:attrNameLst>
                                          <p:attrName>ppt_x</p:attrName>
                                        </p:attrNameLst>
                                      </p:cBhvr>
                                      <p:tavLst>
                                        <p:tav tm="0">
                                          <p:val>
                                            <p:strVal val="0-#ppt_w/2"/>
                                          </p:val>
                                        </p:tav>
                                        <p:tav tm="100000">
                                          <p:val>
                                            <p:strVal val="#ppt_x"/>
                                          </p:val>
                                        </p:tav>
                                      </p:tavLst>
                                    </p:anim>
                                    <p:anim calcmode="lin" valueType="num">
                                      <p:cBhvr additive="base">
                                        <p:cTn id="91" dur="3000" fill="hold"/>
                                        <p:tgtEl>
                                          <p:spTgt spid="10"/>
                                        </p:tgtEl>
                                        <p:attrNameLst>
                                          <p:attrName>ppt_y</p:attrName>
                                        </p:attrNameLst>
                                      </p:cBhvr>
                                      <p:tavLst>
                                        <p:tav tm="0">
                                          <p:val>
                                            <p:strVal val="0-#ppt_h/2"/>
                                          </p:val>
                                        </p:tav>
                                        <p:tav tm="100000">
                                          <p:val>
                                            <p:strVal val="#ppt_y"/>
                                          </p:val>
                                        </p:tav>
                                      </p:tavLst>
                                    </p:anim>
                                  </p:childTnLst>
                                </p:cTn>
                              </p:par>
                              <p:par>
                                <p:cTn id="92" presetID="19" presetClass="entr" presetSubtype="5" fill="hold"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p:cTn id="94" dur="3000" fill="hold"/>
                                        <p:tgtEl>
                                          <p:spTgt spid="10"/>
                                        </p:tgtEl>
                                        <p:attrNameLst>
                                          <p:attrName>ppt_w</p:attrName>
                                        </p:attrNameLst>
                                      </p:cBhvr>
                                      <p:tavLst>
                                        <p:tav tm="0">
                                          <p:val>
                                            <p:strVal val="#ppt_w"/>
                                          </p:val>
                                        </p:tav>
                                        <p:tav tm="100000">
                                          <p:val>
                                            <p:strVal val="#ppt_w"/>
                                          </p:val>
                                        </p:tav>
                                      </p:tavLst>
                                    </p:anim>
                                    <p:anim calcmode="lin" valueType="num">
                                      <p:cBhvr>
                                        <p:cTn id="95" dur="3000" fill="hold"/>
                                        <p:tgtEl>
                                          <p:spTgt spid="10"/>
                                        </p:tgtEl>
                                        <p:attrNameLst>
                                          <p:attrName>ppt_h</p:attrName>
                                        </p:attrNameLst>
                                      </p:cBhvr>
                                      <p:tavLst>
                                        <p:tav tm="0" fmla="#ppt_h*sin(2.5*pi*$)">
                                          <p:val>
                                            <p:fltVal val="0"/>
                                          </p:val>
                                        </p:tav>
                                        <p:tav tm="100000">
                                          <p:val>
                                            <p:fltVal val="1"/>
                                          </p:val>
                                        </p:tav>
                                      </p:tavLst>
                                    </p:anim>
                                  </p:childTnLst>
                                </p:cTn>
                              </p:par>
                              <p:par>
                                <p:cTn id="96" presetID="2" presetClass="entr" presetSubtype="9" fill="hold"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additive="base">
                                        <p:cTn id="98" dur="3000" fill="hold"/>
                                        <p:tgtEl>
                                          <p:spTgt spid="11"/>
                                        </p:tgtEl>
                                        <p:attrNameLst>
                                          <p:attrName>ppt_x</p:attrName>
                                        </p:attrNameLst>
                                      </p:cBhvr>
                                      <p:tavLst>
                                        <p:tav tm="0">
                                          <p:val>
                                            <p:strVal val="0-#ppt_w/2"/>
                                          </p:val>
                                        </p:tav>
                                        <p:tav tm="100000">
                                          <p:val>
                                            <p:strVal val="#ppt_x"/>
                                          </p:val>
                                        </p:tav>
                                      </p:tavLst>
                                    </p:anim>
                                    <p:anim calcmode="lin" valueType="num">
                                      <p:cBhvr additive="base">
                                        <p:cTn id="99" dur="3000" fill="hold"/>
                                        <p:tgtEl>
                                          <p:spTgt spid="11"/>
                                        </p:tgtEl>
                                        <p:attrNameLst>
                                          <p:attrName>ppt_y</p:attrName>
                                        </p:attrNameLst>
                                      </p:cBhvr>
                                      <p:tavLst>
                                        <p:tav tm="0">
                                          <p:val>
                                            <p:strVal val="0-#ppt_h/2"/>
                                          </p:val>
                                        </p:tav>
                                        <p:tav tm="100000">
                                          <p:val>
                                            <p:strVal val="#ppt_y"/>
                                          </p:val>
                                        </p:tav>
                                      </p:tavLst>
                                    </p:anim>
                                  </p:childTnLst>
                                </p:cTn>
                              </p:par>
                              <p:par>
                                <p:cTn id="100" presetID="19" presetClass="entr" presetSubtype="5" fill="hold" nodeType="withEffect">
                                  <p:stCondLst>
                                    <p:cond delay="0"/>
                                  </p:stCondLst>
                                  <p:childTnLst>
                                    <p:set>
                                      <p:cBhvr>
                                        <p:cTn id="101" dur="1" fill="hold">
                                          <p:stCondLst>
                                            <p:cond delay="0"/>
                                          </p:stCondLst>
                                        </p:cTn>
                                        <p:tgtEl>
                                          <p:spTgt spid="11"/>
                                        </p:tgtEl>
                                        <p:attrNameLst>
                                          <p:attrName>style.visibility</p:attrName>
                                        </p:attrNameLst>
                                      </p:cBhvr>
                                      <p:to>
                                        <p:strVal val="visible"/>
                                      </p:to>
                                    </p:set>
                                    <p:anim calcmode="lin" valueType="num">
                                      <p:cBhvr>
                                        <p:cTn id="102" dur="3000" fill="hold"/>
                                        <p:tgtEl>
                                          <p:spTgt spid="11"/>
                                        </p:tgtEl>
                                        <p:attrNameLst>
                                          <p:attrName>ppt_w</p:attrName>
                                        </p:attrNameLst>
                                      </p:cBhvr>
                                      <p:tavLst>
                                        <p:tav tm="0">
                                          <p:val>
                                            <p:strVal val="#ppt_w"/>
                                          </p:val>
                                        </p:tav>
                                        <p:tav tm="100000">
                                          <p:val>
                                            <p:strVal val="#ppt_w"/>
                                          </p:val>
                                        </p:tav>
                                      </p:tavLst>
                                    </p:anim>
                                    <p:anim calcmode="lin" valueType="num">
                                      <p:cBhvr>
                                        <p:cTn id="103" dur="3000" fill="hold"/>
                                        <p:tgtEl>
                                          <p:spTgt spid="11"/>
                                        </p:tgtEl>
                                        <p:attrNameLst>
                                          <p:attrName>ppt_h</p:attrName>
                                        </p:attrNameLst>
                                      </p:cBhvr>
                                      <p:tavLst>
                                        <p:tav tm="0" fmla="#ppt_h*sin(2.5*pi*$)">
                                          <p:val>
                                            <p:fltVal val="0"/>
                                          </p:val>
                                        </p:tav>
                                        <p:tav tm="100000">
                                          <p:val>
                                            <p:fltVal val="1"/>
                                          </p:val>
                                        </p:tav>
                                      </p:tavLst>
                                    </p:anim>
                                  </p:childTnLst>
                                </p:cTn>
                              </p:par>
                            </p:childTnLst>
                          </p:cTn>
                        </p:par>
                        <p:par>
                          <p:cTn id="104" fill="hold">
                            <p:stCondLst>
                              <p:cond delay="3000"/>
                            </p:stCondLst>
                            <p:childTnLst>
                              <p:par>
                                <p:cTn id="105" presetID="2" presetClass="exit" presetSubtype="9" fill="hold" nodeType="afterEffect">
                                  <p:stCondLst>
                                    <p:cond delay="0"/>
                                  </p:stCondLst>
                                  <p:childTnLst>
                                    <p:anim calcmode="lin" valueType="num">
                                      <p:cBhvr additive="base">
                                        <p:cTn id="106" dur="3500"/>
                                        <p:tgtEl>
                                          <p:spTgt spid="11"/>
                                        </p:tgtEl>
                                        <p:attrNameLst>
                                          <p:attrName>ppt_x</p:attrName>
                                        </p:attrNameLst>
                                      </p:cBhvr>
                                      <p:tavLst>
                                        <p:tav tm="0">
                                          <p:val>
                                            <p:strVal val="ppt_x"/>
                                          </p:val>
                                        </p:tav>
                                        <p:tav tm="100000">
                                          <p:val>
                                            <p:strVal val="0-ppt_w/2"/>
                                          </p:val>
                                        </p:tav>
                                      </p:tavLst>
                                    </p:anim>
                                    <p:anim calcmode="lin" valueType="num">
                                      <p:cBhvr additive="base">
                                        <p:cTn id="107" dur="3500"/>
                                        <p:tgtEl>
                                          <p:spTgt spid="11"/>
                                        </p:tgtEl>
                                        <p:attrNameLst>
                                          <p:attrName>ppt_y</p:attrName>
                                        </p:attrNameLst>
                                      </p:cBhvr>
                                      <p:tavLst>
                                        <p:tav tm="0">
                                          <p:val>
                                            <p:strVal val="ppt_y"/>
                                          </p:val>
                                        </p:tav>
                                        <p:tav tm="100000">
                                          <p:val>
                                            <p:strVal val="0-ppt_h/2"/>
                                          </p:val>
                                        </p:tav>
                                      </p:tavLst>
                                    </p:anim>
                                    <p:set>
                                      <p:cBhvr>
                                        <p:cTn id="108" dur="1" fill="hold">
                                          <p:stCondLst>
                                            <p:cond delay="3499"/>
                                          </p:stCondLst>
                                        </p:cTn>
                                        <p:tgtEl>
                                          <p:spTgt spid="11"/>
                                        </p:tgtEl>
                                        <p:attrNameLst>
                                          <p:attrName>style.visibility</p:attrName>
                                        </p:attrNameLst>
                                      </p:cBhvr>
                                      <p:to>
                                        <p:strVal val="hidden"/>
                                      </p:to>
                                    </p:set>
                                  </p:childTnLst>
                                </p:cTn>
                              </p:par>
                              <p:par>
                                <p:cTn id="109" presetID="19" presetClass="exit" presetSubtype="5" fill="hold" nodeType="withEffect">
                                  <p:stCondLst>
                                    <p:cond delay="0"/>
                                  </p:stCondLst>
                                  <p:childTnLst>
                                    <p:anim calcmode="lin" valueType="num">
                                      <p:cBhvr>
                                        <p:cTn id="110" dur="3500"/>
                                        <p:tgtEl>
                                          <p:spTgt spid="11"/>
                                        </p:tgtEl>
                                        <p:attrNameLst>
                                          <p:attrName>ppt_w</p:attrName>
                                        </p:attrNameLst>
                                      </p:cBhvr>
                                      <p:tavLst>
                                        <p:tav tm="0">
                                          <p:val>
                                            <p:strVal val="ppt_w"/>
                                          </p:val>
                                        </p:tav>
                                        <p:tav tm="100000">
                                          <p:val>
                                            <p:strVal val="ppt_w"/>
                                          </p:val>
                                        </p:tav>
                                      </p:tavLst>
                                    </p:anim>
                                    <p:anim calcmode="lin" valueType="num">
                                      <p:cBhvr>
                                        <p:cTn id="111" dur="35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2" dur="1" fill="hold">
                                          <p:stCondLst>
                                            <p:cond delay="3499"/>
                                          </p:stCondLst>
                                        </p:cTn>
                                        <p:tgtEl>
                                          <p:spTgt spid="11"/>
                                        </p:tgtEl>
                                        <p:attrNameLst>
                                          <p:attrName>style.visibility</p:attrName>
                                        </p:attrNameLst>
                                      </p:cBhvr>
                                      <p:to>
                                        <p:strVal val="hidden"/>
                                      </p:to>
                                    </p:set>
                                  </p:childTnLst>
                                </p:cTn>
                              </p:par>
                              <p:par>
                                <p:cTn id="113" presetID="2" presetClass="exit" presetSubtype="9" fill="hold" nodeType="withEffect">
                                  <p:stCondLst>
                                    <p:cond delay="0"/>
                                  </p:stCondLst>
                                  <p:childTnLst>
                                    <p:anim calcmode="lin" valueType="num">
                                      <p:cBhvr additive="base">
                                        <p:cTn id="114" dur="3500"/>
                                        <p:tgtEl>
                                          <p:spTgt spid="10"/>
                                        </p:tgtEl>
                                        <p:attrNameLst>
                                          <p:attrName>ppt_x</p:attrName>
                                        </p:attrNameLst>
                                      </p:cBhvr>
                                      <p:tavLst>
                                        <p:tav tm="0">
                                          <p:val>
                                            <p:strVal val="ppt_x"/>
                                          </p:val>
                                        </p:tav>
                                        <p:tav tm="100000">
                                          <p:val>
                                            <p:strVal val="0-ppt_w/2"/>
                                          </p:val>
                                        </p:tav>
                                      </p:tavLst>
                                    </p:anim>
                                    <p:anim calcmode="lin" valueType="num">
                                      <p:cBhvr additive="base">
                                        <p:cTn id="115" dur="3500"/>
                                        <p:tgtEl>
                                          <p:spTgt spid="10"/>
                                        </p:tgtEl>
                                        <p:attrNameLst>
                                          <p:attrName>ppt_y</p:attrName>
                                        </p:attrNameLst>
                                      </p:cBhvr>
                                      <p:tavLst>
                                        <p:tav tm="0">
                                          <p:val>
                                            <p:strVal val="ppt_y"/>
                                          </p:val>
                                        </p:tav>
                                        <p:tav tm="100000">
                                          <p:val>
                                            <p:strVal val="0-ppt_h/2"/>
                                          </p:val>
                                        </p:tav>
                                      </p:tavLst>
                                    </p:anim>
                                    <p:set>
                                      <p:cBhvr>
                                        <p:cTn id="116" dur="1" fill="hold">
                                          <p:stCondLst>
                                            <p:cond delay="3499"/>
                                          </p:stCondLst>
                                        </p:cTn>
                                        <p:tgtEl>
                                          <p:spTgt spid="10"/>
                                        </p:tgtEl>
                                        <p:attrNameLst>
                                          <p:attrName>style.visibility</p:attrName>
                                        </p:attrNameLst>
                                      </p:cBhvr>
                                      <p:to>
                                        <p:strVal val="hidden"/>
                                      </p:to>
                                    </p:set>
                                  </p:childTnLst>
                                </p:cTn>
                              </p:par>
                              <p:par>
                                <p:cTn id="117" presetID="19" presetClass="exit" presetSubtype="5" fill="hold" nodeType="withEffect">
                                  <p:stCondLst>
                                    <p:cond delay="0"/>
                                  </p:stCondLst>
                                  <p:childTnLst>
                                    <p:anim calcmode="lin" valueType="num">
                                      <p:cBhvr>
                                        <p:cTn id="118" dur="3500"/>
                                        <p:tgtEl>
                                          <p:spTgt spid="10"/>
                                        </p:tgtEl>
                                        <p:attrNameLst>
                                          <p:attrName>ppt_w</p:attrName>
                                        </p:attrNameLst>
                                      </p:cBhvr>
                                      <p:tavLst>
                                        <p:tav tm="0">
                                          <p:val>
                                            <p:strVal val="ppt_w"/>
                                          </p:val>
                                        </p:tav>
                                        <p:tav tm="100000">
                                          <p:val>
                                            <p:strVal val="ppt_w"/>
                                          </p:val>
                                        </p:tav>
                                      </p:tavLst>
                                    </p:anim>
                                    <p:anim calcmode="lin" valueType="num">
                                      <p:cBhvr>
                                        <p:cTn id="119" dur="35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0" dur="1" fill="hold">
                                          <p:stCondLst>
                                            <p:cond delay="3499"/>
                                          </p:stCondLst>
                                        </p:cTn>
                                        <p:tgtEl>
                                          <p:spTgt spid="10"/>
                                        </p:tgtEl>
                                        <p:attrNameLst>
                                          <p:attrName>style.visibility</p:attrName>
                                        </p:attrNameLst>
                                      </p:cBhvr>
                                      <p:to>
                                        <p:strVal val="hidden"/>
                                      </p:to>
                                    </p:set>
                                  </p:childTnLst>
                                </p:cTn>
                              </p:par>
                              <p:par>
                                <p:cTn id="121" presetID="2" presetClass="exit" presetSubtype="9" fill="hold" nodeType="withEffect">
                                  <p:stCondLst>
                                    <p:cond delay="0"/>
                                  </p:stCondLst>
                                  <p:childTnLst>
                                    <p:anim calcmode="lin" valueType="num">
                                      <p:cBhvr additive="base">
                                        <p:cTn id="122" dur="3500"/>
                                        <p:tgtEl>
                                          <p:spTgt spid="9"/>
                                        </p:tgtEl>
                                        <p:attrNameLst>
                                          <p:attrName>ppt_x</p:attrName>
                                        </p:attrNameLst>
                                      </p:cBhvr>
                                      <p:tavLst>
                                        <p:tav tm="0">
                                          <p:val>
                                            <p:strVal val="ppt_x"/>
                                          </p:val>
                                        </p:tav>
                                        <p:tav tm="100000">
                                          <p:val>
                                            <p:strVal val="0-ppt_w/2"/>
                                          </p:val>
                                        </p:tav>
                                      </p:tavLst>
                                    </p:anim>
                                    <p:anim calcmode="lin" valueType="num">
                                      <p:cBhvr additive="base">
                                        <p:cTn id="123" dur="3500"/>
                                        <p:tgtEl>
                                          <p:spTgt spid="9"/>
                                        </p:tgtEl>
                                        <p:attrNameLst>
                                          <p:attrName>ppt_y</p:attrName>
                                        </p:attrNameLst>
                                      </p:cBhvr>
                                      <p:tavLst>
                                        <p:tav tm="0">
                                          <p:val>
                                            <p:strVal val="ppt_y"/>
                                          </p:val>
                                        </p:tav>
                                        <p:tav tm="100000">
                                          <p:val>
                                            <p:strVal val="0-ppt_h/2"/>
                                          </p:val>
                                        </p:tav>
                                      </p:tavLst>
                                    </p:anim>
                                    <p:set>
                                      <p:cBhvr>
                                        <p:cTn id="124" dur="1" fill="hold">
                                          <p:stCondLst>
                                            <p:cond delay="3499"/>
                                          </p:stCondLst>
                                        </p:cTn>
                                        <p:tgtEl>
                                          <p:spTgt spid="9"/>
                                        </p:tgtEl>
                                        <p:attrNameLst>
                                          <p:attrName>style.visibility</p:attrName>
                                        </p:attrNameLst>
                                      </p:cBhvr>
                                      <p:to>
                                        <p:strVal val="hidden"/>
                                      </p:to>
                                    </p:set>
                                  </p:childTnLst>
                                </p:cTn>
                              </p:par>
                              <p:par>
                                <p:cTn id="125" presetID="19" presetClass="exit" presetSubtype="5" fill="hold" nodeType="withEffect">
                                  <p:stCondLst>
                                    <p:cond delay="0"/>
                                  </p:stCondLst>
                                  <p:childTnLst>
                                    <p:anim calcmode="lin" valueType="num">
                                      <p:cBhvr>
                                        <p:cTn id="126" dur="3500"/>
                                        <p:tgtEl>
                                          <p:spTgt spid="9"/>
                                        </p:tgtEl>
                                        <p:attrNameLst>
                                          <p:attrName>ppt_w</p:attrName>
                                        </p:attrNameLst>
                                      </p:cBhvr>
                                      <p:tavLst>
                                        <p:tav tm="0">
                                          <p:val>
                                            <p:strVal val="ppt_w"/>
                                          </p:val>
                                        </p:tav>
                                        <p:tav tm="100000">
                                          <p:val>
                                            <p:strVal val="ppt_w"/>
                                          </p:val>
                                        </p:tav>
                                      </p:tavLst>
                                    </p:anim>
                                    <p:anim calcmode="lin" valueType="num">
                                      <p:cBhvr>
                                        <p:cTn id="127" dur="35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3499"/>
                                          </p:stCondLst>
                                        </p:cTn>
                                        <p:tgtEl>
                                          <p:spTgt spid="9"/>
                                        </p:tgtEl>
                                        <p:attrNameLst>
                                          <p:attrName>style.visibility</p:attrName>
                                        </p:attrNameLst>
                                      </p:cBhvr>
                                      <p:to>
                                        <p:strVal val="hidden"/>
                                      </p:to>
                                    </p:set>
                                  </p:childTnLst>
                                </p:cTn>
                              </p:par>
                              <p:par>
                                <p:cTn id="129" presetID="2" presetClass="exit" presetSubtype="3" fill="hold" nodeType="withEffect">
                                  <p:stCondLst>
                                    <p:cond delay="0"/>
                                  </p:stCondLst>
                                  <p:childTnLst>
                                    <p:anim calcmode="lin" valueType="num">
                                      <p:cBhvr additive="base">
                                        <p:cTn id="130" dur="3500"/>
                                        <p:tgtEl>
                                          <p:spTgt spid="13"/>
                                        </p:tgtEl>
                                        <p:attrNameLst>
                                          <p:attrName>ppt_x</p:attrName>
                                        </p:attrNameLst>
                                      </p:cBhvr>
                                      <p:tavLst>
                                        <p:tav tm="0">
                                          <p:val>
                                            <p:strVal val="ppt_x"/>
                                          </p:val>
                                        </p:tav>
                                        <p:tav tm="100000">
                                          <p:val>
                                            <p:strVal val="1+ppt_w/2"/>
                                          </p:val>
                                        </p:tav>
                                      </p:tavLst>
                                    </p:anim>
                                    <p:anim calcmode="lin" valueType="num">
                                      <p:cBhvr additive="base">
                                        <p:cTn id="131" dur="3500"/>
                                        <p:tgtEl>
                                          <p:spTgt spid="13"/>
                                        </p:tgtEl>
                                        <p:attrNameLst>
                                          <p:attrName>ppt_y</p:attrName>
                                        </p:attrNameLst>
                                      </p:cBhvr>
                                      <p:tavLst>
                                        <p:tav tm="0">
                                          <p:val>
                                            <p:strVal val="ppt_y"/>
                                          </p:val>
                                        </p:tav>
                                        <p:tav tm="100000">
                                          <p:val>
                                            <p:strVal val="0-ppt_h/2"/>
                                          </p:val>
                                        </p:tav>
                                      </p:tavLst>
                                    </p:anim>
                                    <p:set>
                                      <p:cBhvr>
                                        <p:cTn id="132" dur="1" fill="hold">
                                          <p:stCondLst>
                                            <p:cond delay="3499"/>
                                          </p:stCondLst>
                                        </p:cTn>
                                        <p:tgtEl>
                                          <p:spTgt spid="13"/>
                                        </p:tgtEl>
                                        <p:attrNameLst>
                                          <p:attrName>style.visibility</p:attrName>
                                        </p:attrNameLst>
                                      </p:cBhvr>
                                      <p:to>
                                        <p:strVal val="hidden"/>
                                      </p:to>
                                    </p:set>
                                  </p:childTnLst>
                                </p:cTn>
                              </p:par>
                              <p:par>
                                <p:cTn id="133" presetID="19" presetClass="exit" presetSubtype="5" fill="hold" nodeType="withEffect">
                                  <p:stCondLst>
                                    <p:cond delay="0"/>
                                  </p:stCondLst>
                                  <p:childTnLst>
                                    <p:anim calcmode="lin" valueType="num">
                                      <p:cBhvr>
                                        <p:cTn id="134" dur="3500"/>
                                        <p:tgtEl>
                                          <p:spTgt spid="13"/>
                                        </p:tgtEl>
                                        <p:attrNameLst>
                                          <p:attrName>ppt_w</p:attrName>
                                        </p:attrNameLst>
                                      </p:cBhvr>
                                      <p:tavLst>
                                        <p:tav tm="0">
                                          <p:val>
                                            <p:strVal val="ppt_w"/>
                                          </p:val>
                                        </p:tav>
                                        <p:tav tm="100000">
                                          <p:val>
                                            <p:strVal val="ppt_w"/>
                                          </p:val>
                                        </p:tav>
                                      </p:tavLst>
                                    </p:anim>
                                    <p:anim calcmode="lin" valueType="num">
                                      <p:cBhvr>
                                        <p:cTn id="135" dur="35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3499"/>
                                          </p:stCondLst>
                                        </p:cTn>
                                        <p:tgtEl>
                                          <p:spTgt spid="13"/>
                                        </p:tgtEl>
                                        <p:attrNameLst>
                                          <p:attrName>style.visibility</p:attrName>
                                        </p:attrNameLst>
                                      </p:cBhvr>
                                      <p:to>
                                        <p:strVal val="hidden"/>
                                      </p:to>
                                    </p:set>
                                  </p:childTnLst>
                                </p:cTn>
                              </p:par>
                              <p:par>
                                <p:cTn id="137" presetID="2" presetClass="exit" presetSubtype="3" fill="hold" nodeType="withEffect">
                                  <p:stCondLst>
                                    <p:cond delay="0"/>
                                  </p:stCondLst>
                                  <p:childTnLst>
                                    <p:anim calcmode="lin" valueType="num">
                                      <p:cBhvr additive="base">
                                        <p:cTn id="138" dur="3500"/>
                                        <p:tgtEl>
                                          <p:spTgt spid="12"/>
                                        </p:tgtEl>
                                        <p:attrNameLst>
                                          <p:attrName>ppt_x</p:attrName>
                                        </p:attrNameLst>
                                      </p:cBhvr>
                                      <p:tavLst>
                                        <p:tav tm="0">
                                          <p:val>
                                            <p:strVal val="ppt_x"/>
                                          </p:val>
                                        </p:tav>
                                        <p:tav tm="100000">
                                          <p:val>
                                            <p:strVal val="1+ppt_w/2"/>
                                          </p:val>
                                        </p:tav>
                                      </p:tavLst>
                                    </p:anim>
                                    <p:anim calcmode="lin" valueType="num">
                                      <p:cBhvr additive="base">
                                        <p:cTn id="139" dur="3500"/>
                                        <p:tgtEl>
                                          <p:spTgt spid="12"/>
                                        </p:tgtEl>
                                        <p:attrNameLst>
                                          <p:attrName>ppt_y</p:attrName>
                                        </p:attrNameLst>
                                      </p:cBhvr>
                                      <p:tavLst>
                                        <p:tav tm="0">
                                          <p:val>
                                            <p:strVal val="ppt_y"/>
                                          </p:val>
                                        </p:tav>
                                        <p:tav tm="100000">
                                          <p:val>
                                            <p:strVal val="0-ppt_h/2"/>
                                          </p:val>
                                        </p:tav>
                                      </p:tavLst>
                                    </p:anim>
                                    <p:set>
                                      <p:cBhvr>
                                        <p:cTn id="140" dur="1" fill="hold">
                                          <p:stCondLst>
                                            <p:cond delay="3499"/>
                                          </p:stCondLst>
                                        </p:cTn>
                                        <p:tgtEl>
                                          <p:spTgt spid="12"/>
                                        </p:tgtEl>
                                        <p:attrNameLst>
                                          <p:attrName>style.visibility</p:attrName>
                                        </p:attrNameLst>
                                      </p:cBhvr>
                                      <p:to>
                                        <p:strVal val="hidden"/>
                                      </p:to>
                                    </p:set>
                                  </p:childTnLst>
                                </p:cTn>
                              </p:par>
                              <p:par>
                                <p:cTn id="141" presetID="19" presetClass="exit" presetSubtype="5" fill="hold" nodeType="withEffect">
                                  <p:stCondLst>
                                    <p:cond delay="0"/>
                                  </p:stCondLst>
                                  <p:childTnLst>
                                    <p:anim calcmode="lin" valueType="num">
                                      <p:cBhvr>
                                        <p:cTn id="142" dur="3500"/>
                                        <p:tgtEl>
                                          <p:spTgt spid="12"/>
                                        </p:tgtEl>
                                        <p:attrNameLst>
                                          <p:attrName>ppt_w</p:attrName>
                                        </p:attrNameLst>
                                      </p:cBhvr>
                                      <p:tavLst>
                                        <p:tav tm="0">
                                          <p:val>
                                            <p:strVal val="ppt_w"/>
                                          </p:val>
                                        </p:tav>
                                        <p:tav tm="100000">
                                          <p:val>
                                            <p:strVal val="ppt_w"/>
                                          </p:val>
                                        </p:tav>
                                      </p:tavLst>
                                    </p:anim>
                                    <p:anim calcmode="lin" valueType="num">
                                      <p:cBhvr>
                                        <p:cTn id="143" dur="35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3499"/>
                                          </p:stCondLst>
                                        </p:cTn>
                                        <p:tgtEl>
                                          <p:spTgt spid="12"/>
                                        </p:tgtEl>
                                        <p:attrNameLst>
                                          <p:attrName>style.visibility</p:attrName>
                                        </p:attrNameLst>
                                      </p:cBhvr>
                                      <p:to>
                                        <p:strVal val="hidden"/>
                                      </p:to>
                                    </p:set>
                                  </p:childTnLst>
                                </p:cTn>
                              </p:par>
                              <p:par>
                                <p:cTn id="145" presetID="2" presetClass="exit" presetSubtype="3" fill="hold" nodeType="withEffect">
                                  <p:stCondLst>
                                    <p:cond delay="0"/>
                                  </p:stCondLst>
                                  <p:childTnLst>
                                    <p:anim calcmode="lin" valueType="num">
                                      <p:cBhvr additive="base">
                                        <p:cTn id="146" dur="3500"/>
                                        <p:tgtEl>
                                          <p:spTgt spid="8"/>
                                        </p:tgtEl>
                                        <p:attrNameLst>
                                          <p:attrName>ppt_x</p:attrName>
                                        </p:attrNameLst>
                                      </p:cBhvr>
                                      <p:tavLst>
                                        <p:tav tm="0">
                                          <p:val>
                                            <p:strVal val="ppt_x"/>
                                          </p:val>
                                        </p:tav>
                                        <p:tav tm="100000">
                                          <p:val>
                                            <p:strVal val="1+ppt_w/2"/>
                                          </p:val>
                                        </p:tav>
                                      </p:tavLst>
                                    </p:anim>
                                    <p:anim calcmode="lin" valueType="num">
                                      <p:cBhvr additive="base">
                                        <p:cTn id="147" dur="3500"/>
                                        <p:tgtEl>
                                          <p:spTgt spid="8"/>
                                        </p:tgtEl>
                                        <p:attrNameLst>
                                          <p:attrName>ppt_y</p:attrName>
                                        </p:attrNameLst>
                                      </p:cBhvr>
                                      <p:tavLst>
                                        <p:tav tm="0">
                                          <p:val>
                                            <p:strVal val="ppt_y"/>
                                          </p:val>
                                        </p:tav>
                                        <p:tav tm="100000">
                                          <p:val>
                                            <p:strVal val="0-ppt_h/2"/>
                                          </p:val>
                                        </p:tav>
                                      </p:tavLst>
                                    </p:anim>
                                    <p:set>
                                      <p:cBhvr>
                                        <p:cTn id="148" dur="1" fill="hold">
                                          <p:stCondLst>
                                            <p:cond delay="3499"/>
                                          </p:stCondLst>
                                        </p:cTn>
                                        <p:tgtEl>
                                          <p:spTgt spid="8"/>
                                        </p:tgtEl>
                                        <p:attrNameLst>
                                          <p:attrName>style.visibility</p:attrName>
                                        </p:attrNameLst>
                                      </p:cBhvr>
                                      <p:to>
                                        <p:strVal val="hidden"/>
                                      </p:to>
                                    </p:set>
                                  </p:childTnLst>
                                </p:cTn>
                              </p:par>
                              <p:par>
                                <p:cTn id="149" presetID="19" presetClass="exit" presetSubtype="5" fill="hold" nodeType="withEffect">
                                  <p:stCondLst>
                                    <p:cond delay="0"/>
                                  </p:stCondLst>
                                  <p:childTnLst>
                                    <p:anim calcmode="lin" valueType="num">
                                      <p:cBhvr>
                                        <p:cTn id="150" dur="3500"/>
                                        <p:tgtEl>
                                          <p:spTgt spid="8"/>
                                        </p:tgtEl>
                                        <p:attrNameLst>
                                          <p:attrName>ppt_w</p:attrName>
                                        </p:attrNameLst>
                                      </p:cBhvr>
                                      <p:tavLst>
                                        <p:tav tm="0">
                                          <p:val>
                                            <p:strVal val="ppt_w"/>
                                          </p:val>
                                        </p:tav>
                                        <p:tav tm="100000">
                                          <p:val>
                                            <p:strVal val="ppt_w"/>
                                          </p:val>
                                        </p:tav>
                                      </p:tavLst>
                                    </p:anim>
                                    <p:anim calcmode="lin" valueType="num">
                                      <p:cBhvr>
                                        <p:cTn id="151" dur="35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2" dur="1" fill="hold">
                                          <p:stCondLst>
                                            <p:cond delay="3499"/>
                                          </p:stCondLst>
                                        </p:cTn>
                                        <p:tgtEl>
                                          <p:spTgt spid="8"/>
                                        </p:tgtEl>
                                        <p:attrNameLst>
                                          <p:attrName>style.visibility</p:attrName>
                                        </p:attrNameLst>
                                      </p:cBhvr>
                                      <p:to>
                                        <p:strVal val="hidden"/>
                                      </p:to>
                                    </p:set>
                                  </p:childTnLst>
                                </p:cTn>
                              </p:par>
                              <p:par>
                                <p:cTn id="153" presetID="2" presetClass="exit" presetSubtype="12" fill="hold" nodeType="withEffect">
                                  <p:stCondLst>
                                    <p:cond delay="0"/>
                                  </p:stCondLst>
                                  <p:childTnLst>
                                    <p:anim calcmode="lin" valueType="num">
                                      <p:cBhvr additive="base">
                                        <p:cTn id="154" dur="3500"/>
                                        <p:tgtEl>
                                          <p:spTgt spid="4"/>
                                        </p:tgtEl>
                                        <p:attrNameLst>
                                          <p:attrName>ppt_x</p:attrName>
                                        </p:attrNameLst>
                                      </p:cBhvr>
                                      <p:tavLst>
                                        <p:tav tm="0">
                                          <p:val>
                                            <p:strVal val="ppt_x"/>
                                          </p:val>
                                        </p:tav>
                                        <p:tav tm="100000">
                                          <p:val>
                                            <p:strVal val="0-ppt_w/2"/>
                                          </p:val>
                                        </p:tav>
                                      </p:tavLst>
                                    </p:anim>
                                    <p:anim calcmode="lin" valueType="num">
                                      <p:cBhvr additive="base">
                                        <p:cTn id="155" dur="3500"/>
                                        <p:tgtEl>
                                          <p:spTgt spid="4"/>
                                        </p:tgtEl>
                                        <p:attrNameLst>
                                          <p:attrName>ppt_y</p:attrName>
                                        </p:attrNameLst>
                                      </p:cBhvr>
                                      <p:tavLst>
                                        <p:tav tm="0">
                                          <p:val>
                                            <p:strVal val="ppt_y"/>
                                          </p:val>
                                        </p:tav>
                                        <p:tav tm="100000">
                                          <p:val>
                                            <p:strVal val="1+ppt_h/2"/>
                                          </p:val>
                                        </p:tav>
                                      </p:tavLst>
                                    </p:anim>
                                    <p:set>
                                      <p:cBhvr>
                                        <p:cTn id="156" dur="1" fill="hold">
                                          <p:stCondLst>
                                            <p:cond delay="3499"/>
                                          </p:stCondLst>
                                        </p:cTn>
                                        <p:tgtEl>
                                          <p:spTgt spid="4"/>
                                        </p:tgtEl>
                                        <p:attrNameLst>
                                          <p:attrName>style.visibility</p:attrName>
                                        </p:attrNameLst>
                                      </p:cBhvr>
                                      <p:to>
                                        <p:strVal val="hidden"/>
                                      </p:to>
                                    </p:set>
                                  </p:childTnLst>
                                </p:cTn>
                              </p:par>
                              <p:par>
                                <p:cTn id="157" presetID="19" presetClass="exit" presetSubtype="5" fill="hold" nodeType="withEffect">
                                  <p:stCondLst>
                                    <p:cond delay="0"/>
                                  </p:stCondLst>
                                  <p:childTnLst>
                                    <p:anim calcmode="lin" valueType="num">
                                      <p:cBhvr>
                                        <p:cTn id="158" dur="3500"/>
                                        <p:tgtEl>
                                          <p:spTgt spid="4"/>
                                        </p:tgtEl>
                                        <p:attrNameLst>
                                          <p:attrName>ppt_w</p:attrName>
                                        </p:attrNameLst>
                                      </p:cBhvr>
                                      <p:tavLst>
                                        <p:tav tm="0">
                                          <p:val>
                                            <p:strVal val="ppt_w"/>
                                          </p:val>
                                        </p:tav>
                                        <p:tav tm="100000">
                                          <p:val>
                                            <p:strVal val="ppt_w"/>
                                          </p:val>
                                        </p:tav>
                                      </p:tavLst>
                                    </p:anim>
                                    <p:anim calcmode="lin" valueType="num">
                                      <p:cBhvr>
                                        <p:cTn id="159" dur="35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0" dur="1" fill="hold">
                                          <p:stCondLst>
                                            <p:cond delay="3499"/>
                                          </p:stCondLst>
                                        </p:cTn>
                                        <p:tgtEl>
                                          <p:spTgt spid="4"/>
                                        </p:tgtEl>
                                        <p:attrNameLst>
                                          <p:attrName>style.visibility</p:attrName>
                                        </p:attrNameLst>
                                      </p:cBhvr>
                                      <p:to>
                                        <p:strVal val="hidden"/>
                                      </p:to>
                                    </p:set>
                                  </p:childTnLst>
                                </p:cTn>
                              </p:par>
                              <p:par>
                                <p:cTn id="161" presetID="2" presetClass="exit" presetSubtype="12" fill="hold" nodeType="withEffect">
                                  <p:stCondLst>
                                    <p:cond delay="0"/>
                                  </p:stCondLst>
                                  <p:childTnLst>
                                    <p:anim calcmode="lin" valueType="num">
                                      <p:cBhvr additive="base">
                                        <p:cTn id="162" dur="3500"/>
                                        <p:tgtEl>
                                          <p:spTgt spid="3"/>
                                        </p:tgtEl>
                                        <p:attrNameLst>
                                          <p:attrName>ppt_x</p:attrName>
                                        </p:attrNameLst>
                                      </p:cBhvr>
                                      <p:tavLst>
                                        <p:tav tm="0">
                                          <p:val>
                                            <p:strVal val="ppt_x"/>
                                          </p:val>
                                        </p:tav>
                                        <p:tav tm="100000">
                                          <p:val>
                                            <p:strVal val="0-ppt_w/2"/>
                                          </p:val>
                                        </p:tav>
                                      </p:tavLst>
                                    </p:anim>
                                    <p:anim calcmode="lin" valueType="num">
                                      <p:cBhvr additive="base">
                                        <p:cTn id="163" dur="3500"/>
                                        <p:tgtEl>
                                          <p:spTgt spid="3"/>
                                        </p:tgtEl>
                                        <p:attrNameLst>
                                          <p:attrName>ppt_y</p:attrName>
                                        </p:attrNameLst>
                                      </p:cBhvr>
                                      <p:tavLst>
                                        <p:tav tm="0">
                                          <p:val>
                                            <p:strVal val="ppt_y"/>
                                          </p:val>
                                        </p:tav>
                                        <p:tav tm="100000">
                                          <p:val>
                                            <p:strVal val="1+ppt_h/2"/>
                                          </p:val>
                                        </p:tav>
                                      </p:tavLst>
                                    </p:anim>
                                    <p:set>
                                      <p:cBhvr>
                                        <p:cTn id="164" dur="1" fill="hold">
                                          <p:stCondLst>
                                            <p:cond delay="3499"/>
                                          </p:stCondLst>
                                        </p:cTn>
                                        <p:tgtEl>
                                          <p:spTgt spid="3"/>
                                        </p:tgtEl>
                                        <p:attrNameLst>
                                          <p:attrName>style.visibility</p:attrName>
                                        </p:attrNameLst>
                                      </p:cBhvr>
                                      <p:to>
                                        <p:strVal val="hidden"/>
                                      </p:to>
                                    </p:set>
                                  </p:childTnLst>
                                </p:cTn>
                              </p:par>
                              <p:par>
                                <p:cTn id="165" presetID="19" presetClass="exit" presetSubtype="5" fill="hold" nodeType="withEffect">
                                  <p:stCondLst>
                                    <p:cond delay="0"/>
                                  </p:stCondLst>
                                  <p:childTnLst>
                                    <p:anim calcmode="lin" valueType="num">
                                      <p:cBhvr>
                                        <p:cTn id="166" dur="3500"/>
                                        <p:tgtEl>
                                          <p:spTgt spid="3"/>
                                        </p:tgtEl>
                                        <p:attrNameLst>
                                          <p:attrName>ppt_w</p:attrName>
                                        </p:attrNameLst>
                                      </p:cBhvr>
                                      <p:tavLst>
                                        <p:tav tm="0">
                                          <p:val>
                                            <p:strVal val="ppt_w"/>
                                          </p:val>
                                        </p:tav>
                                        <p:tav tm="100000">
                                          <p:val>
                                            <p:strVal val="ppt_w"/>
                                          </p:val>
                                        </p:tav>
                                      </p:tavLst>
                                    </p:anim>
                                    <p:anim calcmode="lin" valueType="num">
                                      <p:cBhvr>
                                        <p:cTn id="167" dur="35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8" dur="1" fill="hold">
                                          <p:stCondLst>
                                            <p:cond delay="3499"/>
                                          </p:stCondLst>
                                        </p:cTn>
                                        <p:tgtEl>
                                          <p:spTgt spid="3"/>
                                        </p:tgtEl>
                                        <p:attrNameLst>
                                          <p:attrName>style.visibility</p:attrName>
                                        </p:attrNameLst>
                                      </p:cBhvr>
                                      <p:to>
                                        <p:strVal val="hidden"/>
                                      </p:to>
                                    </p:set>
                                  </p:childTnLst>
                                </p:cTn>
                              </p:par>
                              <p:par>
                                <p:cTn id="169" presetID="2" presetClass="exit" presetSubtype="12" fill="hold" nodeType="withEffect">
                                  <p:stCondLst>
                                    <p:cond delay="0"/>
                                  </p:stCondLst>
                                  <p:childTnLst>
                                    <p:anim calcmode="lin" valueType="num">
                                      <p:cBhvr additive="base">
                                        <p:cTn id="170" dur="3500"/>
                                        <p:tgtEl>
                                          <p:spTgt spid="2050"/>
                                        </p:tgtEl>
                                        <p:attrNameLst>
                                          <p:attrName>ppt_x</p:attrName>
                                        </p:attrNameLst>
                                      </p:cBhvr>
                                      <p:tavLst>
                                        <p:tav tm="0">
                                          <p:val>
                                            <p:strVal val="ppt_x"/>
                                          </p:val>
                                        </p:tav>
                                        <p:tav tm="100000">
                                          <p:val>
                                            <p:strVal val="0-ppt_w/2"/>
                                          </p:val>
                                        </p:tav>
                                      </p:tavLst>
                                    </p:anim>
                                    <p:anim calcmode="lin" valueType="num">
                                      <p:cBhvr additive="base">
                                        <p:cTn id="171" dur="3500"/>
                                        <p:tgtEl>
                                          <p:spTgt spid="2050"/>
                                        </p:tgtEl>
                                        <p:attrNameLst>
                                          <p:attrName>ppt_y</p:attrName>
                                        </p:attrNameLst>
                                      </p:cBhvr>
                                      <p:tavLst>
                                        <p:tav tm="0">
                                          <p:val>
                                            <p:strVal val="ppt_y"/>
                                          </p:val>
                                        </p:tav>
                                        <p:tav tm="100000">
                                          <p:val>
                                            <p:strVal val="1+ppt_h/2"/>
                                          </p:val>
                                        </p:tav>
                                      </p:tavLst>
                                    </p:anim>
                                    <p:set>
                                      <p:cBhvr>
                                        <p:cTn id="172" dur="1" fill="hold">
                                          <p:stCondLst>
                                            <p:cond delay="3499"/>
                                          </p:stCondLst>
                                        </p:cTn>
                                        <p:tgtEl>
                                          <p:spTgt spid="2050"/>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500"/>
                                        <p:tgtEl>
                                          <p:spTgt spid="2050"/>
                                        </p:tgtEl>
                                        <p:attrNameLst>
                                          <p:attrName>ppt_w</p:attrName>
                                        </p:attrNameLst>
                                      </p:cBhvr>
                                      <p:tavLst>
                                        <p:tav tm="0">
                                          <p:val>
                                            <p:strVal val="ppt_w"/>
                                          </p:val>
                                        </p:tav>
                                        <p:tav tm="100000">
                                          <p:val>
                                            <p:strVal val="ppt_w"/>
                                          </p:val>
                                        </p:tav>
                                      </p:tavLst>
                                    </p:anim>
                                    <p:anim calcmode="lin" valueType="num">
                                      <p:cBhvr>
                                        <p:cTn id="175" dur="3500"/>
                                        <p:tgtEl>
                                          <p:spTgt spid="205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3499"/>
                                          </p:stCondLst>
                                        </p:cTn>
                                        <p:tgtEl>
                                          <p:spTgt spid="2050"/>
                                        </p:tgtEl>
                                        <p:attrNameLst>
                                          <p:attrName>style.visibility</p:attrName>
                                        </p:attrNameLst>
                                      </p:cBhvr>
                                      <p:to>
                                        <p:strVal val="hidden"/>
                                      </p:to>
                                    </p:set>
                                  </p:childTnLst>
                                </p:cTn>
                              </p:par>
                              <p:par>
                                <p:cTn id="177" presetID="2" presetClass="exit" presetSubtype="6" fill="hold" nodeType="withEffect">
                                  <p:stCondLst>
                                    <p:cond delay="0"/>
                                  </p:stCondLst>
                                  <p:childTnLst>
                                    <p:anim calcmode="lin" valueType="num">
                                      <p:cBhvr additive="base">
                                        <p:cTn id="178" dur="3500"/>
                                        <p:tgtEl>
                                          <p:spTgt spid="5"/>
                                        </p:tgtEl>
                                        <p:attrNameLst>
                                          <p:attrName>ppt_x</p:attrName>
                                        </p:attrNameLst>
                                      </p:cBhvr>
                                      <p:tavLst>
                                        <p:tav tm="0">
                                          <p:val>
                                            <p:strVal val="ppt_x"/>
                                          </p:val>
                                        </p:tav>
                                        <p:tav tm="100000">
                                          <p:val>
                                            <p:strVal val="1+ppt_w/2"/>
                                          </p:val>
                                        </p:tav>
                                      </p:tavLst>
                                    </p:anim>
                                    <p:anim calcmode="lin" valueType="num">
                                      <p:cBhvr additive="base">
                                        <p:cTn id="179" dur="3500"/>
                                        <p:tgtEl>
                                          <p:spTgt spid="5"/>
                                        </p:tgtEl>
                                        <p:attrNameLst>
                                          <p:attrName>ppt_y</p:attrName>
                                        </p:attrNameLst>
                                      </p:cBhvr>
                                      <p:tavLst>
                                        <p:tav tm="0">
                                          <p:val>
                                            <p:strVal val="ppt_y"/>
                                          </p:val>
                                        </p:tav>
                                        <p:tav tm="100000">
                                          <p:val>
                                            <p:strVal val="1+ppt_h/2"/>
                                          </p:val>
                                        </p:tav>
                                      </p:tavLst>
                                    </p:anim>
                                    <p:set>
                                      <p:cBhvr>
                                        <p:cTn id="180" dur="1" fill="hold">
                                          <p:stCondLst>
                                            <p:cond delay="3499"/>
                                          </p:stCondLst>
                                        </p:cTn>
                                        <p:tgtEl>
                                          <p:spTgt spid="5"/>
                                        </p:tgtEl>
                                        <p:attrNameLst>
                                          <p:attrName>style.visibility</p:attrName>
                                        </p:attrNameLst>
                                      </p:cBhvr>
                                      <p:to>
                                        <p:strVal val="hidden"/>
                                      </p:to>
                                    </p:set>
                                  </p:childTnLst>
                                </p:cTn>
                              </p:par>
                              <p:par>
                                <p:cTn id="181" presetID="19" presetClass="exit" presetSubtype="5" fill="hold" nodeType="withEffect">
                                  <p:stCondLst>
                                    <p:cond delay="0"/>
                                  </p:stCondLst>
                                  <p:childTnLst>
                                    <p:anim calcmode="lin" valueType="num">
                                      <p:cBhvr>
                                        <p:cTn id="182" dur="3500"/>
                                        <p:tgtEl>
                                          <p:spTgt spid="5"/>
                                        </p:tgtEl>
                                        <p:attrNameLst>
                                          <p:attrName>ppt_w</p:attrName>
                                        </p:attrNameLst>
                                      </p:cBhvr>
                                      <p:tavLst>
                                        <p:tav tm="0">
                                          <p:val>
                                            <p:strVal val="ppt_w"/>
                                          </p:val>
                                        </p:tav>
                                        <p:tav tm="100000">
                                          <p:val>
                                            <p:strVal val="ppt_w"/>
                                          </p:val>
                                        </p:tav>
                                      </p:tavLst>
                                    </p:anim>
                                    <p:anim calcmode="lin" valueType="num">
                                      <p:cBhvr>
                                        <p:cTn id="183" dur="35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4" dur="1" fill="hold">
                                          <p:stCondLst>
                                            <p:cond delay="3499"/>
                                          </p:stCondLst>
                                        </p:cTn>
                                        <p:tgtEl>
                                          <p:spTgt spid="5"/>
                                        </p:tgtEl>
                                        <p:attrNameLst>
                                          <p:attrName>style.visibility</p:attrName>
                                        </p:attrNameLst>
                                      </p:cBhvr>
                                      <p:to>
                                        <p:strVal val="hidden"/>
                                      </p:to>
                                    </p:set>
                                  </p:childTnLst>
                                </p:cTn>
                              </p:par>
                              <p:par>
                                <p:cTn id="185" presetID="2" presetClass="exit" presetSubtype="6" fill="hold" nodeType="withEffect">
                                  <p:stCondLst>
                                    <p:cond delay="0"/>
                                  </p:stCondLst>
                                  <p:childTnLst>
                                    <p:anim calcmode="lin" valueType="num">
                                      <p:cBhvr additive="base">
                                        <p:cTn id="186" dur="3500"/>
                                        <p:tgtEl>
                                          <p:spTgt spid="6"/>
                                        </p:tgtEl>
                                        <p:attrNameLst>
                                          <p:attrName>ppt_x</p:attrName>
                                        </p:attrNameLst>
                                      </p:cBhvr>
                                      <p:tavLst>
                                        <p:tav tm="0">
                                          <p:val>
                                            <p:strVal val="ppt_x"/>
                                          </p:val>
                                        </p:tav>
                                        <p:tav tm="100000">
                                          <p:val>
                                            <p:strVal val="1+ppt_w/2"/>
                                          </p:val>
                                        </p:tav>
                                      </p:tavLst>
                                    </p:anim>
                                    <p:anim calcmode="lin" valueType="num">
                                      <p:cBhvr additive="base">
                                        <p:cTn id="187" dur="3500"/>
                                        <p:tgtEl>
                                          <p:spTgt spid="6"/>
                                        </p:tgtEl>
                                        <p:attrNameLst>
                                          <p:attrName>ppt_y</p:attrName>
                                        </p:attrNameLst>
                                      </p:cBhvr>
                                      <p:tavLst>
                                        <p:tav tm="0">
                                          <p:val>
                                            <p:strVal val="ppt_y"/>
                                          </p:val>
                                        </p:tav>
                                        <p:tav tm="100000">
                                          <p:val>
                                            <p:strVal val="1+ppt_h/2"/>
                                          </p:val>
                                        </p:tav>
                                      </p:tavLst>
                                    </p:anim>
                                    <p:set>
                                      <p:cBhvr>
                                        <p:cTn id="188" dur="1" fill="hold">
                                          <p:stCondLst>
                                            <p:cond delay="3499"/>
                                          </p:stCondLst>
                                        </p:cTn>
                                        <p:tgtEl>
                                          <p:spTgt spid="6"/>
                                        </p:tgtEl>
                                        <p:attrNameLst>
                                          <p:attrName>style.visibility</p:attrName>
                                        </p:attrNameLst>
                                      </p:cBhvr>
                                      <p:to>
                                        <p:strVal val="hidden"/>
                                      </p:to>
                                    </p:set>
                                  </p:childTnLst>
                                </p:cTn>
                              </p:par>
                              <p:par>
                                <p:cTn id="189" presetID="19" presetClass="exit" presetSubtype="5" fill="hold" nodeType="withEffect">
                                  <p:stCondLst>
                                    <p:cond delay="0"/>
                                  </p:stCondLst>
                                  <p:childTnLst>
                                    <p:anim calcmode="lin" valueType="num">
                                      <p:cBhvr>
                                        <p:cTn id="190" dur="3500"/>
                                        <p:tgtEl>
                                          <p:spTgt spid="6"/>
                                        </p:tgtEl>
                                        <p:attrNameLst>
                                          <p:attrName>ppt_w</p:attrName>
                                        </p:attrNameLst>
                                      </p:cBhvr>
                                      <p:tavLst>
                                        <p:tav tm="0">
                                          <p:val>
                                            <p:strVal val="ppt_w"/>
                                          </p:val>
                                        </p:tav>
                                        <p:tav tm="100000">
                                          <p:val>
                                            <p:strVal val="ppt_w"/>
                                          </p:val>
                                        </p:tav>
                                      </p:tavLst>
                                    </p:anim>
                                    <p:anim calcmode="lin" valueType="num">
                                      <p:cBhvr>
                                        <p:cTn id="191" dur="35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3499"/>
                                          </p:stCondLst>
                                        </p:cTn>
                                        <p:tgtEl>
                                          <p:spTgt spid="6"/>
                                        </p:tgtEl>
                                        <p:attrNameLst>
                                          <p:attrName>style.visibility</p:attrName>
                                        </p:attrNameLst>
                                      </p:cBhvr>
                                      <p:to>
                                        <p:strVal val="hidden"/>
                                      </p:to>
                                    </p:set>
                                  </p:childTnLst>
                                </p:cTn>
                              </p:par>
                              <p:par>
                                <p:cTn id="193" presetID="2" presetClass="exit" presetSubtype="6" fill="hold" nodeType="withEffect">
                                  <p:stCondLst>
                                    <p:cond delay="0"/>
                                  </p:stCondLst>
                                  <p:childTnLst>
                                    <p:anim calcmode="lin" valueType="num">
                                      <p:cBhvr additive="base">
                                        <p:cTn id="194" dur="3500"/>
                                        <p:tgtEl>
                                          <p:spTgt spid="7"/>
                                        </p:tgtEl>
                                        <p:attrNameLst>
                                          <p:attrName>ppt_x</p:attrName>
                                        </p:attrNameLst>
                                      </p:cBhvr>
                                      <p:tavLst>
                                        <p:tav tm="0">
                                          <p:val>
                                            <p:strVal val="ppt_x"/>
                                          </p:val>
                                        </p:tav>
                                        <p:tav tm="100000">
                                          <p:val>
                                            <p:strVal val="1+ppt_w/2"/>
                                          </p:val>
                                        </p:tav>
                                      </p:tavLst>
                                    </p:anim>
                                    <p:anim calcmode="lin" valueType="num">
                                      <p:cBhvr additive="base">
                                        <p:cTn id="195" dur="3500"/>
                                        <p:tgtEl>
                                          <p:spTgt spid="7"/>
                                        </p:tgtEl>
                                        <p:attrNameLst>
                                          <p:attrName>ppt_y</p:attrName>
                                        </p:attrNameLst>
                                      </p:cBhvr>
                                      <p:tavLst>
                                        <p:tav tm="0">
                                          <p:val>
                                            <p:strVal val="ppt_y"/>
                                          </p:val>
                                        </p:tav>
                                        <p:tav tm="100000">
                                          <p:val>
                                            <p:strVal val="1+ppt_h/2"/>
                                          </p:val>
                                        </p:tav>
                                      </p:tavLst>
                                    </p:anim>
                                    <p:set>
                                      <p:cBhvr>
                                        <p:cTn id="196" dur="1" fill="hold">
                                          <p:stCondLst>
                                            <p:cond delay="3499"/>
                                          </p:stCondLst>
                                        </p:cTn>
                                        <p:tgtEl>
                                          <p:spTgt spid="7"/>
                                        </p:tgtEl>
                                        <p:attrNameLst>
                                          <p:attrName>style.visibility</p:attrName>
                                        </p:attrNameLst>
                                      </p:cBhvr>
                                      <p:to>
                                        <p:strVal val="hidden"/>
                                      </p:to>
                                    </p:set>
                                  </p:childTnLst>
                                </p:cTn>
                              </p:par>
                              <p:par>
                                <p:cTn id="197" presetID="19" presetClass="exit" presetSubtype="5" fill="hold" nodeType="withEffect">
                                  <p:stCondLst>
                                    <p:cond delay="0"/>
                                  </p:stCondLst>
                                  <p:childTnLst>
                                    <p:anim calcmode="lin" valueType="num">
                                      <p:cBhvr>
                                        <p:cTn id="198" dur="3500"/>
                                        <p:tgtEl>
                                          <p:spTgt spid="7"/>
                                        </p:tgtEl>
                                        <p:attrNameLst>
                                          <p:attrName>ppt_w</p:attrName>
                                        </p:attrNameLst>
                                      </p:cBhvr>
                                      <p:tavLst>
                                        <p:tav tm="0">
                                          <p:val>
                                            <p:strVal val="ppt_w"/>
                                          </p:val>
                                        </p:tav>
                                        <p:tav tm="100000">
                                          <p:val>
                                            <p:strVal val="ppt_w"/>
                                          </p:val>
                                        </p:tav>
                                      </p:tavLst>
                                    </p:anim>
                                    <p:anim calcmode="lin" valueType="num">
                                      <p:cBhvr>
                                        <p:cTn id="199" dur="35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3499"/>
                                          </p:stCondLst>
                                        </p:cTn>
                                        <p:tgtEl>
                                          <p:spTgt spid="7"/>
                                        </p:tgtEl>
                                        <p:attrNameLst>
                                          <p:attrName>style.visibility</p:attrName>
                                        </p:attrNameLst>
                                      </p:cBhvr>
                                      <p:to>
                                        <p:strVal val="hidden"/>
                                      </p:to>
                                    </p:set>
                                  </p:childTnLst>
                                </p:cTn>
                              </p:par>
                              <p:par>
                                <p:cTn id="201" presetID="23" presetClass="entr" presetSubtype="272" fill="hold" nodeType="withEffect">
                                  <p:stCondLst>
                                    <p:cond delay="0"/>
                                  </p:stCondLst>
                                  <p:childTnLst>
                                    <p:set>
                                      <p:cBhvr>
                                        <p:cTn id="202" dur="1" fill="hold">
                                          <p:stCondLst>
                                            <p:cond delay="0"/>
                                          </p:stCondLst>
                                        </p:cTn>
                                        <p:tgtEl>
                                          <p:spTgt spid="14"/>
                                        </p:tgtEl>
                                        <p:attrNameLst>
                                          <p:attrName>style.visibility</p:attrName>
                                        </p:attrNameLst>
                                      </p:cBhvr>
                                      <p:to>
                                        <p:strVal val="visible"/>
                                      </p:to>
                                    </p:set>
                                    <p:anim calcmode="lin" valueType="num">
                                      <p:cBhvr>
                                        <p:cTn id="203" dur="3000" fill="hold"/>
                                        <p:tgtEl>
                                          <p:spTgt spid="14"/>
                                        </p:tgtEl>
                                        <p:attrNameLst>
                                          <p:attrName>ppt_w</p:attrName>
                                        </p:attrNameLst>
                                      </p:cBhvr>
                                      <p:tavLst>
                                        <p:tav tm="0">
                                          <p:val>
                                            <p:strVal val="2/3*#ppt_w"/>
                                          </p:val>
                                        </p:tav>
                                        <p:tav tm="100000">
                                          <p:val>
                                            <p:strVal val="#ppt_w"/>
                                          </p:val>
                                        </p:tav>
                                      </p:tavLst>
                                    </p:anim>
                                    <p:anim calcmode="lin" valueType="num">
                                      <p:cBhvr>
                                        <p:cTn id="204" dur="3000" fill="hold"/>
                                        <p:tgtEl>
                                          <p:spTgt spid="14"/>
                                        </p:tgtEl>
                                        <p:attrNameLst>
                                          <p:attrName>ppt_h</p:attrName>
                                        </p:attrNameLst>
                                      </p:cBhvr>
                                      <p:tavLst>
                                        <p:tav tm="0">
                                          <p:val>
                                            <p:strVal val="2/3*#ppt_h"/>
                                          </p:val>
                                        </p:tav>
                                        <p:tav tm="100000">
                                          <p:val>
                                            <p:strVal val="#ppt_h"/>
                                          </p:val>
                                        </p:tav>
                                      </p:tavLst>
                                    </p:anim>
                                  </p:childTnLst>
                                </p:cTn>
                              </p:par>
                              <p:par>
                                <p:cTn id="205" presetID="16" presetClass="entr" presetSubtype="42" fill="hold" nodeType="withEffect">
                                  <p:stCondLst>
                                    <p:cond delay="0"/>
                                  </p:stCondLst>
                                  <p:childTnLst>
                                    <p:set>
                                      <p:cBhvr>
                                        <p:cTn id="206" dur="1" fill="hold">
                                          <p:stCondLst>
                                            <p:cond delay="0"/>
                                          </p:stCondLst>
                                        </p:cTn>
                                        <p:tgtEl>
                                          <p:spTgt spid="14"/>
                                        </p:tgtEl>
                                        <p:attrNameLst>
                                          <p:attrName>style.visibility</p:attrName>
                                        </p:attrNameLst>
                                      </p:cBhvr>
                                      <p:to>
                                        <p:strVal val="visible"/>
                                      </p:to>
                                    </p:set>
                                    <p:animEffect transition="in" filter="barn(outHorizontal)">
                                      <p:cBhvr>
                                        <p:cTn id="207" dur="3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rot="5400000" flipH="1">
            <a:off x="1129308" y="1729104"/>
            <a:ext cx="6858000" cy="3429000"/>
          </a:xfrm>
          <a:prstGeom prst="rect">
            <a:avLst/>
          </a:prstGeom>
          <a:gradFill flip="none" rotWithShape="1">
            <a:gsLst>
              <a:gs pos="2000">
                <a:srgbClr val="FF0000"/>
              </a:gs>
              <a:gs pos="51000">
                <a:srgbClr val="FF0000"/>
              </a:gs>
              <a:gs pos="48000">
                <a:schemeClr val="accent2">
                  <a:lumMod val="0"/>
                </a:schemeClr>
              </a:gs>
              <a:gs pos="54000">
                <a:schemeClr val="accent2">
                  <a:lumMod val="0"/>
                </a:schemeClr>
              </a:gs>
              <a:gs pos="0">
                <a:schemeClr val="accent2">
                  <a:lumMod val="0"/>
                </a:schemeClr>
              </a:gs>
              <a:gs pos="97000">
                <a:srgbClr val="FF0000"/>
              </a:gs>
              <a:gs pos="100000">
                <a:srgbClr val="000000"/>
              </a:gs>
              <a:gs pos="94000">
                <a:srgbClr val="000000"/>
              </a:gs>
              <a:gs pos="5000">
                <a:srgbClr val="663012">
                  <a:lumMod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pic>
        <p:nvPicPr>
          <p:cNvPr id="2" name="1 Imagen" descr="Diapositiva46"/>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12206"/>
            <a:ext cx="9144000" cy="6870206"/>
          </a:xfrm>
          <a:prstGeom prst="rect">
            <a:avLst/>
          </a:prstGeom>
          <a:noFill/>
          <a:ln>
            <a:noFill/>
          </a:ln>
        </p:spPr>
      </p:pic>
      <p:pic>
        <p:nvPicPr>
          <p:cNvPr id="18434" name="Picture 2"/>
          <p:cNvPicPr>
            <a:picLocks noChangeAspect="1" noChangeArrowheads="1"/>
          </p:cNvPicPr>
          <p:nvPr/>
        </p:nvPicPr>
        <p:blipFill>
          <a:blip r:embed="rId3" cstate="email">
            <a:lum contrast="20000"/>
            <a:extLst>
              <a:ext uri="{28A0092B-C50C-407E-A947-70E740481C1C}">
                <a14:useLocalDpi xmlns:a14="http://schemas.microsoft.com/office/drawing/2010/main"/>
              </a:ext>
            </a:extLst>
          </a:blip>
          <a:srcRect/>
          <a:stretch>
            <a:fillRect/>
          </a:stretch>
        </p:blipFill>
        <p:spPr bwMode="auto">
          <a:xfrm>
            <a:off x="-8645" y="0"/>
            <a:ext cx="1916349" cy="1792281"/>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a:blip r:embed="rId3" cstate="email">
            <a:lum contrast="20000"/>
            <a:extLst>
              <a:ext uri="{28A0092B-C50C-407E-A947-70E740481C1C}">
                <a14:useLocalDpi xmlns:a14="http://schemas.microsoft.com/office/drawing/2010/main"/>
              </a:ext>
            </a:extLst>
          </a:blip>
          <a:srcRect/>
          <a:stretch>
            <a:fillRect/>
          </a:stretch>
        </p:blipFill>
        <p:spPr bwMode="auto">
          <a:xfrm>
            <a:off x="0" y="1556792"/>
            <a:ext cx="1916349" cy="1792281"/>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p:cNvPicPr>
            <a:picLocks noChangeAspect="1" noChangeArrowheads="1"/>
          </p:cNvPicPr>
          <p:nvPr/>
        </p:nvPicPr>
        <p:blipFill>
          <a:blip r:embed="rId3" cstate="email">
            <a:lum contrast="20000"/>
            <a:extLst>
              <a:ext uri="{28A0092B-C50C-407E-A947-70E740481C1C}">
                <a14:useLocalDpi xmlns:a14="http://schemas.microsoft.com/office/drawing/2010/main"/>
              </a:ext>
            </a:extLst>
          </a:blip>
          <a:srcRect/>
          <a:stretch>
            <a:fillRect/>
          </a:stretch>
        </p:blipFill>
        <p:spPr bwMode="auto">
          <a:xfrm>
            <a:off x="0" y="2924944"/>
            <a:ext cx="1916349" cy="1792281"/>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2"/>
          <p:cNvPicPr>
            <a:picLocks noChangeAspect="1" noChangeArrowheads="1"/>
          </p:cNvPicPr>
          <p:nvPr/>
        </p:nvPicPr>
        <p:blipFill>
          <a:blip r:embed="rId3" cstate="email">
            <a:lum contrast="20000"/>
            <a:extLst>
              <a:ext uri="{28A0092B-C50C-407E-A947-70E740481C1C}">
                <a14:useLocalDpi xmlns:a14="http://schemas.microsoft.com/office/drawing/2010/main"/>
              </a:ext>
            </a:extLst>
          </a:blip>
          <a:srcRect/>
          <a:stretch>
            <a:fillRect/>
          </a:stretch>
        </p:blipFill>
        <p:spPr bwMode="auto">
          <a:xfrm>
            <a:off x="-23360" y="4437112"/>
            <a:ext cx="1916349" cy="1792281"/>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2"/>
          <p:cNvPicPr>
            <a:picLocks noChangeAspect="1" noChangeArrowheads="1"/>
          </p:cNvPicPr>
          <p:nvPr/>
        </p:nvPicPr>
        <p:blipFill>
          <a:blip r:embed="rId3" cstate="email">
            <a:lum contrast="20000"/>
            <a:extLst>
              <a:ext uri="{28A0092B-C50C-407E-A947-70E740481C1C}">
                <a14:useLocalDpi xmlns:a14="http://schemas.microsoft.com/office/drawing/2010/main"/>
              </a:ext>
            </a:extLst>
          </a:blip>
          <a:srcRect/>
          <a:stretch>
            <a:fillRect/>
          </a:stretch>
        </p:blipFill>
        <p:spPr bwMode="auto">
          <a:xfrm flipH="1">
            <a:off x="7207509" y="6367"/>
            <a:ext cx="1916349" cy="1792281"/>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2"/>
          <p:cNvPicPr>
            <a:picLocks noChangeAspect="1" noChangeArrowheads="1"/>
          </p:cNvPicPr>
          <p:nvPr/>
        </p:nvPicPr>
        <p:blipFill>
          <a:blip r:embed="rId3" cstate="email">
            <a:lum contrast="20000"/>
            <a:extLst>
              <a:ext uri="{28A0092B-C50C-407E-A947-70E740481C1C}">
                <a14:useLocalDpi xmlns:a14="http://schemas.microsoft.com/office/drawing/2010/main"/>
              </a:ext>
            </a:extLst>
          </a:blip>
          <a:srcRect/>
          <a:stretch>
            <a:fillRect/>
          </a:stretch>
        </p:blipFill>
        <p:spPr bwMode="auto">
          <a:xfrm flipH="1">
            <a:off x="7227651" y="1556792"/>
            <a:ext cx="1916349" cy="1792281"/>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2"/>
          <p:cNvPicPr>
            <a:picLocks noChangeAspect="1" noChangeArrowheads="1"/>
          </p:cNvPicPr>
          <p:nvPr/>
        </p:nvPicPr>
        <p:blipFill>
          <a:blip r:embed="rId3" cstate="email">
            <a:lum contrast="20000"/>
            <a:extLst>
              <a:ext uri="{28A0092B-C50C-407E-A947-70E740481C1C}">
                <a14:useLocalDpi xmlns:a14="http://schemas.microsoft.com/office/drawing/2010/main"/>
              </a:ext>
            </a:extLst>
          </a:blip>
          <a:srcRect/>
          <a:stretch>
            <a:fillRect/>
          </a:stretch>
        </p:blipFill>
        <p:spPr bwMode="auto">
          <a:xfrm flipH="1">
            <a:off x="7254230" y="2924944"/>
            <a:ext cx="1916349" cy="1792281"/>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2"/>
          <p:cNvPicPr>
            <a:picLocks noChangeAspect="1" noChangeArrowheads="1"/>
          </p:cNvPicPr>
          <p:nvPr/>
        </p:nvPicPr>
        <p:blipFill>
          <a:blip r:embed="rId3" cstate="email">
            <a:lum contrast="20000"/>
            <a:extLst>
              <a:ext uri="{28A0092B-C50C-407E-A947-70E740481C1C}">
                <a14:useLocalDpi xmlns:a14="http://schemas.microsoft.com/office/drawing/2010/main"/>
              </a:ext>
            </a:extLst>
          </a:blip>
          <a:srcRect/>
          <a:stretch>
            <a:fillRect/>
          </a:stretch>
        </p:blipFill>
        <p:spPr bwMode="auto">
          <a:xfrm flipH="1">
            <a:off x="7227651" y="4437112"/>
            <a:ext cx="1916349" cy="1792281"/>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14 Rectángulo"/>
          <p:cNvSpPr/>
          <p:nvPr/>
        </p:nvSpPr>
        <p:spPr>
          <a:xfrm>
            <a:off x="0" y="-241215"/>
            <a:ext cx="9144000"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45782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8" fill="hold" nodeType="withEffect">
                                  <p:stCondLst>
                                    <p:cond delay="0"/>
                                  </p:stCondLst>
                                  <p:childTnLst>
                                    <p:set>
                                      <p:cBhvr>
                                        <p:cTn id="9" dur="1" fill="hold">
                                          <p:stCondLst>
                                            <p:cond delay="0"/>
                                          </p:stCondLst>
                                        </p:cTn>
                                        <p:tgtEl>
                                          <p:spTgt spid="18434"/>
                                        </p:tgtEl>
                                        <p:attrNameLst>
                                          <p:attrName>style.visibility</p:attrName>
                                        </p:attrNameLst>
                                      </p:cBhvr>
                                      <p:to>
                                        <p:strVal val="visible"/>
                                      </p:to>
                                    </p:set>
                                    <p:anim calcmode="lin" valueType="num">
                                      <p:cBhvr additive="base">
                                        <p:cTn id="10" dur="4500" fill="hold"/>
                                        <p:tgtEl>
                                          <p:spTgt spid="18434"/>
                                        </p:tgtEl>
                                        <p:attrNameLst>
                                          <p:attrName>ppt_x</p:attrName>
                                        </p:attrNameLst>
                                      </p:cBhvr>
                                      <p:tavLst>
                                        <p:tav tm="0">
                                          <p:val>
                                            <p:strVal val="0-#ppt_w/2"/>
                                          </p:val>
                                        </p:tav>
                                        <p:tav tm="100000">
                                          <p:val>
                                            <p:strVal val="#ppt_x"/>
                                          </p:val>
                                        </p:tav>
                                      </p:tavLst>
                                    </p:anim>
                                    <p:anim calcmode="lin" valueType="num">
                                      <p:cBhvr additive="base">
                                        <p:cTn id="11" dur="4500" fill="hold"/>
                                        <p:tgtEl>
                                          <p:spTgt spid="18434"/>
                                        </p:tgtEl>
                                        <p:attrNameLst>
                                          <p:attrName>ppt_y</p:attrName>
                                        </p:attrNameLst>
                                      </p:cBhvr>
                                      <p:tavLst>
                                        <p:tav tm="0">
                                          <p:val>
                                            <p:strVal val="#ppt_y"/>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18434"/>
                                        </p:tgtEl>
                                        <p:attrNameLst>
                                          <p:attrName>style.visibility</p:attrName>
                                        </p:attrNameLst>
                                      </p:cBhvr>
                                      <p:to>
                                        <p:strVal val="visible"/>
                                      </p:to>
                                    </p:set>
                                    <p:anim calcmode="lin" valueType="num">
                                      <p:cBhvr>
                                        <p:cTn id="14" dur="4500" fill="hold"/>
                                        <p:tgtEl>
                                          <p:spTgt spid="18434"/>
                                        </p:tgtEl>
                                        <p:attrNameLst>
                                          <p:attrName>ppt_w</p:attrName>
                                        </p:attrNameLst>
                                      </p:cBhvr>
                                      <p:tavLst>
                                        <p:tav tm="0">
                                          <p:val>
                                            <p:strVal val="#ppt_w"/>
                                          </p:val>
                                        </p:tav>
                                        <p:tav tm="100000">
                                          <p:val>
                                            <p:strVal val="#ppt_w"/>
                                          </p:val>
                                        </p:tav>
                                      </p:tavLst>
                                    </p:anim>
                                    <p:anim calcmode="lin" valueType="num">
                                      <p:cBhvr>
                                        <p:cTn id="15" dur="4500" fill="hold"/>
                                        <p:tgtEl>
                                          <p:spTgt spid="18434"/>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nodeType="withEffect">
                                  <p:stCondLst>
                                    <p:cond delay="0"/>
                                  </p:stCondLst>
                                  <p:childTnLst>
                                    <p:animRot by="21600000">
                                      <p:cBhvr>
                                        <p:cTn id="17" dur="4500" fill="hold"/>
                                        <p:tgtEl>
                                          <p:spTgt spid="18434"/>
                                        </p:tgtEl>
                                        <p:attrNameLst>
                                          <p:attrName>r</p:attrName>
                                        </p:attrNameLst>
                                      </p:cBhvr>
                                    </p:animRot>
                                  </p:childTnLst>
                                </p:cTn>
                              </p:par>
                              <p:par>
                                <p:cTn id="18" presetID="2" presetClass="exit" presetSubtype="2" fill="hold" nodeType="withEffect">
                                  <p:stCondLst>
                                    <p:cond delay="0"/>
                                  </p:stCondLst>
                                  <p:childTnLst>
                                    <p:anim calcmode="lin" valueType="num">
                                      <p:cBhvr additive="base">
                                        <p:cTn id="19" dur="5000"/>
                                        <p:tgtEl>
                                          <p:spTgt spid="18434"/>
                                        </p:tgtEl>
                                        <p:attrNameLst>
                                          <p:attrName>ppt_x</p:attrName>
                                        </p:attrNameLst>
                                      </p:cBhvr>
                                      <p:tavLst>
                                        <p:tav tm="0">
                                          <p:val>
                                            <p:strVal val="ppt_x"/>
                                          </p:val>
                                        </p:tav>
                                        <p:tav tm="100000">
                                          <p:val>
                                            <p:strVal val="1+ppt_w/2"/>
                                          </p:val>
                                        </p:tav>
                                      </p:tavLst>
                                    </p:anim>
                                    <p:anim calcmode="lin" valueType="num">
                                      <p:cBhvr additive="base">
                                        <p:cTn id="20" dur="5000"/>
                                        <p:tgtEl>
                                          <p:spTgt spid="18434"/>
                                        </p:tgtEl>
                                        <p:attrNameLst>
                                          <p:attrName>ppt_y</p:attrName>
                                        </p:attrNameLst>
                                      </p:cBhvr>
                                      <p:tavLst>
                                        <p:tav tm="0">
                                          <p:val>
                                            <p:strVal val="ppt_y"/>
                                          </p:val>
                                        </p:tav>
                                        <p:tav tm="100000">
                                          <p:val>
                                            <p:strVal val="ppt_y"/>
                                          </p:val>
                                        </p:tav>
                                      </p:tavLst>
                                    </p:anim>
                                    <p:set>
                                      <p:cBhvr>
                                        <p:cTn id="21" dur="1" fill="hold">
                                          <p:stCondLst>
                                            <p:cond delay="4999"/>
                                          </p:stCondLst>
                                        </p:cTn>
                                        <p:tgtEl>
                                          <p:spTgt spid="18434"/>
                                        </p:tgtEl>
                                        <p:attrNameLst>
                                          <p:attrName>style.visibility</p:attrName>
                                        </p:attrNameLst>
                                      </p:cBhvr>
                                      <p:to>
                                        <p:strVal val="hidden"/>
                                      </p:to>
                                    </p:set>
                                  </p:childTnLst>
                                </p:cTn>
                              </p:par>
                              <p:par>
                                <p:cTn id="22" presetID="2" presetClass="entr" presetSubtype="8"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4500" fill="hold"/>
                                        <p:tgtEl>
                                          <p:spTgt spid="7"/>
                                        </p:tgtEl>
                                        <p:attrNameLst>
                                          <p:attrName>ppt_x</p:attrName>
                                        </p:attrNameLst>
                                      </p:cBhvr>
                                      <p:tavLst>
                                        <p:tav tm="0">
                                          <p:val>
                                            <p:strVal val="0-#ppt_w/2"/>
                                          </p:val>
                                        </p:tav>
                                        <p:tav tm="100000">
                                          <p:val>
                                            <p:strVal val="#ppt_x"/>
                                          </p:val>
                                        </p:tav>
                                      </p:tavLst>
                                    </p:anim>
                                    <p:anim calcmode="lin" valueType="num">
                                      <p:cBhvr additive="base">
                                        <p:cTn id="25" dur="4500" fill="hold"/>
                                        <p:tgtEl>
                                          <p:spTgt spid="7"/>
                                        </p:tgtEl>
                                        <p:attrNameLst>
                                          <p:attrName>ppt_y</p:attrName>
                                        </p:attrNameLst>
                                      </p:cBhvr>
                                      <p:tavLst>
                                        <p:tav tm="0">
                                          <p:val>
                                            <p:strVal val="#ppt_y"/>
                                          </p:val>
                                        </p:tav>
                                        <p:tav tm="100000">
                                          <p:val>
                                            <p:strVal val="#ppt_y"/>
                                          </p:val>
                                        </p:tav>
                                      </p:tavLst>
                                    </p:anim>
                                  </p:childTnLst>
                                </p:cTn>
                              </p:par>
                              <p:par>
                                <p:cTn id="26" presetID="19" presetClass="entr" presetSubtype="5"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4500" fill="hold"/>
                                        <p:tgtEl>
                                          <p:spTgt spid="7"/>
                                        </p:tgtEl>
                                        <p:attrNameLst>
                                          <p:attrName>ppt_w</p:attrName>
                                        </p:attrNameLst>
                                      </p:cBhvr>
                                      <p:tavLst>
                                        <p:tav tm="0">
                                          <p:val>
                                            <p:strVal val="#ppt_w"/>
                                          </p:val>
                                        </p:tav>
                                        <p:tav tm="100000">
                                          <p:val>
                                            <p:strVal val="#ppt_w"/>
                                          </p:val>
                                        </p:tav>
                                      </p:tavLst>
                                    </p:anim>
                                    <p:anim calcmode="lin" valueType="num">
                                      <p:cBhvr>
                                        <p:cTn id="29" dur="4500" fill="hold"/>
                                        <p:tgtEl>
                                          <p:spTgt spid="7"/>
                                        </p:tgtEl>
                                        <p:attrNameLst>
                                          <p:attrName>ppt_h</p:attrName>
                                        </p:attrNameLst>
                                      </p:cBhvr>
                                      <p:tavLst>
                                        <p:tav tm="0" fmla="#ppt_h*sin(2.5*pi*$)">
                                          <p:val>
                                            <p:fltVal val="0"/>
                                          </p:val>
                                        </p:tav>
                                        <p:tav tm="100000">
                                          <p:val>
                                            <p:fltVal val="1"/>
                                          </p:val>
                                        </p:tav>
                                      </p:tavLst>
                                    </p:anim>
                                  </p:childTnLst>
                                </p:cTn>
                              </p:par>
                              <p:par>
                                <p:cTn id="30" presetID="8" presetClass="emph" presetSubtype="0" repeatCount="indefinite" fill="hold" nodeType="withEffect">
                                  <p:stCondLst>
                                    <p:cond delay="0"/>
                                  </p:stCondLst>
                                  <p:childTnLst>
                                    <p:animRot by="21600000">
                                      <p:cBhvr>
                                        <p:cTn id="31" dur="4500" fill="hold"/>
                                        <p:tgtEl>
                                          <p:spTgt spid="7"/>
                                        </p:tgtEl>
                                        <p:attrNameLst>
                                          <p:attrName>r</p:attrName>
                                        </p:attrNameLst>
                                      </p:cBhvr>
                                    </p:animRot>
                                  </p:childTnLst>
                                </p:cTn>
                              </p:par>
                              <p:par>
                                <p:cTn id="32" presetID="2" presetClass="exit" presetSubtype="2" fill="hold" nodeType="withEffect">
                                  <p:stCondLst>
                                    <p:cond delay="0"/>
                                  </p:stCondLst>
                                  <p:childTnLst>
                                    <p:anim calcmode="lin" valueType="num">
                                      <p:cBhvr additive="base">
                                        <p:cTn id="33" dur="5000"/>
                                        <p:tgtEl>
                                          <p:spTgt spid="7"/>
                                        </p:tgtEl>
                                        <p:attrNameLst>
                                          <p:attrName>ppt_x</p:attrName>
                                        </p:attrNameLst>
                                      </p:cBhvr>
                                      <p:tavLst>
                                        <p:tav tm="0">
                                          <p:val>
                                            <p:strVal val="ppt_x"/>
                                          </p:val>
                                        </p:tav>
                                        <p:tav tm="100000">
                                          <p:val>
                                            <p:strVal val="1+ppt_w/2"/>
                                          </p:val>
                                        </p:tav>
                                      </p:tavLst>
                                    </p:anim>
                                    <p:anim calcmode="lin" valueType="num">
                                      <p:cBhvr additive="base">
                                        <p:cTn id="34" dur="5000"/>
                                        <p:tgtEl>
                                          <p:spTgt spid="7"/>
                                        </p:tgtEl>
                                        <p:attrNameLst>
                                          <p:attrName>ppt_y</p:attrName>
                                        </p:attrNameLst>
                                      </p:cBhvr>
                                      <p:tavLst>
                                        <p:tav tm="0">
                                          <p:val>
                                            <p:strVal val="ppt_y"/>
                                          </p:val>
                                        </p:tav>
                                        <p:tav tm="100000">
                                          <p:val>
                                            <p:strVal val="ppt_y"/>
                                          </p:val>
                                        </p:tav>
                                      </p:tavLst>
                                    </p:anim>
                                    <p:set>
                                      <p:cBhvr>
                                        <p:cTn id="35" dur="1" fill="hold">
                                          <p:stCondLst>
                                            <p:cond delay="4999"/>
                                          </p:stCondLst>
                                        </p:cTn>
                                        <p:tgtEl>
                                          <p:spTgt spid="7"/>
                                        </p:tgtEl>
                                        <p:attrNameLst>
                                          <p:attrName>style.visibility</p:attrName>
                                        </p:attrNameLst>
                                      </p:cBhvr>
                                      <p:to>
                                        <p:strVal val="hidden"/>
                                      </p:to>
                                    </p:set>
                                  </p:childTnLst>
                                </p:cTn>
                              </p:par>
                              <p:par>
                                <p:cTn id="36" presetID="2" presetClass="entr" presetSubtype="8" fill="hold"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4500" fill="hold"/>
                                        <p:tgtEl>
                                          <p:spTgt spid="8"/>
                                        </p:tgtEl>
                                        <p:attrNameLst>
                                          <p:attrName>ppt_x</p:attrName>
                                        </p:attrNameLst>
                                      </p:cBhvr>
                                      <p:tavLst>
                                        <p:tav tm="0">
                                          <p:val>
                                            <p:strVal val="0-#ppt_w/2"/>
                                          </p:val>
                                        </p:tav>
                                        <p:tav tm="100000">
                                          <p:val>
                                            <p:strVal val="#ppt_x"/>
                                          </p:val>
                                        </p:tav>
                                      </p:tavLst>
                                    </p:anim>
                                    <p:anim calcmode="lin" valueType="num">
                                      <p:cBhvr additive="base">
                                        <p:cTn id="39" dur="4500" fill="hold"/>
                                        <p:tgtEl>
                                          <p:spTgt spid="8"/>
                                        </p:tgtEl>
                                        <p:attrNameLst>
                                          <p:attrName>ppt_y</p:attrName>
                                        </p:attrNameLst>
                                      </p:cBhvr>
                                      <p:tavLst>
                                        <p:tav tm="0">
                                          <p:val>
                                            <p:strVal val="#ppt_y"/>
                                          </p:val>
                                        </p:tav>
                                        <p:tav tm="100000">
                                          <p:val>
                                            <p:strVal val="#ppt_y"/>
                                          </p:val>
                                        </p:tav>
                                      </p:tavLst>
                                    </p:anim>
                                  </p:childTnLst>
                                </p:cTn>
                              </p:par>
                              <p:par>
                                <p:cTn id="40" presetID="19" presetClass="entr" presetSubtype="5" fill="hold"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4500" fill="hold"/>
                                        <p:tgtEl>
                                          <p:spTgt spid="8"/>
                                        </p:tgtEl>
                                        <p:attrNameLst>
                                          <p:attrName>ppt_w</p:attrName>
                                        </p:attrNameLst>
                                      </p:cBhvr>
                                      <p:tavLst>
                                        <p:tav tm="0">
                                          <p:val>
                                            <p:strVal val="#ppt_w"/>
                                          </p:val>
                                        </p:tav>
                                        <p:tav tm="100000">
                                          <p:val>
                                            <p:strVal val="#ppt_w"/>
                                          </p:val>
                                        </p:tav>
                                      </p:tavLst>
                                    </p:anim>
                                    <p:anim calcmode="lin" valueType="num">
                                      <p:cBhvr>
                                        <p:cTn id="43" dur="4500" fill="hold"/>
                                        <p:tgtEl>
                                          <p:spTgt spid="8"/>
                                        </p:tgtEl>
                                        <p:attrNameLst>
                                          <p:attrName>ppt_h</p:attrName>
                                        </p:attrNameLst>
                                      </p:cBhvr>
                                      <p:tavLst>
                                        <p:tav tm="0" fmla="#ppt_h*sin(2.5*pi*$)">
                                          <p:val>
                                            <p:fltVal val="0"/>
                                          </p:val>
                                        </p:tav>
                                        <p:tav tm="100000">
                                          <p:val>
                                            <p:fltVal val="1"/>
                                          </p:val>
                                        </p:tav>
                                      </p:tavLst>
                                    </p:anim>
                                  </p:childTnLst>
                                </p:cTn>
                              </p:par>
                              <p:par>
                                <p:cTn id="44" presetID="8" presetClass="emph" presetSubtype="0" repeatCount="indefinite" fill="hold" nodeType="withEffect">
                                  <p:stCondLst>
                                    <p:cond delay="0"/>
                                  </p:stCondLst>
                                  <p:childTnLst>
                                    <p:animRot by="21600000">
                                      <p:cBhvr>
                                        <p:cTn id="45" dur="4500" fill="hold"/>
                                        <p:tgtEl>
                                          <p:spTgt spid="8"/>
                                        </p:tgtEl>
                                        <p:attrNameLst>
                                          <p:attrName>r</p:attrName>
                                        </p:attrNameLst>
                                      </p:cBhvr>
                                    </p:animRot>
                                  </p:childTnLst>
                                </p:cTn>
                              </p:par>
                              <p:par>
                                <p:cTn id="46" presetID="2" presetClass="exit" presetSubtype="2" fill="hold" nodeType="withEffect">
                                  <p:stCondLst>
                                    <p:cond delay="0"/>
                                  </p:stCondLst>
                                  <p:childTnLst>
                                    <p:anim calcmode="lin" valueType="num">
                                      <p:cBhvr additive="base">
                                        <p:cTn id="47" dur="5000"/>
                                        <p:tgtEl>
                                          <p:spTgt spid="8"/>
                                        </p:tgtEl>
                                        <p:attrNameLst>
                                          <p:attrName>ppt_x</p:attrName>
                                        </p:attrNameLst>
                                      </p:cBhvr>
                                      <p:tavLst>
                                        <p:tav tm="0">
                                          <p:val>
                                            <p:strVal val="ppt_x"/>
                                          </p:val>
                                        </p:tav>
                                        <p:tav tm="100000">
                                          <p:val>
                                            <p:strVal val="1+ppt_w/2"/>
                                          </p:val>
                                        </p:tav>
                                      </p:tavLst>
                                    </p:anim>
                                    <p:anim calcmode="lin" valueType="num">
                                      <p:cBhvr additive="base">
                                        <p:cTn id="48" dur="5000"/>
                                        <p:tgtEl>
                                          <p:spTgt spid="8"/>
                                        </p:tgtEl>
                                        <p:attrNameLst>
                                          <p:attrName>ppt_y</p:attrName>
                                        </p:attrNameLst>
                                      </p:cBhvr>
                                      <p:tavLst>
                                        <p:tav tm="0">
                                          <p:val>
                                            <p:strVal val="ppt_y"/>
                                          </p:val>
                                        </p:tav>
                                        <p:tav tm="100000">
                                          <p:val>
                                            <p:strVal val="ppt_y"/>
                                          </p:val>
                                        </p:tav>
                                      </p:tavLst>
                                    </p:anim>
                                    <p:set>
                                      <p:cBhvr>
                                        <p:cTn id="49" dur="1" fill="hold">
                                          <p:stCondLst>
                                            <p:cond delay="4999"/>
                                          </p:stCondLst>
                                        </p:cTn>
                                        <p:tgtEl>
                                          <p:spTgt spid="8"/>
                                        </p:tgtEl>
                                        <p:attrNameLst>
                                          <p:attrName>style.visibility</p:attrName>
                                        </p:attrNameLst>
                                      </p:cBhvr>
                                      <p:to>
                                        <p:strVal val="hidden"/>
                                      </p:to>
                                    </p:set>
                                  </p:childTnLst>
                                </p:cTn>
                              </p:par>
                              <p:par>
                                <p:cTn id="50" presetID="2" presetClass="entr" presetSubtype="8" fill="hold"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additive="base">
                                        <p:cTn id="52" dur="4500" fill="hold"/>
                                        <p:tgtEl>
                                          <p:spTgt spid="9"/>
                                        </p:tgtEl>
                                        <p:attrNameLst>
                                          <p:attrName>ppt_x</p:attrName>
                                        </p:attrNameLst>
                                      </p:cBhvr>
                                      <p:tavLst>
                                        <p:tav tm="0">
                                          <p:val>
                                            <p:strVal val="0-#ppt_w/2"/>
                                          </p:val>
                                        </p:tav>
                                        <p:tav tm="100000">
                                          <p:val>
                                            <p:strVal val="#ppt_x"/>
                                          </p:val>
                                        </p:tav>
                                      </p:tavLst>
                                    </p:anim>
                                    <p:anim calcmode="lin" valueType="num">
                                      <p:cBhvr additive="base">
                                        <p:cTn id="53" dur="4500" fill="hold"/>
                                        <p:tgtEl>
                                          <p:spTgt spid="9"/>
                                        </p:tgtEl>
                                        <p:attrNameLst>
                                          <p:attrName>ppt_y</p:attrName>
                                        </p:attrNameLst>
                                      </p:cBhvr>
                                      <p:tavLst>
                                        <p:tav tm="0">
                                          <p:val>
                                            <p:strVal val="#ppt_y"/>
                                          </p:val>
                                        </p:tav>
                                        <p:tav tm="100000">
                                          <p:val>
                                            <p:strVal val="#ppt_y"/>
                                          </p:val>
                                        </p:tav>
                                      </p:tavLst>
                                    </p:anim>
                                  </p:childTnLst>
                                </p:cTn>
                              </p:par>
                              <p:par>
                                <p:cTn id="54" presetID="19" presetClass="entr" presetSubtype="5" fill="hold" nodeType="with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4500" fill="hold"/>
                                        <p:tgtEl>
                                          <p:spTgt spid="9"/>
                                        </p:tgtEl>
                                        <p:attrNameLst>
                                          <p:attrName>ppt_w</p:attrName>
                                        </p:attrNameLst>
                                      </p:cBhvr>
                                      <p:tavLst>
                                        <p:tav tm="0">
                                          <p:val>
                                            <p:strVal val="#ppt_w"/>
                                          </p:val>
                                        </p:tav>
                                        <p:tav tm="100000">
                                          <p:val>
                                            <p:strVal val="#ppt_w"/>
                                          </p:val>
                                        </p:tav>
                                      </p:tavLst>
                                    </p:anim>
                                    <p:anim calcmode="lin" valueType="num">
                                      <p:cBhvr>
                                        <p:cTn id="57" dur="4500" fill="hold"/>
                                        <p:tgtEl>
                                          <p:spTgt spid="9"/>
                                        </p:tgtEl>
                                        <p:attrNameLst>
                                          <p:attrName>ppt_h</p:attrName>
                                        </p:attrNameLst>
                                      </p:cBhvr>
                                      <p:tavLst>
                                        <p:tav tm="0" fmla="#ppt_h*sin(2.5*pi*$)">
                                          <p:val>
                                            <p:fltVal val="0"/>
                                          </p:val>
                                        </p:tav>
                                        <p:tav tm="100000">
                                          <p:val>
                                            <p:fltVal val="1"/>
                                          </p:val>
                                        </p:tav>
                                      </p:tavLst>
                                    </p:anim>
                                  </p:childTnLst>
                                </p:cTn>
                              </p:par>
                              <p:par>
                                <p:cTn id="58" presetID="8" presetClass="emph" presetSubtype="0" repeatCount="indefinite" fill="hold" nodeType="withEffect">
                                  <p:stCondLst>
                                    <p:cond delay="0"/>
                                  </p:stCondLst>
                                  <p:childTnLst>
                                    <p:animRot by="21600000">
                                      <p:cBhvr>
                                        <p:cTn id="59" dur="4500" fill="hold"/>
                                        <p:tgtEl>
                                          <p:spTgt spid="9"/>
                                        </p:tgtEl>
                                        <p:attrNameLst>
                                          <p:attrName>r</p:attrName>
                                        </p:attrNameLst>
                                      </p:cBhvr>
                                    </p:animRot>
                                  </p:childTnLst>
                                </p:cTn>
                              </p:par>
                              <p:par>
                                <p:cTn id="60" presetID="2" presetClass="exit" presetSubtype="2" fill="hold" nodeType="withEffect">
                                  <p:stCondLst>
                                    <p:cond delay="0"/>
                                  </p:stCondLst>
                                  <p:childTnLst>
                                    <p:anim calcmode="lin" valueType="num">
                                      <p:cBhvr additive="base">
                                        <p:cTn id="61" dur="5000"/>
                                        <p:tgtEl>
                                          <p:spTgt spid="9"/>
                                        </p:tgtEl>
                                        <p:attrNameLst>
                                          <p:attrName>ppt_x</p:attrName>
                                        </p:attrNameLst>
                                      </p:cBhvr>
                                      <p:tavLst>
                                        <p:tav tm="0">
                                          <p:val>
                                            <p:strVal val="ppt_x"/>
                                          </p:val>
                                        </p:tav>
                                        <p:tav tm="100000">
                                          <p:val>
                                            <p:strVal val="1+ppt_w/2"/>
                                          </p:val>
                                        </p:tav>
                                      </p:tavLst>
                                    </p:anim>
                                    <p:anim calcmode="lin" valueType="num">
                                      <p:cBhvr additive="base">
                                        <p:cTn id="62" dur="5000"/>
                                        <p:tgtEl>
                                          <p:spTgt spid="9"/>
                                        </p:tgtEl>
                                        <p:attrNameLst>
                                          <p:attrName>ppt_y</p:attrName>
                                        </p:attrNameLst>
                                      </p:cBhvr>
                                      <p:tavLst>
                                        <p:tav tm="0">
                                          <p:val>
                                            <p:strVal val="ppt_y"/>
                                          </p:val>
                                        </p:tav>
                                        <p:tav tm="100000">
                                          <p:val>
                                            <p:strVal val="ppt_y"/>
                                          </p:val>
                                        </p:tav>
                                      </p:tavLst>
                                    </p:anim>
                                    <p:set>
                                      <p:cBhvr>
                                        <p:cTn id="63" dur="1" fill="hold">
                                          <p:stCondLst>
                                            <p:cond delay="4999"/>
                                          </p:stCondLst>
                                        </p:cTn>
                                        <p:tgtEl>
                                          <p:spTgt spid="9"/>
                                        </p:tgtEl>
                                        <p:attrNameLst>
                                          <p:attrName>style.visibility</p:attrName>
                                        </p:attrNameLst>
                                      </p:cBhvr>
                                      <p:to>
                                        <p:strVal val="hidden"/>
                                      </p:to>
                                    </p:set>
                                  </p:childTnLst>
                                </p:cTn>
                              </p:par>
                              <p:par>
                                <p:cTn id="64" presetID="2" presetClass="entr" presetSubtype="8" fill="hold"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4500" fill="hold"/>
                                        <p:tgtEl>
                                          <p:spTgt spid="10"/>
                                        </p:tgtEl>
                                        <p:attrNameLst>
                                          <p:attrName>ppt_x</p:attrName>
                                        </p:attrNameLst>
                                      </p:cBhvr>
                                      <p:tavLst>
                                        <p:tav tm="0">
                                          <p:val>
                                            <p:strVal val="0-#ppt_w/2"/>
                                          </p:val>
                                        </p:tav>
                                        <p:tav tm="100000">
                                          <p:val>
                                            <p:strVal val="#ppt_x"/>
                                          </p:val>
                                        </p:tav>
                                      </p:tavLst>
                                    </p:anim>
                                    <p:anim calcmode="lin" valueType="num">
                                      <p:cBhvr additive="base">
                                        <p:cTn id="67" dur="4500" fill="hold"/>
                                        <p:tgtEl>
                                          <p:spTgt spid="10"/>
                                        </p:tgtEl>
                                        <p:attrNameLst>
                                          <p:attrName>ppt_y</p:attrName>
                                        </p:attrNameLst>
                                      </p:cBhvr>
                                      <p:tavLst>
                                        <p:tav tm="0">
                                          <p:val>
                                            <p:strVal val="#ppt_y"/>
                                          </p:val>
                                        </p:tav>
                                        <p:tav tm="100000">
                                          <p:val>
                                            <p:strVal val="#ppt_y"/>
                                          </p:val>
                                        </p:tav>
                                      </p:tavLst>
                                    </p:anim>
                                  </p:childTnLst>
                                </p:cTn>
                              </p:par>
                              <p:par>
                                <p:cTn id="68" presetID="19" presetClass="entr" presetSubtype="5" fill="hold"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4500" fill="hold"/>
                                        <p:tgtEl>
                                          <p:spTgt spid="10"/>
                                        </p:tgtEl>
                                        <p:attrNameLst>
                                          <p:attrName>ppt_w</p:attrName>
                                        </p:attrNameLst>
                                      </p:cBhvr>
                                      <p:tavLst>
                                        <p:tav tm="0">
                                          <p:val>
                                            <p:strVal val="#ppt_w"/>
                                          </p:val>
                                        </p:tav>
                                        <p:tav tm="100000">
                                          <p:val>
                                            <p:strVal val="#ppt_w"/>
                                          </p:val>
                                        </p:tav>
                                      </p:tavLst>
                                    </p:anim>
                                    <p:anim calcmode="lin" valueType="num">
                                      <p:cBhvr>
                                        <p:cTn id="71" dur="4500" fill="hold"/>
                                        <p:tgtEl>
                                          <p:spTgt spid="10"/>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nodeType="withEffect">
                                  <p:stCondLst>
                                    <p:cond delay="0"/>
                                  </p:stCondLst>
                                  <p:childTnLst>
                                    <p:animRot by="-21600000">
                                      <p:cBhvr>
                                        <p:cTn id="73" dur="4500" fill="hold"/>
                                        <p:tgtEl>
                                          <p:spTgt spid="10"/>
                                        </p:tgtEl>
                                        <p:attrNameLst>
                                          <p:attrName>r</p:attrName>
                                        </p:attrNameLst>
                                      </p:cBhvr>
                                    </p:animRot>
                                  </p:childTnLst>
                                </p:cTn>
                              </p:par>
                              <p:par>
                                <p:cTn id="74" presetID="2" presetClass="exit" presetSubtype="8" fill="hold" nodeType="withEffect">
                                  <p:stCondLst>
                                    <p:cond delay="0"/>
                                  </p:stCondLst>
                                  <p:childTnLst>
                                    <p:anim calcmode="lin" valueType="num">
                                      <p:cBhvr additive="base">
                                        <p:cTn id="75" dur="5000"/>
                                        <p:tgtEl>
                                          <p:spTgt spid="10"/>
                                        </p:tgtEl>
                                        <p:attrNameLst>
                                          <p:attrName>ppt_x</p:attrName>
                                        </p:attrNameLst>
                                      </p:cBhvr>
                                      <p:tavLst>
                                        <p:tav tm="0">
                                          <p:val>
                                            <p:strVal val="ppt_x"/>
                                          </p:val>
                                        </p:tav>
                                        <p:tav tm="100000">
                                          <p:val>
                                            <p:strVal val="0-ppt_w/2"/>
                                          </p:val>
                                        </p:tav>
                                      </p:tavLst>
                                    </p:anim>
                                    <p:anim calcmode="lin" valueType="num">
                                      <p:cBhvr additive="base">
                                        <p:cTn id="76" dur="5000"/>
                                        <p:tgtEl>
                                          <p:spTgt spid="10"/>
                                        </p:tgtEl>
                                        <p:attrNameLst>
                                          <p:attrName>ppt_y</p:attrName>
                                        </p:attrNameLst>
                                      </p:cBhvr>
                                      <p:tavLst>
                                        <p:tav tm="0">
                                          <p:val>
                                            <p:strVal val="ppt_y"/>
                                          </p:val>
                                        </p:tav>
                                        <p:tav tm="100000">
                                          <p:val>
                                            <p:strVal val="ppt_y"/>
                                          </p:val>
                                        </p:tav>
                                      </p:tavLst>
                                    </p:anim>
                                    <p:set>
                                      <p:cBhvr>
                                        <p:cTn id="77" dur="1" fill="hold">
                                          <p:stCondLst>
                                            <p:cond delay="4999"/>
                                          </p:stCondLst>
                                        </p:cTn>
                                        <p:tgtEl>
                                          <p:spTgt spid="10"/>
                                        </p:tgtEl>
                                        <p:attrNameLst>
                                          <p:attrName>style.visibility</p:attrName>
                                        </p:attrNameLst>
                                      </p:cBhvr>
                                      <p:to>
                                        <p:strVal val="hidden"/>
                                      </p:to>
                                    </p:set>
                                  </p:childTnLst>
                                </p:cTn>
                              </p:par>
                              <p:par>
                                <p:cTn id="78" presetID="2" presetClass="entr" presetSubtype="8" fill="hold" nodeType="withEffect">
                                  <p:stCondLst>
                                    <p:cond delay="0"/>
                                  </p:stCondLst>
                                  <p:childTnLst>
                                    <p:set>
                                      <p:cBhvr>
                                        <p:cTn id="79" dur="1" fill="hold">
                                          <p:stCondLst>
                                            <p:cond delay="0"/>
                                          </p:stCondLst>
                                        </p:cTn>
                                        <p:tgtEl>
                                          <p:spTgt spid="11"/>
                                        </p:tgtEl>
                                        <p:attrNameLst>
                                          <p:attrName>style.visibility</p:attrName>
                                        </p:attrNameLst>
                                      </p:cBhvr>
                                      <p:to>
                                        <p:strVal val="visible"/>
                                      </p:to>
                                    </p:set>
                                    <p:anim calcmode="lin" valueType="num">
                                      <p:cBhvr additive="base">
                                        <p:cTn id="80" dur="4500" fill="hold"/>
                                        <p:tgtEl>
                                          <p:spTgt spid="11"/>
                                        </p:tgtEl>
                                        <p:attrNameLst>
                                          <p:attrName>ppt_x</p:attrName>
                                        </p:attrNameLst>
                                      </p:cBhvr>
                                      <p:tavLst>
                                        <p:tav tm="0">
                                          <p:val>
                                            <p:strVal val="0-#ppt_w/2"/>
                                          </p:val>
                                        </p:tav>
                                        <p:tav tm="100000">
                                          <p:val>
                                            <p:strVal val="#ppt_x"/>
                                          </p:val>
                                        </p:tav>
                                      </p:tavLst>
                                    </p:anim>
                                    <p:anim calcmode="lin" valueType="num">
                                      <p:cBhvr additive="base">
                                        <p:cTn id="81" dur="4500" fill="hold"/>
                                        <p:tgtEl>
                                          <p:spTgt spid="11"/>
                                        </p:tgtEl>
                                        <p:attrNameLst>
                                          <p:attrName>ppt_y</p:attrName>
                                        </p:attrNameLst>
                                      </p:cBhvr>
                                      <p:tavLst>
                                        <p:tav tm="0">
                                          <p:val>
                                            <p:strVal val="#ppt_y"/>
                                          </p:val>
                                        </p:tav>
                                        <p:tav tm="100000">
                                          <p:val>
                                            <p:strVal val="#ppt_y"/>
                                          </p:val>
                                        </p:tav>
                                      </p:tavLst>
                                    </p:anim>
                                  </p:childTnLst>
                                </p:cTn>
                              </p:par>
                              <p:par>
                                <p:cTn id="82" presetID="19" presetClass="entr" presetSubtype="5" fill="hold" nodeType="withEffect">
                                  <p:stCondLst>
                                    <p:cond delay="0"/>
                                  </p:stCondLst>
                                  <p:childTnLst>
                                    <p:set>
                                      <p:cBhvr>
                                        <p:cTn id="83" dur="1" fill="hold">
                                          <p:stCondLst>
                                            <p:cond delay="0"/>
                                          </p:stCondLst>
                                        </p:cTn>
                                        <p:tgtEl>
                                          <p:spTgt spid="11"/>
                                        </p:tgtEl>
                                        <p:attrNameLst>
                                          <p:attrName>style.visibility</p:attrName>
                                        </p:attrNameLst>
                                      </p:cBhvr>
                                      <p:to>
                                        <p:strVal val="visible"/>
                                      </p:to>
                                    </p:set>
                                    <p:anim calcmode="lin" valueType="num">
                                      <p:cBhvr>
                                        <p:cTn id="84" dur="4500" fill="hold"/>
                                        <p:tgtEl>
                                          <p:spTgt spid="11"/>
                                        </p:tgtEl>
                                        <p:attrNameLst>
                                          <p:attrName>ppt_w</p:attrName>
                                        </p:attrNameLst>
                                      </p:cBhvr>
                                      <p:tavLst>
                                        <p:tav tm="0">
                                          <p:val>
                                            <p:strVal val="#ppt_w"/>
                                          </p:val>
                                        </p:tav>
                                        <p:tav tm="100000">
                                          <p:val>
                                            <p:strVal val="#ppt_w"/>
                                          </p:val>
                                        </p:tav>
                                      </p:tavLst>
                                    </p:anim>
                                    <p:anim calcmode="lin" valueType="num">
                                      <p:cBhvr>
                                        <p:cTn id="85" dur="4500" fill="hold"/>
                                        <p:tgtEl>
                                          <p:spTgt spid="11"/>
                                        </p:tgtEl>
                                        <p:attrNameLst>
                                          <p:attrName>ppt_h</p:attrName>
                                        </p:attrNameLst>
                                      </p:cBhvr>
                                      <p:tavLst>
                                        <p:tav tm="0" fmla="#ppt_h*sin(2.5*pi*$)">
                                          <p:val>
                                            <p:fltVal val="0"/>
                                          </p:val>
                                        </p:tav>
                                        <p:tav tm="100000">
                                          <p:val>
                                            <p:fltVal val="1"/>
                                          </p:val>
                                        </p:tav>
                                      </p:tavLst>
                                    </p:anim>
                                  </p:childTnLst>
                                </p:cTn>
                              </p:par>
                              <p:par>
                                <p:cTn id="86" presetID="8" presetClass="emph" presetSubtype="0" repeatCount="indefinite" fill="hold" nodeType="withEffect">
                                  <p:stCondLst>
                                    <p:cond delay="0"/>
                                  </p:stCondLst>
                                  <p:childTnLst>
                                    <p:animRot by="-21600000">
                                      <p:cBhvr>
                                        <p:cTn id="87" dur="4500" fill="hold"/>
                                        <p:tgtEl>
                                          <p:spTgt spid="11"/>
                                        </p:tgtEl>
                                        <p:attrNameLst>
                                          <p:attrName>r</p:attrName>
                                        </p:attrNameLst>
                                      </p:cBhvr>
                                    </p:animRot>
                                  </p:childTnLst>
                                </p:cTn>
                              </p:par>
                              <p:par>
                                <p:cTn id="88" presetID="2" presetClass="exit" presetSubtype="8" fill="hold" nodeType="withEffect">
                                  <p:stCondLst>
                                    <p:cond delay="0"/>
                                  </p:stCondLst>
                                  <p:childTnLst>
                                    <p:anim calcmode="lin" valueType="num">
                                      <p:cBhvr additive="base">
                                        <p:cTn id="89" dur="5000"/>
                                        <p:tgtEl>
                                          <p:spTgt spid="11"/>
                                        </p:tgtEl>
                                        <p:attrNameLst>
                                          <p:attrName>ppt_x</p:attrName>
                                        </p:attrNameLst>
                                      </p:cBhvr>
                                      <p:tavLst>
                                        <p:tav tm="0">
                                          <p:val>
                                            <p:strVal val="ppt_x"/>
                                          </p:val>
                                        </p:tav>
                                        <p:tav tm="100000">
                                          <p:val>
                                            <p:strVal val="0-ppt_w/2"/>
                                          </p:val>
                                        </p:tav>
                                      </p:tavLst>
                                    </p:anim>
                                    <p:anim calcmode="lin" valueType="num">
                                      <p:cBhvr additive="base">
                                        <p:cTn id="90" dur="5000"/>
                                        <p:tgtEl>
                                          <p:spTgt spid="11"/>
                                        </p:tgtEl>
                                        <p:attrNameLst>
                                          <p:attrName>ppt_y</p:attrName>
                                        </p:attrNameLst>
                                      </p:cBhvr>
                                      <p:tavLst>
                                        <p:tav tm="0">
                                          <p:val>
                                            <p:strVal val="ppt_y"/>
                                          </p:val>
                                        </p:tav>
                                        <p:tav tm="100000">
                                          <p:val>
                                            <p:strVal val="ppt_y"/>
                                          </p:val>
                                        </p:tav>
                                      </p:tavLst>
                                    </p:anim>
                                    <p:set>
                                      <p:cBhvr>
                                        <p:cTn id="91" dur="1" fill="hold">
                                          <p:stCondLst>
                                            <p:cond delay="4999"/>
                                          </p:stCondLst>
                                        </p:cTn>
                                        <p:tgtEl>
                                          <p:spTgt spid="11"/>
                                        </p:tgtEl>
                                        <p:attrNameLst>
                                          <p:attrName>style.visibility</p:attrName>
                                        </p:attrNameLst>
                                      </p:cBhvr>
                                      <p:to>
                                        <p:strVal val="hidden"/>
                                      </p:to>
                                    </p:set>
                                  </p:childTnLst>
                                </p:cTn>
                              </p:par>
                              <p:par>
                                <p:cTn id="92" presetID="2" presetClass="entr" presetSubtype="8" fill="hold"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additive="base">
                                        <p:cTn id="94" dur="4500" fill="hold"/>
                                        <p:tgtEl>
                                          <p:spTgt spid="12"/>
                                        </p:tgtEl>
                                        <p:attrNameLst>
                                          <p:attrName>ppt_x</p:attrName>
                                        </p:attrNameLst>
                                      </p:cBhvr>
                                      <p:tavLst>
                                        <p:tav tm="0">
                                          <p:val>
                                            <p:strVal val="0-#ppt_w/2"/>
                                          </p:val>
                                        </p:tav>
                                        <p:tav tm="100000">
                                          <p:val>
                                            <p:strVal val="#ppt_x"/>
                                          </p:val>
                                        </p:tav>
                                      </p:tavLst>
                                    </p:anim>
                                    <p:anim calcmode="lin" valueType="num">
                                      <p:cBhvr additive="base">
                                        <p:cTn id="95" dur="4500" fill="hold"/>
                                        <p:tgtEl>
                                          <p:spTgt spid="12"/>
                                        </p:tgtEl>
                                        <p:attrNameLst>
                                          <p:attrName>ppt_y</p:attrName>
                                        </p:attrNameLst>
                                      </p:cBhvr>
                                      <p:tavLst>
                                        <p:tav tm="0">
                                          <p:val>
                                            <p:strVal val="#ppt_y"/>
                                          </p:val>
                                        </p:tav>
                                        <p:tav tm="100000">
                                          <p:val>
                                            <p:strVal val="#ppt_y"/>
                                          </p:val>
                                        </p:tav>
                                      </p:tavLst>
                                    </p:anim>
                                  </p:childTnLst>
                                </p:cTn>
                              </p:par>
                              <p:par>
                                <p:cTn id="96" presetID="19" presetClass="entr" presetSubtype="5" fill="hold"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p:cTn id="98" dur="4500" fill="hold"/>
                                        <p:tgtEl>
                                          <p:spTgt spid="12"/>
                                        </p:tgtEl>
                                        <p:attrNameLst>
                                          <p:attrName>ppt_w</p:attrName>
                                        </p:attrNameLst>
                                      </p:cBhvr>
                                      <p:tavLst>
                                        <p:tav tm="0">
                                          <p:val>
                                            <p:strVal val="#ppt_w"/>
                                          </p:val>
                                        </p:tav>
                                        <p:tav tm="100000">
                                          <p:val>
                                            <p:strVal val="#ppt_w"/>
                                          </p:val>
                                        </p:tav>
                                      </p:tavLst>
                                    </p:anim>
                                    <p:anim calcmode="lin" valueType="num">
                                      <p:cBhvr>
                                        <p:cTn id="99" dur="4500" fill="hold"/>
                                        <p:tgtEl>
                                          <p:spTgt spid="12"/>
                                        </p:tgtEl>
                                        <p:attrNameLst>
                                          <p:attrName>ppt_h</p:attrName>
                                        </p:attrNameLst>
                                      </p:cBhvr>
                                      <p:tavLst>
                                        <p:tav tm="0" fmla="#ppt_h*sin(2.5*pi*$)">
                                          <p:val>
                                            <p:fltVal val="0"/>
                                          </p:val>
                                        </p:tav>
                                        <p:tav tm="100000">
                                          <p:val>
                                            <p:fltVal val="1"/>
                                          </p:val>
                                        </p:tav>
                                      </p:tavLst>
                                    </p:anim>
                                  </p:childTnLst>
                                </p:cTn>
                              </p:par>
                              <p:par>
                                <p:cTn id="100" presetID="8" presetClass="emph" presetSubtype="0" repeatCount="indefinite" fill="hold" nodeType="withEffect">
                                  <p:stCondLst>
                                    <p:cond delay="0"/>
                                  </p:stCondLst>
                                  <p:childTnLst>
                                    <p:animRot by="-21600000">
                                      <p:cBhvr>
                                        <p:cTn id="101" dur="4500" fill="hold"/>
                                        <p:tgtEl>
                                          <p:spTgt spid="12"/>
                                        </p:tgtEl>
                                        <p:attrNameLst>
                                          <p:attrName>r</p:attrName>
                                        </p:attrNameLst>
                                      </p:cBhvr>
                                    </p:animRot>
                                  </p:childTnLst>
                                </p:cTn>
                              </p:par>
                              <p:par>
                                <p:cTn id="102" presetID="2" presetClass="exit" presetSubtype="8" fill="hold" nodeType="withEffect">
                                  <p:stCondLst>
                                    <p:cond delay="0"/>
                                  </p:stCondLst>
                                  <p:childTnLst>
                                    <p:anim calcmode="lin" valueType="num">
                                      <p:cBhvr additive="base">
                                        <p:cTn id="103" dur="5000"/>
                                        <p:tgtEl>
                                          <p:spTgt spid="12"/>
                                        </p:tgtEl>
                                        <p:attrNameLst>
                                          <p:attrName>ppt_x</p:attrName>
                                        </p:attrNameLst>
                                      </p:cBhvr>
                                      <p:tavLst>
                                        <p:tav tm="0">
                                          <p:val>
                                            <p:strVal val="ppt_x"/>
                                          </p:val>
                                        </p:tav>
                                        <p:tav tm="100000">
                                          <p:val>
                                            <p:strVal val="0-ppt_w/2"/>
                                          </p:val>
                                        </p:tav>
                                      </p:tavLst>
                                    </p:anim>
                                    <p:anim calcmode="lin" valueType="num">
                                      <p:cBhvr additive="base">
                                        <p:cTn id="104" dur="5000"/>
                                        <p:tgtEl>
                                          <p:spTgt spid="12"/>
                                        </p:tgtEl>
                                        <p:attrNameLst>
                                          <p:attrName>ppt_y</p:attrName>
                                        </p:attrNameLst>
                                      </p:cBhvr>
                                      <p:tavLst>
                                        <p:tav tm="0">
                                          <p:val>
                                            <p:strVal val="ppt_y"/>
                                          </p:val>
                                        </p:tav>
                                        <p:tav tm="100000">
                                          <p:val>
                                            <p:strVal val="ppt_y"/>
                                          </p:val>
                                        </p:tav>
                                      </p:tavLst>
                                    </p:anim>
                                    <p:set>
                                      <p:cBhvr>
                                        <p:cTn id="105" dur="1" fill="hold">
                                          <p:stCondLst>
                                            <p:cond delay="4999"/>
                                          </p:stCondLst>
                                        </p:cTn>
                                        <p:tgtEl>
                                          <p:spTgt spid="12"/>
                                        </p:tgtEl>
                                        <p:attrNameLst>
                                          <p:attrName>style.visibility</p:attrName>
                                        </p:attrNameLst>
                                      </p:cBhvr>
                                      <p:to>
                                        <p:strVal val="hidden"/>
                                      </p:to>
                                    </p:set>
                                  </p:childTnLst>
                                </p:cTn>
                              </p:par>
                              <p:par>
                                <p:cTn id="106" presetID="2" presetClass="entr" presetSubtype="8" fill="hold" nodeType="withEffect">
                                  <p:stCondLst>
                                    <p:cond delay="0"/>
                                  </p:stCondLst>
                                  <p:childTnLst>
                                    <p:set>
                                      <p:cBhvr>
                                        <p:cTn id="107" dur="1" fill="hold">
                                          <p:stCondLst>
                                            <p:cond delay="0"/>
                                          </p:stCondLst>
                                        </p:cTn>
                                        <p:tgtEl>
                                          <p:spTgt spid="13"/>
                                        </p:tgtEl>
                                        <p:attrNameLst>
                                          <p:attrName>style.visibility</p:attrName>
                                        </p:attrNameLst>
                                      </p:cBhvr>
                                      <p:to>
                                        <p:strVal val="visible"/>
                                      </p:to>
                                    </p:set>
                                    <p:anim calcmode="lin" valueType="num">
                                      <p:cBhvr additive="base">
                                        <p:cTn id="108" dur="4500" fill="hold"/>
                                        <p:tgtEl>
                                          <p:spTgt spid="13"/>
                                        </p:tgtEl>
                                        <p:attrNameLst>
                                          <p:attrName>ppt_x</p:attrName>
                                        </p:attrNameLst>
                                      </p:cBhvr>
                                      <p:tavLst>
                                        <p:tav tm="0">
                                          <p:val>
                                            <p:strVal val="0-#ppt_w/2"/>
                                          </p:val>
                                        </p:tav>
                                        <p:tav tm="100000">
                                          <p:val>
                                            <p:strVal val="#ppt_x"/>
                                          </p:val>
                                        </p:tav>
                                      </p:tavLst>
                                    </p:anim>
                                    <p:anim calcmode="lin" valueType="num">
                                      <p:cBhvr additive="base">
                                        <p:cTn id="109" dur="4500" fill="hold"/>
                                        <p:tgtEl>
                                          <p:spTgt spid="13"/>
                                        </p:tgtEl>
                                        <p:attrNameLst>
                                          <p:attrName>ppt_y</p:attrName>
                                        </p:attrNameLst>
                                      </p:cBhvr>
                                      <p:tavLst>
                                        <p:tav tm="0">
                                          <p:val>
                                            <p:strVal val="#ppt_y"/>
                                          </p:val>
                                        </p:tav>
                                        <p:tav tm="100000">
                                          <p:val>
                                            <p:strVal val="#ppt_y"/>
                                          </p:val>
                                        </p:tav>
                                      </p:tavLst>
                                    </p:anim>
                                  </p:childTnLst>
                                </p:cTn>
                              </p:par>
                              <p:par>
                                <p:cTn id="110" presetID="19" presetClass="entr" presetSubtype="5" fill="hold" nodeType="withEffect">
                                  <p:stCondLst>
                                    <p:cond delay="0"/>
                                  </p:stCondLst>
                                  <p:childTnLst>
                                    <p:set>
                                      <p:cBhvr>
                                        <p:cTn id="111" dur="1" fill="hold">
                                          <p:stCondLst>
                                            <p:cond delay="0"/>
                                          </p:stCondLst>
                                        </p:cTn>
                                        <p:tgtEl>
                                          <p:spTgt spid="13"/>
                                        </p:tgtEl>
                                        <p:attrNameLst>
                                          <p:attrName>style.visibility</p:attrName>
                                        </p:attrNameLst>
                                      </p:cBhvr>
                                      <p:to>
                                        <p:strVal val="visible"/>
                                      </p:to>
                                    </p:set>
                                    <p:anim calcmode="lin" valueType="num">
                                      <p:cBhvr>
                                        <p:cTn id="112" dur="4500" fill="hold"/>
                                        <p:tgtEl>
                                          <p:spTgt spid="13"/>
                                        </p:tgtEl>
                                        <p:attrNameLst>
                                          <p:attrName>ppt_w</p:attrName>
                                        </p:attrNameLst>
                                      </p:cBhvr>
                                      <p:tavLst>
                                        <p:tav tm="0">
                                          <p:val>
                                            <p:strVal val="#ppt_w"/>
                                          </p:val>
                                        </p:tav>
                                        <p:tav tm="100000">
                                          <p:val>
                                            <p:strVal val="#ppt_w"/>
                                          </p:val>
                                        </p:tav>
                                      </p:tavLst>
                                    </p:anim>
                                    <p:anim calcmode="lin" valueType="num">
                                      <p:cBhvr>
                                        <p:cTn id="113" dur="4500" fill="hold"/>
                                        <p:tgtEl>
                                          <p:spTgt spid="13"/>
                                        </p:tgtEl>
                                        <p:attrNameLst>
                                          <p:attrName>ppt_h</p:attrName>
                                        </p:attrNameLst>
                                      </p:cBhvr>
                                      <p:tavLst>
                                        <p:tav tm="0" fmla="#ppt_h*sin(2.5*pi*$)">
                                          <p:val>
                                            <p:fltVal val="0"/>
                                          </p:val>
                                        </p:tav>
                                        <p:tav tm="100000">
                                          <p:val>
                                            <p:fltVal val="1"/>
                                          </p:val>
                                        </p:tav>
                                      </p:tavLst>
                                    </p:anim>
                                  </p:childTnLst>
                                </p:cTn>
                              </p:par>
                              <p:par>
                                <p:cTn id="114" presetID="8" presetClass="emph" presetSubtype="0" repeatCount="indefinite" fill="hold" nodeType="withEffect">
                                  <p:stCondLst>
                                    <p:cond delay="0"/>
                                  </p:stCondLst>
                                  <p:childTnLst>
                                    <p:animRot by="-21600000">
                                      <p:cBhvr>
                                        <p:cTn id="115" dur="4500" fill="hold"/>
                                        <p:tgtEl>
                                          <p:spTgt spid="13"/>
                                        </p:tgtEl>
                                        <p:attrNameLst>
                                          <p:attrName>r</p:attrName>
                                        </p:attrNameLst>
                                      </p:cBhvr>
                                    </p:animRot>
                                  </p:childTnLst>
                                </p:cTn>
                              </p:par>
                              <p:par>
                                <p:cTn id="116" presetID="2" presetClass="exit" presetSubtype="8" fill="hold" nodeType="withEffect">
                                  <p:stCondLst>
                                    <p:cond delay="0"/>
                                  </p:stCondLst>
                                  <p:childTnLst>
                                    <p:anim calcmode="lin" valueType="num">
                                      <p:cBhvr additive="base">
                                        <p:cTn id="117" dur="5000"/>
                                        <p:tgtEl>
                                          <p:spTgt spid="13"/>
                                        </p:tgtEl>
                                        <p:attrNameLst>
                                          <p:attrName>ppt_x</p:attrName>
                                        </p:attrNameLst>
                                      </p:cBhvr>
                                      <p:tavLst>
                                        <p:tav tm="0">
                                          <p:val>
                                            <p:strVal val="ppt_x"/>
                                          </p:val>
                                        </p:tav>
                                        <p:tav tm="100000">
                                          <p:val>
                                            <p:strVal val="0-ppt_w/2"/>
                                          </p:val>
                                        </p:tav>
                                      </p:tavLst>
                                    </p:anim>
                                    <p:anim calcmode="lin" valueType="num">
                                      <p:cBhvr additive="base">
                                        <p:cTn id="118" dur="5000"/>
                                        <p:tgtEl>
                                          <p:spTgt spid="13"/>
                                        </p:tgtEl>
                                        <p:attrNameLst>
                                          <p:attrName>ppt_y</p:attrName>
                                        </p:attrNameLst>
                                      </p:cBhvr>
                                      <p:tavLst>
                                        <p:tav tm="0">
                                          <p:val>
                                            <p:strVal val="ppt_y"/>
                                          </p:val>
                                        </p:tav>
                                        <p:tav tm="100000">
                                          <p:val>
                                            <p:strVal val="ppt_y"/>
                                          </p:val>
                                        </p:tav>
                                      </p:tavLst>
                                    </p:anim>
                                    <p:set>
                                      <p:cBhvr>
                                        <p:cTn id="119" dur="1" fill="hold">
                                          <p:stCondLst>
                                            <p:cond delay="4999"/>
                                          </p:stCondLst>
                                        </p:cTn>
                                        <p:tgtEl>
                                          <p:spTgt spid="13"/>
                                        </p:tgtEl>
                                        <p:attrNameLst>
                                          <p:attrName>style.visibility</p:attrName>
                                        </p:attrNameLst>
                                      </p:cBhvr>
                                      <p:to>
                                        <p:strVal val="hidden"/>
                                      </p:to>
                                    </p:set>
                                  </p:childTnLst>
                                </p:cTn>
                              </p:par>
                              <p:par>
                                <p:cTn id="120" presetID="23" presetClass="entr" presetSubtype="272" fill="hold" nodeType="withEffect">
                                  <p:stCondLst>
                                    <p:cond delay="1000"/>
                                  </p:stCondLst>
                                  <p:childTnLst>
                                    <p:set>
                                      <p:cBhvr>
                                        <p:cTn id="121" dur="1" fill="hold">
                                          <p:stCondLst>
                                            <p:cond delay="0"/>
                                          </p:stCondLst>
                                        </p:cTn>
                                        <p:tgtEl>
                                          <p:spTgt spid="2"/>
                                        </p:tgtEl>
                                        <p:attrNameLst>
                                          <p:attrName>style.visibility</p:attrName>
                                        </p:attrNameLst>
                                      </p:cBhvr>
                                      <p:to>
                                        <p:strVal val="visible"/>
                                      </p:to>
                                    </p:set>
                                    <p:anim calcmode="lin" valueType="num">
                                      <p:cBhvr>
                                        <p:cTn id="122" dur="3750" fill="hold"/>
                                        <p:tgtEl>
                                          <p:spTgt spid="2"/>
                                        </p:tgtEl>
                                        <p:attrNameLst>
                                          <p:attrName>ppt_w</p:attrName>
                                        </p:attrNameLst>
                                      </p:cBhvr>
                                      <p:tavLst>
                                        <p:tav tm="0">
                                          <p:val>
                                            <p:strVal val="2/3*#ppt_w"/>
                                          </p:val>
                                        </p:tav>
                                        <p:tav tm="100000">
                                          <p:val>
                                            <p:strVal val="#ppt_w"/>
                                          </p:val>
                                        </p:tav>
                                      </p:tavLst>
                                    </p:anim>
                                    <p:anim calcmode="lin" valueType="num">
                                      <p:cBhvr>
                                        <p:cTn id="123" dur="3750" fill="hold"/>
                                        <p:tgtEl>
                                          <p:spTgt spid="2"/>
                                        </p:tgtEl>
                                        <p:attrNameLst>
                                          <p:attrName>ppt_h</p:attrName>
                                        </p:attrNameLst>
                                      </p:cBhvr>
                                      <p:tavLst>
                                        <p:tav tm="0">
                                          <p:val>
                                            <p:strVal val="2/3*#ppt_h"/>
                                          </p:val>
                                        </p:tav>
                                        <p:tav tm="100000">
                                          <p:val>
                                            <p:strVal val="#ppt_h"/>
                                          </p:val>
                                        </p:tav>
                                      </p:tavLst>
                                    </p:anim>
                                  </p:childTnLst>
                                </p:cTn>
                              </p:par>
                              <p:par>
                                <p:cTn id="124" presetID="16" presetClass="entr" presetSubtype="37" fill="hold" nodeType="withEffect">
                                  <p:stCondLst>
                                    <p:cond delay="1000"/>
                                  </p:stCondLst>
                                  <p:childTnLst>
                                    <p:set>
                                      <p:cBhvr>
                                        <p:cTn id="125" dur="1" fill="hold">
                                          <p:stCondLst>
                                            <p:cond delay="0"/>
                                          </p:stCondLst>
                                        </p:cTn>
                                        <p:tgtEl>
                                          <p:spTgt spid="2"/>
                                        </p:tgtEl>
                                        <p:attrNameLst>
                                          <p:attrName>style.visibility</p:attrName>
                                        </p:attrNameLst>
                                      </p:cBhvr>
                                      <p:to>
                                        <p:strVal val="visible"/>
                                      </p:to>
                                    </p:set>
                                    <p:animEffect transition="in" filter="barn(outVertical)">
                                      <p:cBhvr>
                                        <p:cTn id="126" dur="3750"/>
                                        <p:tgtEl>
                                          <p:spTgt spid="2"/>
                                        </p:tgtEl>
                                      </p:cBhvr>
                                    </p:animEffect>
                                  </p:childTnLst>
                                </p:cTn>
                              </p:par>
                              <p:par>
                                <p:cTn id="127" presetID="6" presetClass="emph" presetSubtype="0" fill="hold" grpId="0" nodeType="withEffect">
                                  <p:stCondLst>
                                    <p:cond delay="0"/>
                                  </p:stCondLst>
                                  <p:childTnLst>
                                    <p:animScale>
                                      <p:cBhvr>
                                        <p:cTn id="128" dur="6000" fill="hold"/>
                                        <p:tgtEl>
                                          <p:spTgt spid="14"/>
                                        </p:tgtEl>
                                      </p:cBhvr>
                                      <p:by x="400000" y="4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Rectángulo"/>
          <p:cNvSpPr/>
          <p:nvPr/>
        </p:nvSpPr>
        <p:spPr>
          <a:xfrm flipH="1">
            <a:off x="-1" y="11810"/>
            <a:ext cx="9152445" cy="6841843"/>
          </a:xfrm>
          <a:prstGeom prst="rect">
            <a:avLst/>
          </a:prstGeom>
          <a:gradFill flip="none" rotWithShape="1">
            <a:gsLst>
              <a:gs pos="100000">
                <a:schemeClr val="tx1">
                  <a:lumMod val="75000"/>
                </a:schemeClr>
              </a:gs>
              <a:gs pos="833">
                <a:schemeClr val="tx1">
                  <a:lumMod val="65000"/>
                </a:schemeClr>
              </a:gs>
              <a:gs pos="91000">
                <a:srgbClr val="210E0C">
                  <a:lumMod val="33000"/>
                </a:srgbClr>
              </a:gs>
              <a:gs pos="7000">
                <a:srgbClr val="381814">
                  <a:lumMod val="0"/>
                </a:srgbClr>
              </a:gs>
              <a:gs pos="27000">
                <a:schemeClr val="bg1">
                  <a:lumMod val="0"/>
                </a:schemeClr>
              </a:gs>
              <a:gs pos="49000">
                <a:schemeClr val="tx1">
                  <a:lumMod val="75000"/>
                </a:schemeClr>
              </a:gs>
              <a:gs pos="71000">
                <a:srgbClr val="1C0D07">
                  <a:lumMod val="0"/>
                </a:srgbClr>
              </a:gs>
              <a:gs pos="46000">
                <a:srgbClr val="0F0704">
                  <a:lumMod val="0"/>
                </a:srgbClr>
              </a:gs>
              <a:gs pos="51000">
                <a:srgbClr val="663012">
                  <a:lumMod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pic>
        <p:nvPicPr>
          <p:cNvPr id="10" name="9 Imagen" descr="Diapositiva14"/>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626" y="0"/>
            <a:ext cx="9144000" cy="6858000"/>
          </a:xfrm>
          <a:prstGeom prst="rect">
            <a:avLst/>
          </a:prstGeom>
          <a:noFill/>
          <a:ln>
            <a:noFill/>
          </a:ln>
        </p:spPr>
      </p:pic>
      <p:pic>
        <p:nvPicPr>
          <p:cNvPr id="1026"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flipH="1">
            <a:off x="2267744" y="0"/>
            <a:ext cx="2240210" cy="22441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572000" y="0"/>
            <a:ext cx="2240210" cy="22441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flipH="1" flipV="1">
            <a:off x="2267744" y="4613854"/>
            <a:ext cx="2240210" cy="22441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flipV="1">
            <a:off x="4572000" y="4613854"/>
            <a:ext cx="2240210" cy="22441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5400000" flipH="1" flipV="1">
            <a:off x="1968" y="1194784"/>
            <a:ext cx="2240210" cy="22441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6200000" flipH="1">
            <a:off x="1968" y="3427032"/>
            <a:ext cx="2240210" cy="22441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6200000" flipV="1">
            <a:off x="6901822" y="1194784"/>
            <a:ext cx="2240210" cy="22441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5400000">
            <a:off x="6901822" y="3427032"/>
            <a:ext cx="2240210" cy="22441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11 Rectángulo"/>
          <p:cNvSpPr/>
          <p:nvPr/>
        </p:nvSpPr>
        <p:spPr>
          <a:xfrm>
            <a:off x="0" y="-241215"/>
            <a:ext cx="9144000"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073764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9" presetClass="entr" presetSubtype="5"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p:cTn id="10" dur="4500" fill="hold"/>
                                        <p:tgtEl>
                                          <p:spTgt spid="1026"/>
                                        </p:tgtEl>
                                        <p:attrNameLst>
                                          <p:attrName>ppt_w</p:attrName>
                                        </p:attrNameLst>
                                      </p:cBhvr>
                                      <p:tavLst>
                                        <p:tav tm="0">
                                          <p:val>
                                            <p:strVal val="#ppt_w"/>
                                          </p:val>
                                        </p:tav>
                                        <p:tav tm="100000">
                                          <p:val>
                                            <p:strVal val="#ppt_w"/>
                                          </p:val>
                                        </p:tav>
                                      </p:tavLst>
                                    </p:anim>
                                    <p:anim calcmode="lin" valueType="num">
                                      <p:cBhvr>
                                        <p:cTn id="11" dur="4500" fill="hold"/>
                                        <p:tgtEl>
                                          <p:spTgt spid="1026"/>
                                        </p:tgtEl>
                                        <p:attrNameLst>
                                          <p:attrName>ppt_h</p:attrName>
                                        </p:attrNameLst>
                                      </p:cBhvr>
                                      <p:tavLst>
                                        <p:tav tm="0" fmla="#ppt_h*sin(2.5*pi*$)">
                                          <p:val>
                                            <p:fltVal val="0"/>
                                          </p:val>
                                        </p:tav>
                                        <p:tav tm="100000">
                                          <p:val>
                                            <p:fltVal val="1"/>
                                          </p:val>
                                        </p:tav>
                                      </p:tavLst>
                                    </p:anim>
                                  </p:childTnLst>
                                </p:cTn>
                              </p:par>
                              <p:par>
                                <p:cTn id="12" presetID="8" presetClass="emph" presetSubtype="0" repeatCount="indefinite" fill="hold" nodeType="withEffect">
                                  <p:stCondLst>
                                    <p:cond delay="0"/>
                                  </p:stCondLst>
                                  <p:childTnLst>
                                    <p:animRot by="21600000">
                                      <p:cBhvr>
                                        <p:cTn id="13" dur="4250" fill="hold"/>
                                        <p:tgtEl>
                                          <p:spTgt spid="1026"/>
                                        </p:tgtEl>
                                        <p:attrNameLst>
                                          <p:attrName>r</p:attrName>
                                        </p:attrNameLst>
                                      </p:cBhvr>
                                    </p:animRot>
                                  </p:childTnLst>
                                </p:cTn>
                              </p:par>
                              <p:par>
                                <p:cTn id="14" presetID="2" presetClass="exit" presetSubtype="6" fill="hold" nodeType="withEffect">
                                  <p:stCondLst>
                                    <p:cond delay="0"/>
                                  </p:stCondLst>
                                  <p:childTnLst>
                                    <p:anim calcmode="lin" valueType="num">
                                      <p:cBhvr additive="base">
                                        <p:cTn id="15" dur="5500"/>
                                        <p:tgtEl>
                                          <p:spTgt spid="1026"/>
                                        </p:tgtEl>
                                        <p:attrNameLst>
                                          <p:attrName>ppt_x</p:attrName>
                                        </p:attrNameLst>
                                      </p:cBhvr>
                                      <p:tavLst>
                                        <p:tav tm="0">
                                          <p:val>
                                            <p:strVal val="ppt_x"/>
                                          </p:val>
                                        </p:tav>
                                        <p:tav tm="100000">
                                          <p:val>
                                            <p:strVal val="1+ppt_w/2"/>
                                          </p:val>
                                        </p:tav>
                                      </p:tavLst>
                                    </p:anim>
                                    <p:anim calcmode="lin" valueType="num">
                                      <p:cBhvr additive="base">
                                        <p:cTn id="16" dur="5500"/>
                                        <p:tgtEl>
                                          <p:spTgt spid="1026"/>
                                        </p:tgtEl>
                                        <p:attrNameLst>
                                          <p:attrName>ppt_y</p:attrName>
                                        </p:attrNameLst>
                                      </p:cBhvr>
                                      <p:tavLst>
                                        <p:tav tm="0">
                                          <p:val>
                                            <p:strVal val="ppt_y"/>
                                          </p:val>
                                        </p:tav>
                                        <p:tav tm="100000">
                                          <p:val>
                                            <p:strVal val="1+ppt_h/2"/>
                                          </p:val>
                                        </p:tav>
                                      </p:tavLst>
                                    </p:anim>
                                    <p:set>
                                      <p:cBhvr>
                                        <p:cTn id="17" dur="1" fill="hold">
                                          <p:stCondLst>
                                            <p:cond delay="5499"/>
                                          </p:stCondLst>
                                        </p:cTn>
                                        <p:tgtEl>
                                          <p:spTgt spid="1026"/>
                                        </p:tgtEl>
                                        <p:attrNameLst>
                                          <p:attrName>style.visibility</p:attrName>
                                        </p:attrNameLst>
                                      </p:cBhvr>
                                      <p:to>
                                        <p:strVal val="hidden"/>
                                      </p:to>
                                    </p:set>
                                  </p:childTnLst>
                                </p:cTn>
                              </p:par>
                              <p:par>
                                <p:cTn id="18" presetID="19" presetClass="entr" presetSubtype="5"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4500" fill="hold"/>
                                        <p:tgtEl>
                                          <p:spTgt spid="6"/>
                                        </p:tgtEl>
                                        <p:attrNameLst>
                                          <p:attrName>ppt_w</p:attrName>
                                        </p:attrNameLst>
                                      </p:cBhvr>
                                      <p:tavLst>
                                        <p:tav tm="0">
                                          <p:val>
                                            <p:strVal val="#ppt_w"/>
                                          </p:val>
                                        </p:tav>
                                        <p:tav tm="100000">
                                          <p:val>
                                            <p:strVal val="#ppt_w"/>
                                          </p:val>
                                        </p:tav>
                                      </p:tavLst>
                                    </p:anim>
                                    <p:anim calcmode="lin" valueType="num">
                                      <p:cBhvr>
                                        <p:cTn id="21" dur="4500" fill="hold"/>
                                        <p:tgtEl>
                                          <p:spTgt spid="6"/>
                                        </p:tgtEl>
                                        <p:attrNameLst>
                                          <p:attrName>ppt_h</p:attrName>
                                        </p:attrNameLst>
                                      </p:cBhvr>
                                      <p:tavLst>
                                        <p:tav tm="0" fmla="#ppt_h*sin(2.5*pi*$)">
                                          <p:val>
                                            <p:fltVal val="0"/>
                                          </p:val>
                                        </p:tav>
                                        <p:tav tm="100000">
                                          <p:val>
                                            <p:fltVal val="1"/>
                                          </p:val>
                                        </p:tav>
                                      </p:tavLst>
                                    </p:anim>
                                  </p:childTnLst>
                                </p:cTn>
                              </p:par>
                              <p:par>
                                <p:cTn id="22" presetID="8" presetClass="emph" presetSubtype="0" repeatCount="indefinite" fill="hold" nodeType="withEffect">
                                  <p:stCondLst>
                                    <p:cond delay="0"/>
                                  </p:stCondLst>
                                  <p:childTnLst>
                                    <p:animRot by="21600000">
                                      <p:cBhvr>
                                        <p:cTn id="23" dur="4250" fill="hold"/>
                                        <p:tgtEl>
                                          <p:spTgt spid="6"/>
                                        </p:tgtEl>
                                        <p:attrNameLst>
                                          <p:attrName>r</p:attrName>
                                        </p:attrNameLst>
                                      </p:cBhvr>
                                    </p:animRot>
                                  </p:childTnLst>
                                </p:cTn>
                              </p:par>
                              <p:par>
                                <p:cTn id="24" presetID="2" presetClass="exit" presetSubtype="6" fill="hold" nodeType="withEffect">
                                  <p:stCondLst>
                                    <p:cond delay="0"/>
                                  </p:stCondLst>
                                  <p:childTnLst>
                                    <p:anim calcmode="lin" valueType="num">
                                      <p:cBhvr additive="base">
                                        <p:cTn id="25" dur="5500"/>
                                        <p:tgtEl>
                                          <p:spTgt spid="6"/>
                                        </p:tgtEl>
                                        <p:attrNameLst>
                                          <p:attrName>ppt_x</p:attrName>
                                        </p:attrNameLst>
                                      </p:cBhvr>
                                      <p:tavLst>
                                        <p:tav tm="0">
                                          <p:val>
                                            <p:strVal val="ppt_x"/>
                                          </p:val>
                                        </p:tav>
                                        <p:tav tm="100000">
                                          <p:val>
                                            <p:strVal val="1+ppt_w/2"/>
                                          </p:val>
                                        </p:tav>
                                      </p:tavLst>
                                    </p:anim>
                                    <p:anim calcmode="lin" valueType="num">
                                      <p:cBhvr additive="base">
                                        <p:cTn id="26" dur="5500"/>
                                        <p:tgtEl>
                                          <p:spTgt spid="6"/>
                                        </p:tgtEl>
                                        <p:attrNameLst>
                                          <p:attrName>ppt_y</p:attrName>
                                        </p:attrNameLst>
                                      </p:cBhvr>
                                      <p:tavLst>
                                        <p:tav tm="0">
                                          <p:val>
                                            <p:strVal val="ppt_y"/>
                                          </p:val>
                                        </p:tav>
                                        <p:tav tm="100000">
                                          <p:val>
                                            <p:strVal val="1+ppt_h/2"/>
                                          </p:val>
                                        </p:tav>
                                      </p:tavLst>
                                    </p:anim>
                                    <p:set>
                                      <p:cBhvr>
                                        <p:cTn id="27" dur="1" fill="hold">
                                          <p:stCondLst>
                                            <p:cond delay="5499"/>
                                          </p:stCondLst>
                                        </p:cTn>
                                        <p:tgtEl>
                                          <p:spTgt spid="6"/>
                                        </p:tgtEl>
                                        <p:attrNameLst>
                                          <p:attrName>style.visibility</p:attrName>
                                        </p:attrNameLst>
                                      </p:cBhvr>
                                      <p:to>
                                        <p:strVal val="hidden"/>
                                      </p:to>
                                    </p:set>
                                  </p:childTnLst>
                                </p:cTn>
                              </p:par>
                              <p:par>
                                <p:cTn id="28" presetID="19" presetClass="entr" presetSubtype="5"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4500" fill="hold"/>
                                        <p:tgtEl>
                                          <p:spTgt spid="3"/>
                                        </p:tgtEl>
                                        <p:attrNameLst>
                                          <p:attrName>ppt_w</p:attrName>
                                        </p:attrNameLst>
                                      </p:cBhvr>
                                      <p:tavLst>
                                        <p:tav tm="0">
                                          <p:val>
                                            <p:strVal val="#ppt_w"/>
                                          </p:val>
                                        </p:tav>
                                        <p:tav tm="100000">
                                          <p:val>
                                            <p:strVal val="#ppt_w"/>
                                          </p:val>
                                        </p:tav>
                                      </p:tavLst>
                                    </p:anim>
                                    <p:anim calcmode="lin" valueType="num">
                                      <p:cBhvr>
                                        <p:cTn id="31" dur="4500" fill="hold"/>
                                        <p:tgtEl>
                                          <p:spTgt spid="3"/>
                                        </p:tgtEl>
                                        <p:attrNameLst>
                                          <p:attrName>ppt_h</p:attrName>
                                        </p:attrNameLst>
                                      </p:cBhvr>
                                      <p:tavLst>
                                        <p:tav tm="0" fmla="#ppt_h*sin(2.5*pi*$)">
                                          <p:val>
                                            <p:fltVal val="0"/>
                                          </p:val>
                                        </p:tav>
                                        <p:tav tm="100000">
                                          <p:val>
                                            <p:fltVal val="1"/>
                                          </p:val>
                                        </p:tav>
                                      </p:tavLst>
                                    </p:anim>
                                  </p:childTnLst>
                                </p:cTn>
                              </p:par>
                              <p:par>
                                <p:cTn id="32" presetID="8" presetClass="emph" presetSubtype="0" repeatCount="indefinite" fill="hold" nodeType="withEffect">
                                  <p:stCondLst>
                                    <p:cond delay="0"/>
                                  </p:stCondLst>
                                  <p:childTnLst>
                                    <p:animRot by="-21600000">
                                      <p:cBhvr>
                                        <p:cTn id="33" dur="4250" fill="hold"/>
                                        <p:tgtEl>
                                          <p:spTgt spid="3"/>
                                        </p:tgtEl>
                                        <p:attrNameLst>
                                          <p:attrName>r</p:attrName>
                                        </p:attrNameLst>
                                      </p:cBhvr>
                                    </p:animRot>
                                  </p:childTnLst>
                                </p:cTn>
                              </p:par>
                              <p:par>
                                <p:cTn id="34" presetID="2" presetClass="exit" presetSubtype="12" fill="hold" nodeType="withEffect">
                                  <p:stCondLst>
                                    <p:cond delay="0"/>
                                  </p:stCondLst>
                                  <p:childTnLst>
                                    <p:anim calcmode="lin" valueType="num">
                                      <p:cBhvr additive="base">
                                        <p:cTn id="35" dur="5500"/>
                                        <p:tgtEl>
                                          <p:spTgt spid="3"/>
                                        </p:tgtEl>
                                        <p:attrNameLst>
                                          <p:attrName>ppt_x</p:attrName>
                                        </p:attrNameLst>
                                      </p:cBhvr>
                                      <p:tavLst>
                                        <p:tav tm="0">
                                          <p:val>
                                            <p:strVal val="ppt_x"/>
                                          </p:val>
                                        </p:tav>
                                        <p:tav tm="100000">
                                          <p:val>
                                            <p:strVal val="0-ppt_w/2"/>
                                          </p:val>
                                        </p:tav>
                                      </p:tavLst>
                                    </p:anim>
                                    <p:anim calcmode="lin" valueType="num">
                                      <p:cBhvr additive="base">
                                        <p:cTn id="36" dur="5500"/>
                                        <p:tgtEl>
                                          <p:spTgt spid="3"/>
                                        </p:tgtEl>
                                        <p:attrNameLst>
                                          <p:attrName>ppt_y</p:attrName>
                                        </p:attrNameLst>
                                      </p:cBhvr>
                                      <p:tavLst>
                                        <p:tav tm="0">
                                          <p:val>
                                            <p:strVal val="ppt_y"/>
                                          </p:val>
                                        </p:tav>
                                        <p:tav tm="100000">
                                          <p:val>
                                            <p:strVal val="1+ppt_h/2"/>
                                          </p:val>
                                        </p:tav>
                                      </p:tavLst>
                                    </p:anim>
                                    <p:set>
                                      <p:cBhvr>
                                        <p:cTn id="37" dur="1" fill="hold">
                                          <p:stCondLst>
                                            <p:cond delay="5499"/>
                                          </p:stCondLst>
                                        </p:cTn>
                                        <p:tgtEl>
                                          <p:spTgt spid="3"/>
                                        </p:tgtEl>
                                        <p:attrNameLst>
                                          <p:attrName>style.visibility</p:attrName>
                                        </p:attrNameLst>
                                      </p:cBhvr>
                                      <p:to>
                                        <p:strVal val="hidden"/>
                                      </p:to>
                                    </p:set>
                                  </p:childTnLst>
                                </p:cTn>
                              </p:par>
                              <p:par>
                                <p:cTn id="38" presetID="19" presetClass="entr" presetSubtype="5"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4500" fill="hold"/>
                                        <p:tgtEl>
                                          <p:spTgt spid="8"/>
                                        </p:tgtEl>
                                        <p:attrNameLst>
                                          <p:attrName>ppt_w</p:attrName>
                                        </p:attrNameLst>
                                      </p:cBhvr>
                                      <p:tavLst>
                                        <p:tav tm="0">
                                          <p:val>
                                            <p:strVal val="#ppt_w"/>
                                          </p:val>
                                        </p:tav>
                                        <p:tav tm="100000">
                                          <p:val>
                                            <p:strVal val="#ppt_w"/>
                                          </p:val>
                                        </p:tav>
                                      </p:tavLst>
                                    </p:anim>
                                    <p:anim calcmode="lin" valueType="num">
                                      <p:cBhvr>
                                        <p:cTn id="41" dur="4500" fill="hold"/>
                                        <p:tgtEl>
                                          <p:spTgt spid="8"/>
                                        </p:tgtEl>
                                        <p:attrNameLst>
                                          <p:attrName>ppt_h</p:attrName>
                                        </p:attrNameLst>
                                      </p:cBhvr>
                                      <p:tavLst>
                                        <p:tav tm="0" fmla="#ppt_h*sin(2.5*pi*$)">
                                          <p:val>
                                            <p:fltVal val="0"/>
                                          </p:val>
                                        </p:tav>
                                        <p:tav tm="100000">
                                          <p:val>
                                            <p:fltVal val="1"/>
                                          </p:val>
                                        </p:tav>
                                      </p:tavLst>
                                    </p:anim>
                                  </p:childTnLst>
                                </p:cTn>
                              </p:par>
                              <p:par>
                                <p:cTn id="42" presetID="8" presetClass="emph" presetSubtype="0" repeatCount="indefinite" fill="hold" nodeType="withEffect">
                                  <p:stCondLst>
                                    <p:cond delay="0"/>
                                  </p:stCondLst>
                                  <p:childTnLst>
                                    <p:animRot by="-21600000">
                                      <p:cBhvr>
                                        <p:cTn id="43" dur="4250" fill="hold"/>
                                        <p:tgtEl>
                                          <p:spTgt spid="8"/>
                                        </p:tgtEl>
                                        <p:attrNameLst>
                                          <p:attrName>r</p:attrName>
                                        </p:attrNameLst>
                                      </p:cBhvr>
                                    </p:animRot>
                                  </p:childTnLst>
                                </p:cTn>
                              </p:par>
                              <p:par>
                                <p:cTn id="44" presetID="2" presetClass="exit" presetSubtype="12" fill="hold" nodeType="withEffect">
                                  <p:stCondLst>
                                    <p:cond delay="0"/>
                                  </p:stCondLst>
                                  <p:childTnLst>
                                    <p:anim calcmode="lin" valueType="num">
                                      <p:cBhvr additive="base">
                                        <p:cTn id="45" dur="5500"/>
                                        <p:tgtEl>
                                          <p:spTgt spid="8"/>
                                        </p:tgtEl>
                                        <p:attrNameLst>
                                          <p:attrName>ppt_x</p:attrName>
                                        </p:attrNameLst>
                                      </p:cBhvr>
                                      <p:tavLst>
                                        <p:tav tm="0">
                                          <p:val>
                                            <p:strVal val="ppt_x"/>
                                          </p:val>
                                        </p:tav>
                                        <p:tav tm="100000">
                                          <p:val>
                                            <p:strVal val="0-ppt_w/2"/>
                                          </p:val>
                                        </p:tav>
                                      </p:tavLst>
                                    </p:anim>
                                    <p:anim calcmode="lin" valueType="num">
                                      <p:cBhvr additive="base">
                                        <p:cTn id="46" dur="5500"/>
                                        <p:tgtEl>
                                          <p:spTgt spid="8"/>
                                        </p:tgtEl>
                                        <p:attrNameLst>
                                          <p:attrName>ppt_y</p:attrName>
                                        </p:attrNameLst>
                                      </p:cBhvr>
                                      <p:tavLst>
                                        <p:tav tm="0">
                                          <p:val>
                                            <p:strVal val="ppt_y"/>
                                          </p:val>
                                        </p:tav>
                                        <p:tav tm="100000">
                                          <p:val>
                                            <p:strVal val="1+ppt_h/2"/>
                                          </p:val>
                                        </p:tav>
                                      </p:tavLst>
                                    </p:anim>
                                    <p:set>
                                      <p:cBhvr>
                                        <p:cTn id="47" dur="1" fill="hold">
                                          <p:stCondLst>
                                            <p:cond delay="5499"/>
                                          </p:stCondLst>
                                        </p:cTn>
                                        <p:tgtEl>
                                          <p:spTgt spid="8"/>
                                        </p:tgtEl>
                                        <p:attrNameLst>
                                          <p:attrName>style.visibility</p:attrName>
                                        </p:attrNameLst>
                                      </p:cBhvr>
                                      <p:to>
                                        <p:strVal val="hidden"/>
                                      </p:to>
                                    </p:set>
                                  </p:childTnLst>
                                </p:cTn>
                              </p:par>
                              <p:par>
                                <p:cTn id="48" presetID="19" presetClass="entr" presetSubtype="5"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4500" fill="hold"/>
                                        <p:tgtEl>
                                          <p:spTgt spid="7"/>
                                        </p:tgtEl>
                                        <p:attrNameLst>
                                          <p:attrName>ppt_w</p:attrName>
                                        </p:attrNameLst>
                                      </p:cBhvr>
                                      <p:tavLst>
                                        <p:tav tm="0">
                                          <p:val>
                                            <p:strVal val="#ppt_w"/>
                                          </p:val>
                                        </p:tav>
                                        <p:tav tm="100000">
                                          <p:val>
                                            <p:strVal val="#ppt_w"/>
                                          </p:val>
                                        </p:tav>
                                      </p:tavLst>
                                    </p:anim>
                                    <p:anim calcmode="lin" valueType="num">
                                      <p:cBhvr>
                                        <p:cTn id="51" dur="4500" fill="hold"/>
                                        <p:tgtEl>
                                          <p:spTgt spid="7"/>
                                        </p:tgtEl>
                                        <p:attrNameLst>
                                          <p:attrName>ppt_h</p:attrName>
                                        </p:attrNameLst>
                                      </p:cBhvr>
                                      <p:tavLst>
                                        <p:tav tm="0" fmla="#ppt_h*sin(2.5*pi*$)">
                                          <p:val>
                                            <p:fltVal val="0"/>
                                          </p:val>
                                        </p:tav>
                                        <p:tav tm="100000">
                                          <p:val>
                                            <p:fltVal val="1"/>
                                          </p:val>
                                        </p:tav>
                                      </p:tavLst>
                                    </p:anim>
                                  </p:childTnLst>
                                </p:cTn>
                              </p:par>
                              <p:par>
                                <p:cTn id="52" presetID="8" presetClass="emph" presetSubtype="0" repeatCount="indefinite" fill="hold" nodeType="withEffect">
                                  <p:stCondLst>
                                    <p:cond delay="0"/>
                                  </p:stCondLst>
                                  <p:childTnLst>
                                    <p:animRot by="-21600000">
                                      <p:cBhvr>
                                        <p:cTn id="53" dur="4250" fill="hold"/>
                                        <p:tgtEl>
                                          <p:spTgt spid="7"/>
                                        </p:tgtEl>
                                        <p:attrNameLst>
                                          <p:attrName>r</p:attrName>
                                        </p:attrNameLst>
                                      </p:cBhvr>
                                    </p:animRot>
                                  </p:childTnLst>
                                </p:cTn>
                              </p:par>
                              <p:par>
                                <p:cTn id="54" presetID="2" presetClass="exit" presetSubtype="3" fill="hold" nodeType="withEffect">
                                  <p:stCondLst>
                                    <p:cond delay="0"/>
                                  </p:stCondLst>
                                  <p:childTnLst>
                                    <p:anim calcmode="lin" valueType="num">
                                      <p:cBhvr additive="base">
                                        <p:cTn id="55" dur="5500"/>
                                        <p:tgtEl>
                                          <p:spTgt spid="7"/>
                                        </p:tgtEl>
                                        <p:attrNameLst>
                                          <p:attrName>ppt_x</p:attrName>
                                        </p:attrNameLst>
                                      </p:cBhvr>
                                      <p:tavLst>
                                        <p:tav tm="0">
                                          <p:val>
                                            <p:strVal val="ppt_x"/>
                                          </p:val>
                                        </p:tav>
                                        <p:tav tm="100000">
                                          <p:val>
                                            <p:strVal val="1+ppt_w/2"/>
                                          </p:val>
                                        </p:tav>
                                      </p:tavLst>
                                    </p:anim>
                                    <p:anim calcmode="lin" valueType="num">
                                      <p:cBhvr additive="base">
                                        <p:cTn id="56" dur="5500"/>
                                        <p:tgtEl>
                                          <p:spTgt spid="7"/>
                                        </p:tgtEl>
                                        <p:attrNameLst>
                                          <p:attrName>ppt_y</p:attrName>
                                        </p:attrNameLst>
                                      </p:cBhvr>
                                      <p:tavLst>
                                        <p:tav tm="0">
                                          <p:val>
                                            <p:strVal val="ppt_y"/>
                                          </p:val>
                                        </p:tav>
                                        <p:tav tm="100000">
                                          <p:val>
                                            <p:strVal val="0-ppt_h/2"/>
                                          </p:val>
                                        </p:tav>
                                      </p:tavLst>
                                    </p:anim>
                                    <p:set>
                                      <p:cBhvr>
                                        <p:cTn id="57" dur="1" fill="hold">
                                          <p:stCondLst>
                                            <p:cond delay="5499"/>
                                          </p:stCondLst>
                                        </p:cTn>
                                        <p:tgtEl>
                                          <p:spTgt spid="7"/>
                                        </p:tgtEl>
                                        <p:attrNameLst>
                                          <p:attrName>style.visibility</p:attrName>
                                        </p:attrNameLst>
                                      </p:cBhvr>
                                      <p:to>
                                        <p:strVal val="hidden"/>
                                      </p:to>
                                    </p:set>
                                  </p:childTnLst>
                                </p:cTn>
                              </p:par>
                              <p:par>
                                <p:cTn id="58" presetID="19" presetClass="entr" presetSubtype="5" fill="hold" nodeType="withEffect">
                                  <p:stCondLst>
                                    <p:cond delay="0"/>
                                  </p:stCondLst>
                                  <p:childTnLst>
                                    <p:set>
                                      <p:cBhvr>
                                        <p:cTn id="59" dur="1" fill="hold">
                                          <p:stCondLst>
                                            <p:cond delay="0"/>
                                          </p:stCondLst>
                                        </p:cTn>
                                        <p:tgtEl>
                                          <p:spTgt spid="4"/>
                                        </p:tgtEl>
                                        <p:attrNameLst>
                                          <p:attrName>style.visibility</p:attrName>
                                        </p:attrNameLst>
                                      </p:cBhvr>
                                      <p:to>
                                        <p:strVal val="visible"/>
                                      </p:to>
                                    </p:set>
                                    <p:anim calcmode="lin" valueType="num">
                                      <p:cBhvr>
                                        <p:cTn id="60" dur="4500" fill="hold"/>
                                        <p:tgtEl>
                                          <p:spTgt spid="4"/>
                                        </p:tgtEl>
                                        <p:attrNameLst>
                                          <p:attrName>ppt_w</p:attrName>
                                        </p:attrNameLst>
                                      </p:cBhvr>
                                      <p:tavLst>
                                        <p:tav tm="0">
                                          <p:val>
                                            <p:strVal val="#ppt_w"/>
                                          </p:val>
                                        </p:tav>
                                        <p:tav tm="100000">
                                          <p:val>
                                            <p:strVal val="#ppt_w"/>
                                          </p:val>
                                        </p:tav>
                                      </p:tavLst>
                                    </p:anim>
                                    <p:anim calcmode="lin" valueType="num">
                                      <p:cBhvr>
                                        <p:cTn id="61" dur="4500" fill="hold"/>
                                        <p:tgtEl>
                                          <p:spTgt spid="4"/>
                                        </p:tgtEl>
                                        <p:attrNameLst>
                                          <p:attrName>ppt_h</p:attrName>
                                        </p:attrNameLst>
                                      </p:cBhvr>
                                      <p:tavLst>
                                        <p:tav tm="0" fmla="#ppt_h*sin(2.5*pi*$)">
                                          <p:val>
                                            <p:fltVal val="0"/>
                                          </p:val>
                                        </p:tav>
                                        <p:tav tm="100000">
                                          <p:val>
                                            <p:fltVal val="1"/>
                                          </p:val>
                                        </p:tav>
                                      </p:tavLst>
                                    </p:anim>
                                  </p:childTnLst>
                                </p:cTn>
                              </p:par>
                              <p:par>
                                <p:cTn id="62" presetID="8" presetClass="emph" presetSubtype="0" repeatCount="indefinite" fill="hold" nodeType="withEffect">
                                  <p:stCondLst>
                                    <p:cond delay="0"/>
                                  </p:stCondLst>
                                  <p:childTnLst>
                                    <p:animRot by="-21600000">
                                      <p:cBhvr>
                                        <p:cTn id="63" dur="4250" fill="hold"/>
                                        <p:tgtEl>
                                          <p:spTgt spid="4"/>
                                        </p:tgtEl>
                                        <p:attrNameLst>
                                          <p:attrName>r</p:attrName>
                                        </p:attrNameLst>
                                      </p:cBhvr>
                                    </p:animRot>
                                  </p:childTnLst>
                                </p:cTn>
                              </p:par>
                              <p:par>
                                <p:cTn id="64" presetID="2" presetClass="exit" presetSubtype="3" fill="hold" nodeType="withEffect">
                                  <p:stCondLst>
                                    <p:cond delay="0"/>
                                  </p:stCondLst>
                                  <p:childTnLst>
                                    <p:anim calcmode="lin" valueType="num">
                                      <p:cBhvr additive="base">
                                        <p:cTn id="65" dur="5500"/>
                                        <p:tgtEl>
                                          <p:spTgt spid="4"/>
                                        </p:tgtEl>
                                        <p:attrNameLst>
                                          <p:attrName>ppt_x</p:attrName>
                                        </p:attrNameLst>
                                      </p:cBhvr>
                                      <p:tavLst>
                                        <p:tav tm="0">
                                          <p:val>
                                            <p:strVal val="ppt_x"/>
                                          </p:val>
                                        </p:tav>
                                        <p:tav tm="100000">
                                          <p:val>
                                            <p:strVal val="1+ppt_w/2"/>
                                          </p:val>
                                        </p:tav>
                                      </p:tavLst>
                                    </p:anim>
                                    <p:anim calcmode="lin" valueType="num">
                                      <p:cBhvr additive="base">
                                        <p:cTn id="66" dur="5500"/>
                                        <p:tgtEl>
                                          <p:spTgt spid="4"/>
                                        </p:tgtEl>
                                        <p:attrNameLst>
                                          <p:attrName>ppt_y</p:attrName>
                                        </p:attrNameLst>
                                      </p:cBhvr>
                                      <p:tavLst>
                                        <p:tav tm="0">
                                          <p:val>
                                            <p:strVal val="ppt_y"/>
                                          </p:val>
                                        </p:tav>
                                        <p:tav tm="100000">
                                          <p:val>
                                            <p:strVal val="0-ppt_h/2"/>
                                          </p:val>
                                        </p:tav>
                                      </p:tavLst>
                                    </p:anim>
                                    <p:set>
                                      <p:cBhvr>
                                        <p:cTn id="67" dur="1" fill="hold">
                                          <p:stCondLst>
                                            <p:cond delay="5499"/>
                                          </p:stCondLst>
                                        </p:cTn>
                                        <p:tgtEl>
                                          <p:spTgt spid="4"/>
                                        </p:tgtEl>
                                        <p:attrNameLst>
                                          <p:attrName>style.visibility</p:attrName>
                                        </p:attrNameLst>
                                      </p:cBhvr>
                                      <p:to>
                                        <p:strVal val="hidden"/>
                                      </p:to>
                                    </p:set>
                                  </p:childTnLst>
                                </p:cTn>
                              </p:par>
                              <p:par>
                                <p:cTn id="68" presetID="19" presetClass="entr" presetSubtype="5"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4500" fill="hold"/>
                                        <p:tgtEl>
                                          <p:spTgt spid="9"/>
                                        </p:tgtEl>
                                        <p:attrNameLst>
                                          <p:attrName>ppt_w</p:attrName>
                                        </p:attrNameLst>
                                      </p:cBhvr>
                                      <p:tavLst>
                                        <p:tav tm="0">
                                          <p:val>
                                            <p:strVal val="#ppt_w"/>
                                          </p:val>
                                        </p:tav>
                                        <p:tav tm="100000">
                                          <p:val>
                                            <p:strVal val="#ppt_w"/>
                                          </p:val>
                                        </p:tav>
                                      </p:tavLst>
                                    </p:anim>
                                    <p:anim calcmode="lin" valueType="num">
                                      <p:cBhvr>
                                        <p:cTn id="71" dur="4500" fill="hold"/>
                                        <p:tgtEl>
                                          <p:spTgt spid="9"/>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nodeType="withEffect">
                                  <p:stCondLst>
                                    <p:cond delay="0"/>
                                  </p:stCondLst>
                                  <p:childTnLst>
                                    <p:animRot by="21600000">
                                      <p:cBhvr>
                                        <p:cTn id="73" dur="4250" fill="hold"/>
                                        <p:tgtEl>
                                          <p:spTgt spid="9"/>
                                        </p:tgtEl>
                                        <p:attrNameLst>
                                          <p:attrName>r</p:attrName>
                                        </p:attrNameLst>
                                      </p:cBhvr>
                                    </p:animRot>
                                  </p:childTnLst>
                                </p:cTn>
                              </p:par>
                              <p:par>
                                <p:cTn id="74" presetID="2" presetClass="exit" presetSubtype="9" fill="hold" nodeType="withEffect">
                                  <p:stCondLst>
                                    <p:cond delay="0"/>
                                  </p:stCondLst>
                                  <p:childTnLst>
                                    <p:anim calcmode="lin" valueType="num">
                                      <p:cBhvr additive="base">
                                        <p:cTn id="75" dur="5500"/>
                                        <p:tgtEl>
                                          <p:spTgt spid="9"/>
                                        </p:tgtEl>
                                        <p:attrNameLst>
                                          <p:attrName>ppt_x</p:attrName>
                                        </p:attrNameLst>
                                      </p:cBhvr>
                                      <p:tavLst>
                                        <p:tav tm="0">
                                          <p:val>
                                            <p:strVal val="ppt_x"/>
                                          </p:val>
                                        </p:tav>
                                        <p:tav tm="100000">
                                          <p:val>
                                            <p:strVal val="0-ppt_w/2"/>
                                          </p:val>
                                        </p:tav>
                                      </p:tavLst>
                                    </p:anim>
                                    <p:anim calcmode="lin" valueType="num">
                                      <p:cBhvr additive="base">
                                        <p:cTn id="76" dur="5500"/>
                                        <p:tgtEl>
                                          <p:spTgt spid="9"/>
                                        </p:tgtEl>
                                        <p:attrNameLst>
                                          <p:attrName>ppt_y</p:attrName>
                                        </p:attrNameLst>
                                      </p:cBhvr>
                                      <p:tavLst>
                                        <p:tav tm="0">
                                          <p:val>
                                            <p:strVal val="ppt_y"/>
                                          </p:val>
                                        </p:tav>
                                        <p:tav tm="100000">
                                          <p:val>
                                            <p:strVal val="0-ppt_h/2"/>
                                          </p:val>
                                        </p:tav>
                                      </p:tavLst>
                                    </p:anim>
                                    <p:set>
                                      <p:cBhvr>
                                        <p:cTn id="77" dur="1" fill="hold">
                                          <p:stCondLst>
                                            <p:cond delay="5499"/>
                                          </p:stCondLst>
                                        </p:cTn>
                                        <p:tgtEl>
                                          <p:spTgt spid="9"/>
                                        </p:tgtEl>
                                        <p:attrNameLst>
                                          <p:attrName>style.visibility</p:attrName>
                                        </p:attrNameLst>
                                      </p:cBhvr>
                                      <p:to>
                                        <p:strVal val="hidden"/>
                                      </p:to>
                                    </p:set>
                                  </p:childTnLst>
                                </p:cTn>
                              </p:par>
                              <p:par>
                                <p:cTn id="78" presetID="19" presetClass="entr" presetSubtype="5" fill="hold" nodeType="withEffect">
                                  <p:stCondLst>
                                    <p:cond delay="0"/>
                                  </p:stCondLst>
                                  <p:childTnLst>
                                    <p:set>
                                      <p:cBhvr>
                                        <p:cTn id="79" dur="1" fill="hold">
                                          <p:stCondLst>
                                            <p:cond delay="0"/>
                                          </p:stCondLst>
                                        </p:cTn>
                                        <p:tgtEl>
                                          <p:spTgt spid="5"/>
                                        </p:tgtEl>
                                        <p:attrNameLst>
                                          <p:attrName>style.visibility</p:attrName>
                                        </p:attrNameLst>
                                      </p:cBhvr>
                                      <p:to>
                                        <p:strVal val="visible"/>
                                      </p:to>
                                    </p:set>
                                    <p:anim calcmode="lin" valueType="num">
                                      <p:cBhvr>
                                        <p:cTn id="80" dur="4500" fill="hold"/>
                                        <p:tgtEl>
                                          <p:spTgt spid="5"/>
                                        </p:tgtEl>
                                        <p:attrNameLst>
                                          <p:attrName>ppt_w</p:attrName>
                                        </p:attrNameLst>
                                      </p:cBhvr>
                                      <p:tavLst>
                                        <p:tav tm="0">
                                          <p:val>
                                            <p:strVal val="#ppt_w"/>
                                          </p:val>
                                        </p:tav>
                                        <p:tav tm="100000">
                                          <p:val>
                                            <p:strVal val="#ppt_w"/>
                                          </p:val>
                                        </p:tav>
                                      </p:tavLst>
                                    </p:anim>
                                    <p:anim calcmode="lin" valueType="num">
                                      <p:cBhvr>
                                        <p:cTn id="81" dur="4500" fill="hold"/>
                                        <p:tgtEl>
                                          <p:spTgt spid="5"/>
                                        </p:tgtEl>
                                        <p:attrNameLst>
                                          <p:attrName>ppt_h</p:attrName>
                                        </p:attrNameLst>
                                      </p:cBhvr>
                                      <p:tavLst>
                                        <p:tav tm="0" fmla="#ppt_h*sin(2.5*pi*$)">
                                          <p:val>
                                            <p:fltVal val="0"/>
                                          </p:val>
                                        </p:tav>
                                        <p:tav tm="100000">
                                          <p:val>
                                            <p:fltVal val="1"/>
                                          </p:val>
                                        </p:tav>
                                      </p:tavLst>
                                    </p:anim>
                                  </p:childTnLst>
                                </p:cTn>
                              </p:par>
                              <p:par>
                                <p:cTn id="82" presetID="8" presetClass="emph" presetSubtype="0" repeatCount="indefinite" fill="hold" nodeType="withEffect">
                                  <p:stCondLst>
                                    <p:cond delay="0"/>
                                  </p:stCondLst>
                                  <p:childTnLst>
                                    <p:animRot by="21600000">
                                      <p:cBhvr>
                                        <p:cTn id="83" dur="4250" fill="hold"/>
                                        <p:tgtEl>
                                          <p:spTgt spid="5"/>
                                        </p:tgtEl>
                                        <p:attrNameLst>
                                          <p:attrName>r</p:attrName>
                                        </p:attrNameLst>
                                      </p:cBhvr>
                                    </p:animRot>
                                  </p:childTnLst>
                                </p:cTn>
                              </p:par>
                              <p:par>
                                <p:cTn id="84" presetID="2" presetClass="exit" presetSubtype="9" fill="hold" nodeType="withEffect">
                                  <p:stCondLst>
                                    <p:cond delay="0"/>
                                  </p:stCondLst>
                                  <p:childTnLst>
                                    <p:anim calcmode="lin" valueType="num">
                                      <p:cBhvr additive="base">
                                        <p:cTn id="85" dur="5500"/>
                                        <p:tgtEl>
                                          <p:spTgt spid="5"/>
                                        </p:tgtEl>
                                        <p:attrNameLst>
                                          <p:attrName>ppt_x</p:attrName>
                                        </p:attrNameLst>
                                      </p:cBhvr>
                                      <p:tavLst>
                                        <p:tav tm="0">
                                          <p:val>
                                            <p:strVal val="ppt_x"/>
                                          </p:val>
                                        </p:tav>
                                        <p:tav tm="100000">
                                          <p:val>
                                            <p:strVal val="0-ppt_w/2"/>
                                          </p:val>
                                        </p:tav>
                                      </p:tavLst>
                                    </p:anim>
                                    <p:anim calcmode="lin" valueType="num">
                                      <p:cBhvr additive="base">
                                        <p:cTn id="86" dur="5500"/>
                                        <p:tgtEl>
                                          <p:spTgt spid="5"/>
                                        </p:tgtEl>
                                        <p:attrNameLst>
                                          <p:attrName>ppt_y</p:attrName>
                                        </p:attrNameLst>
                                      </p:cBhvr>
                                      <p:tavLst>
                                        <p:tav tm="0">
                                          <p:val>
                                            <p:strVal val="ppt_y"/>
                                          </p:val>
                                        </p:tav>
                                        <p:tav tm="100000">
                                          <p:val>
                                            <p:strVal val="0-ppt_h/2"/>
                                          </p:val>
                                        </p:tav>
                                      </p:tavLst>
                                    </p:anim>
                                    <p:set>
                                      <p:cBhvr>
                                        <p:cTn id="87" dur="1" fill="hold">
                                          <p:stCondLst>
                                            <p:cond delay="5499"/>
                                          </p:stCondLst>
                                        </p:cTn>
                                        <p:tgtEl>
                                          <p:spTgt spid="5"/>
                                        </p:tgtEl>
                                        <p:attrNameLst>
                                          <p:attrName>style.visibility</p:attrName>
                                        </p:attrNameLst>
                                      </p:cBhvr>
                                      <p:to>
                                        <p:strVal val="hidden"/>
                                      </p:to>
                                    </p:set>
                                  </p:childTnLst>
                                </p:cTn>
                              </p:par>
                              <p:par>
                                <p:cTn id="88" presetID="23" presetClass="entr" presetSubtype="528" fill="hold" nodeType="withEffect">
                                  <p:stCondLst>
                                    <p:cond delay="500"/>
                                  </p:stCondLst>
                                  <p:childTnLst>
                                    <p:set>
                                      <p:cBhvr>
                                        <p:cTn id="89" dur="1" fill="hold">
                                          <p:stCondLst>
                                            <p:cond delay="0"/>
                                          </p:stCondLst>
                                        </p:cTn>
                                        <p:tgtEl>
                                          <p:spTgt spid="10"/>
                                        </p:tgtEl>
                                        <p:attrNameLst>
                                          <p:attrName>style.visibility</p:attrName>
                                        </p:attrNameLst>
                                      </p:cBhvr>
                                      <p:to>
                                        <p:strVal val="visible"/>
                                      </p:to>
                                    </p:set>
                                    <p:anim calcmode="lin" valueType="num">
                                      <p:cBhvr>
                                        <p:cTn id="90" dur="4500" fill="hold"/>
                                        <p:tgtEl>
                                          <p:spTgt spid="10"/>
                                        </p:tgtEl>
                                        <p:attrNameLst>
                                          <p:attrName>ppt_w</p:attrName>
                                        </p:attrNameLst>
                                      </p:cBhvr>
                                      <p:tavLst>
                                        <p:tav tm="0">
                                          <p:val>
                                            <p:fltVal val="0"/>
                                          </p:val>
                                        </p:tav>
                                        <p:tav tm="100000">
                                          <p:val>
                                            <p:strVal val="#ppt_w"/>
                                          </p:val>
                                        </p:tav>
                                      </p:tavLst>
                                    </p:anim>
                                    <p:anim calcmode="lin" valueType="num">
                                      <p:cBhvr>
                                        <p:cTn id="91" dur="4500" fill="hold"/>
                                        <p:tgtEl>
                                          <p:spTgt spid="10"/>
                                        </p:tgtEl>
                                        <p:attrNameLst>
                                          <p:attrName>ppt_h</p:attrName>
                                        </p:attrNameLst>
                                      </p:cBhvr>
                                      <p:tavLst>
                                        <p:tav tm="0">
                                          <p:val>
                                            <p:fltVal val="0"/>
                                          </p:val>
                                        </p:tav>
                                        <p:tav tm="100000">
                                          <p:val>
                                            <p:strVal val="#ppt_h"/>
                                          </p:val>
                                        </p:tav>
                                      </p:tavLst>
                                    </p:anim>
                                    <p:anim calcmode="lin" valueType="num">
                                      <p:cBhvr>
                                        <p:cTn id="92" dur="4500" fill="hold"/>
                                        <p:tgtEl>
                                          <p:spTgt spid="10"/>
                                        </p:tgtEl>
                                        <p:attrNameLst>
                                          <p:attrName>ppt_x</p:attrName>
                                        </p:attrNameLst>
                                      </p:cBhvr>
                                      <p:tavLst>
                                        <p:tav tm="0">
                                          <p:val>
                                            <p:fltVal val="0.5"/>
                                          </p:val>
                                        </p:tav>
                                        <p:tav tm="100000">
                                          <p:val>
                                            <p:strVal val="#ppt_x"/>
                                          </p:val>
                                        </p:tav>
                                      </p:tavLst>
                                    </p:anim>
                                    <p:anim calcmode="lin" valueType="num">
                                      <p:cBhvr>
                                        <p:cTn id="93" dur="4500" fill="hold"/>
                                        <p:tgtEl>
                                          <p:spTgt spid="10"/>
                                        </p:tgtEl>
                                        <p:attrNameLst>
                                          <p:attrName>ppt_y</p:attrName>
                                        </p:attrNameLst>
                                      </p:cBhvr>
                                      <p:tavLst>
                                        <p:tav tm="0">
                                          <p:val>
                                            <p:fltVal val="0.5"/>
                                          </p:val>
                                        </p:tav>
                                        <p:tav tm="100000">
                                          <p:val>
                                            <p:strVal val="#ppt_y"/>
                                          </p:val>
                                        </p:tav>
                                      </p:tavLst>
                                    </p:anim>
                                  </p:childTnLst>
                                </p:cTn>
                              </p:par>
                              <p:par>
                                <p:cTn id="94" presetID="16" presetClass="entr" presetSubtype="42" fill="hold" nodeType="withEffect">
                                  <p:stCondLst>
                                    <p:cond delay="500"/>
                                  </p:stCondLst>
                                  <p:childTnLst>
                                    <p:set>
                                      <p:cBhvr>
                                        <p:cTn id="95" dur="1" fill="hold">
                                          <p:stCondLst>
                                            <p:cond delay="0"/>
                                          </p:stCondLst>
                                        </p:cTn>
                                        <p:tgtEl>
                                          <p:spTgt spid="10"/>
                                        </p:tgtEl>
                                        <p:attrNameLst>
                                          <p:attrName>style.visibility</p:attrName>
                                        </p:attrNameLst>
                                      </p:cBhvr>
                                      <p:to>
                                        <p:strVal val="visible"/>
                                      </p:to>
                                    </p:set>
                                    <p:animEffect transition="in" filter="barn(outHorizontal)">
                                      <p:cBhvr>
                                        <p:cTn id="96" dur="4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2 Rectángulo"/>
          <p:cNvSpPr/>
          <p:nvPr/>
        </p:nvSpPr>
        <p:spPr>
          <a:xfrm>
            <a:off x="1979712" y="1196752"/>
            <a:ext cx="5400600" cy="954107"/>
          </a:xfrm>
          <a:prstGeom prst="rect">
            <a:avLst/>
          </a:prstGeom>
        </p:spPr>
        <p:txBody>
          <a:bodyPr wrap="square">
            <a:spAutoFit/>
            <a:scene3d>
              <a:camera prst="obliqueBottomLeft"/>
              <a:lightRig rig="threePt" dir="t"/>
            </a:scene3d>
            <a:sp3d extrusionH="63500">
              <a:extrusionClr>
                <a:schemeClr val="tx1">
                  <a:lumMod val="85000"/>
                </a:schemeClr>
              </a:extrusionClr>
            </a:sp3d>
          </a:bodyPr>
          <a:lstStyle/>
          <a:p>
            <a:pPr algn="ctr">
              <a:defRPr/>
            </a:pPr>
            <a:r>
              <a:rPr lang="es-ES" sz="2400" b="1" i="1" dirty="0">
                <a:solidFill>
                  <a:prstClr val="black"/>
                </a:solidFill>
                <a:latin typeface="Monotype Corsiva" panose="03010101010201010101" pitchFamily="66" charset="0"/>
              </a:rPr>
              <a:t>Muy femeninas</a:t>
            </a:r>
          </a:p>
          <a:p>
            <a:pPr algn="ctr">
              <a:defRPr/>
            </a:pPr>
            <a:endParaRPr lang="es-ES" sz="3200" b="1" i="1" dirty="0">
              <a:solidFill>
                <a:prstClr val="black"/>
              </a:solidFill>
              <a:latin typeface="Monotype Corsiva" panose="03010101010201010101" pitchFamily="66" charset="0"/>
            </a:endParaRPr>
          </a:p>
        </p:txBody>
      </p:sp>
      <p:sp>
        <p:nvSpPr>
          <p:cNvPr id="4" name="3 Rectángulo"/>
          <p:cNvSpPr/>
          <p:nvPr/>
        </p:nvSpPr>
        <p:spPr>
          <a:xfrm>
            <a:off x="2267744" y="1988840"/>
            <a:ext cx="5040560" cy="3539430"/>
          </a:xfrm>
          <a:prstGeom prst="rect">
            <a:avLst/>
          </a:prstGeom>
        </p:spPr>
        <p:txBody>
          <a:bodyPr wrap="square">
            <a:spAutoFit/>
            <a:scene3d>
              <a:camera prst="obliqueBottomLeft"/>
              <a:lightRig rig="threePt" dir="t"/>
            </a:scene3d>
            <a:sp3d extrusionH="63500">
              <a:extrusionClr>
                <a:schemeClr val="tx1">
                  <a:lumMod val="85000"/>
                </a:schemeClr>
              </a:extrusionClr>
            </a:sp3d>
          </a:bodyPr>
          <a:lstStyle/>
          <a:p>
            <a:pPr algn="ctr">
              <a:defRPr/>
            </a:pPr>
            <a:r>
              <a:rPr lang="es-ES" sz="2400" b="1" i="1" dirty="0">
                <a:solidFill>
                  <a:prstClr val="black"/>
                </a:solidFill>
                <a:latin typeface="Monotype Corsiva" panose="03010101010201010101" pitchFamily="66" charset="0"/>
              </a:rPr>
              <a:t>La feminidad no es un aspecto que se llena necesariamente con maquillaje o artículos de moda. La verdad es que ser femenina consiste en ser delicada en sus ademanes, pero tenaz y perseverante en sus acciones. Una mujer femenina está muy cómoda con lo que es, porque en realidad es toda una mujer </a:t>
            </a:r>
          </a:p>
          <a:p>
            <a:pPr algn="ctr">
              <a:defRPr/>
            </a:pPr>
            <a:r>
              <a:rPr lang="es-ES" sz="2400" b="1" i="1" dirty="0">
                <a:solidFill>
                  <a:prstClr val="black"/>
                </a:solidFill>
                <a:latin typeface="Monotype Corsiva" panose="03010101010201010101" pitchFamily="66" charset="0"/>
              </a:rPr>
              <a:t>y lo expresa.</a:t>
            </a:r>
          </a:p>
          <a:p>
            <a:pPr algn="ctr">
              <a:defRPr/>
            </a:pPr>
            <a:endParaRPr lang="es-ES" sz="3200" b="1" i="1" dirty="0">
              <a:solidFill>
                <a:prstClr val="black"/>
              </a:solidFill>
              <a:latin typeface="Monotype Corsiva" panose="03010101010201010101" pitchFamily="66" charset="0"/>
            </a:endParaRPr>
          </a:p>
        </p:txBody>
      </p:sp>
    </p:spTree>
    <p:extLst>
      <p:ext uri="{BB962C8B-B14F-4D97-AF65-F5344CB8AC3E}">
        <p14:creationId xmlns:p14="http://schemas.microsoft.com/office/powerpoint/2010/main" val="220265276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750" fill="hold"/>
                                        <p:tgtEl>
                                          <p:spTgt spid="3"/>
                                        </p:tgtEl>
                                        <p:attrNameLst>
                                          <p:attrName>ppt_w</p:attrName>
                                        </p:attrNameLst>
                                      </p:cBhvr>
                                      <p:tavLst>
                                        <p:tav tm="0">
                                          <p:val>
                                            <p:fltVal val="0"/>
                                          </p:val>
                                        </p:tav>
                                        <p:tav tm="100000">
                                          <p:val>
                                            <p:strVal val="#ppt_w"/>
                                          </p:val>
                                        </p:tav>
                                      </p:tavLst>
                                    </p:anim>
                                    <p:anim calcmode="lin" valueType="num">
                                      <p:cBhvr>
                                        <p:cTn id="8" dur="2750" fill="hold"/>
                                        <p:tgtEl>
                                          <p:spTgt spid="3"/>
                                        </p:tgtEl>
                                        <p:attrNameLst>
                                          <p:attrName>ppt_h</p:attrName>
                                        </p:attrNameLst>
                                      </p:cBhvr>
                                      <p:tavLst>
                                        <p:tav tm="0">
                                          <p:val>
                                            <p:fltVal val="0"/>
                                          </p:val>
                                        </p:tav>
                                        <p:tav tm="100000">
                                          <p:val>
                                            <p:strVal val="#ppt_h"/>
                                          </p:val>
                                        </p:tav>
                                      </p:tavLst>
                                    </p:anim>
                                    <p:anim calcmode="lin" valueType="num">
                                      <p:cBhvr>
                                        <p:cTn id="9" dur="2750" fill="hold"/>
                                        <p:tgtEl>
                                          <p:spTgt spid="3"/>
                                        </p:tgtEl>
                                        <p:attrNameLst>
                                          <p:attrName>ppt_x</p:attrName>
                                        </p:attrNameLst>
                                      </p:cBhvr>
                                      <p:tavLst>
                                        <p:tav tm="0">
                                          <p:val>
                                            <p:fltVal val="0.5"/>
                                          </p:val>
                                        </p:tav>
                                        <p:tav tm="100000">
                                          <p:val>
                                            <p:strVal val="#ppt_x"/>
                                          </p:val>
                                        </p:tav>
                                      </p:tavLst>
                                    </p:anim>
                                    <p:anim calcmode="lin" valueType="num">
                                      <p:cBhvr>
                                        <p:cTn id="10" dur="2750" fill="hold"/>
                                        <p:tgtEl>
                                          <p:spTgt spid="3"/>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750" fill="hold"/>
                                        <p:tgtEl>
                                          <p:spTgt spid="4"/>
                                        </p:tgtEl>
                                        <p:attrNameLst>
                                          <p:attrName>ppt_w</p:attrName>
                                        </p:attrNameLst>
                                      </p:cBhvr>
                                      <p:tavLst>
                                        <p:tav tm="0">
                                          <p:val>
                                            <p:fltVal val="0"/>
                                          </p:val>
                                        </p:tav>
                                        <p:tav tm="100000">
                                          <p:val>
                                            <p:strVal val="#ppt_w"/>
                                          </p:val>
                                        </p:tav>
                                      </p:tavLst>
                                    </p:anim>
                                    <p:anim calcmode="lin" valueType="num">
                                      <p:cBhvr>
                                        <p:cTn id="14" dur="2750" fill="hold"/>
                                        <p:tgtEl>
                                          <p:spTgt spid="4"/>
                                        </p:tgtEl>
                                        <p:attrNameLst>
                                          <p:attrName>ppt_h</p:attrName>
                                        </p:attrNameLst>
                                      </p:cBhvr>
                                      <p:tavLst>
                                        <p:tav tm="0">
                                          <p:val>
                                            <p:fltVal val="0"/>
                                          </p:val>
                                        </p:tav>
                                        <p:tav tm="100000">
                                          <p:val>
                                            <p:strVal val="#ppt_h"/>
                                          </p:val>
                                        </p:tav>
                                      </p:tavLst>
                                    </p:anim>
                                    <p:anim calcmode="lin" valueType="num">
                                      <p:cBhvr>
                                        <p:cTn id="15" dur="2750" fill="hold"/>
                                        <p:tgtEl>
                                          <p:spTgt spid="4"/>
                                        </p:tgtEl>
                                        <p:attrNameLst>
                                          <p:attrName>ppt_x</p:attrName>
                                        </p:attrNameLst>
                                      </p:cBhvr>
                                      <p:tavLst>
                                        <p:tav tm="0">
                                          <p:val>
                                            <p:fltVal val="0.5"/>
                                          </p:val>
                                        </p:tav>
                                        <p:tav tm="100000">
                                          <p:val>
                                            <p:strVal val="#ppt_x"/>
                                          </p:val>
                                        </p:tav>
                                      </p:tavLst>
                                    </p:anim>
                                    <p:anim calcmode="lin" valueType="num">
                                      <p:cBhvr>
                                        <p:cTn id="16" dur="2750" fill="hold"/>
                                        <p:tgtEl>
                                          <p:spTgt spid="4"/>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rot="5400000" flipH="1">
            <a:off x="1129308" y="1729104"/>
            <a:ext cx="6858000" cy="3429000"/>
          </a:xfrm>
          <a:prstGeom prst="rect">
            <a:avLst/>
          </a:prstGeom>
          <a:gradFill flip="none" rotWithShape="1">
            <a:gsLst>
              <a:gs pos="4000">
                <a:schemeClr val="tx1">
                  <a:lumMod val="95000"/>
                </a:schemeClr>
              </a:gs>
              <a:gs pos="51000">
                <a:schemeClr val="tx1">
                  <a:lumMod val="95000"/>
                </a:schemeClr>
              </a:gs>
              <a:gs pos="48000">
                <a:schemeClr val="accent2">
                  <a:lumMod val="0"/>
                  <a:alpha val="0"/>
                </a:schemeClr>
              </a:gs>
              <a:gs pos="54000">
                <a:schemeClr val="accent2">
                  <a:lumMod val="0"/>
                  <a:alpha val="0"/>
                </a:schemeClr>
              </a:gs>
              <a:gs pos="0">
                <a:srgbClr val="000000">
                  <a:alpha val="0"/>
                </a:srgbClr>
              </a:gs>
              <a:gs pos="6000">
                <a:schemeClr val="accent2">
                  <a:lumMod val="0"/>
                  <a:alpha val="0"/>
                </a:schemeClr>
              </a:gs>
              <a:gs pos="97000">
                <a:schemeClr val="tx1">
                  <a:lumMod val="95000"/>
                </a:schemeClr>
              </a:gs>
              <a:gs pos="100000">
                <a:srgbClr val="000000">
                  <a:alpha val="0"/>
                </a:srgbClr>
              </a:gs>
              <a:gs pos="93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pic>
        <p:nvPicPr>
          <p:cNvPr id="11" name="10 Imagen" descr="Diapositiva1"/>
          <p:cNvPicPr>
            <a:picLocks noGrp="1" noChangeAspect="1"/>
          </p:cNvPicPr>
          <p:nvPr isPhoto="1"/>
        </p:nvPicPr>
        <p:blipFill rotWithShape="1">
          <a:blip r:embed="rId2" cstate="email">
            <a:lum contrast="10000"/>
            <a:extLst>
              <a:ext uri="{28A0092B-C50C-407E-A947-70E740481C1C}">
                <a14:useLocalDpi xmlns:a14="http://schemas.microsoft.com/office/drawing/2010/main"/>
              </a:ext>
            </a:extLst>
          </a:blip>
          <a:srcRect l="-14356" r="-14027"/>
          <a:stretch/>
        </p:blipFill>
        <p:spPr>
          <a:xfrm>
            <a:off x="-1332656" y="16367"/>
            <a:ext cx="11758599" cy="6876000"/>
          </a:xfrm>
          <a:prstGeom prst="rect">
            <a:avLst/>
          </a:prstGeom>
          <a:noFill/>
          <a:ln>
            <a:noFill/>
          </a:ln>
        </p:spPr>
      </p:pic>
      <p:pic>
        <p:nvPicPr>
          <p:cNvPr id="5" name="4 Imagen" descr="Imagen13"/>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rot="18172987" flipH="1">
            <a:off x="2827492" y="241754"/>
            <a:ext cx="1125662" cy="3131271"/>
          </a:xfrm>
          <a:prstGeom prst="rect">
            <a:avLst/>
          </a:prstGeom>
          <a:noFill/>
          <a:ln>
            <a:noFill/>
          </a:ln>
        </p:spPr>
      </p:pic>
      <p:pic>
        <p:nvPicPr>
          <p:cNvPr id="6" name="5 Imagen" descr="Imagen13"/>
          <p:cNvPicPr>
            <a:picLocks noGrp="1" noChangeAspect="1"/>
          </p:cNvPicPr>
          <p:nvPr isPhoto="1"/>
        </p:nvPicPr>
        <p:blipFill>
          <a:blip r:embed="rId4" cstate="email">
            <a:lum/>
            <a:extLst>
              <a:ext uri="{28A0092B-C50C-407E-A947-70E740481C1C}">
                <a14:useLocalDpi xmlns:a14="http://schemas.microsoft.com/office/drawing/2010/main"/>
              </a:ext>
            </a:extLst>
          </a:blip>
          <a:stretch>
            <a:fillRect/>
          </a:stretch>
        </p:blipFill>
        <p:spPr>
          <a:xfrm rot="3427013">
            <a:off x="5271098" y="208042"/>
            <a:ext cx="1138801" cy="3167819"/>
          </a:xfrm>
          <a:prstGeom prst="rect">
            <a:avLst/>
          </a:prstGeom>
          <a:noFill/>
          <a:ln>
            <a:noFill/>
          </a:ln>
        </p:spPr>
      </p:pic>
      <p:pic>
        <p:nvPicPr>
          <p:cNvPr id="7" name="6 Imagen" descr="Imagen13"/>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rot="3427013">
            <a:off x="5267340" y="1816532"/>
            <a:ext cx="1129325" cy="3141459"/>
          </a:xfrm>
          <a:prstGeom prst="rect">
            <a:avLst/>
          </a:prstGeom>
          <a:noFill/>
          <a:ln>
            <a:noFill/>
          </a:ln>
        </p:spPr>
      </p:pic>
      <p:pic>
        <p:nvPicPr>
          <p:cNvPr id="8" name="7 Imagen" descr="Imagen13"/>
          <p:cNvPicPr>
            <a:picLocks noGrp="1" noChangeAspect="1"/>
          </p:cNvPicPr>
          <p:nvPr isPhoto="1"/>
        </p:nvPicPr>
        <p:blipFill>
          <a:blip r:embed="rId4" cstate="email">
            <a:lum/>
            <a:extLst>
              <a:ext uri="{28A0092B-C50C-407E-A947-70E740481C1C}">
                <a14:useLocalDpi xmlns:a14="http://schemas.microsoft.com/office/drawing/2010/main"/>
              </a:ext>
            </a:extLst>
          </a:blip>
          <a:stretch>
            <a:fillRect/>
          </a:stretch>
        </p:blipFill>
        <p:spPr>
          <a:xfrm rot="3427013">
            <a:off x="5271097" y="3448401"/>
            <a:ext cx="1138801" cy="3167819"/>
          </a:xfrm>
          <a:prstGeom prst="rect">
            <a:avLst/>
          </a:prstGeom>
          <a:noFill/>
          <a:ln>
            <a:noFill/>
          </a:ln>
        </p:spPr>
      </p:pic>
      <p:pic>
        <p:nvPicPr>
          <p:cNvPr id="9" name="8 Imagen" descr="Imagen13"/>
          <p:cNvPicPr>
            <a:picLocks noGrp="1" noChangeAspect="1"/>
          </p:cNvPicPr>
          <p:nvPr isPhoto="1"/>
        </p:nvPicPr>
        <p:blipFill>
          <a:blip r:embed="rId4" cstate="email">
            <a:lum/>
            <a:extLst>
              <a:ext uri="{28A0092B-C50C-407E-A947-70E740481C1C}">
                <a14:useLocalDpi xmlns:a14="http://schemas.microsoft.com/office/drawing/2010/main"/>
              </a:ext>
            </a:extLst>
          </a:blip>
          <a:stretch>
            <a:fillRect/>
          </a:stretch>
        </p:blipFill>
        <p:spPr>
          <a:xfrm rot="18172987" flipH="1">
            <a:off x="2807864" y="1789866"/>
            <a:ext cx="1139717" cy="3170367"/>
          </a:xfrm>
          <a:prstGeom prst="rect">
            <a:avLst/>
          </a:prstGeom>
          <a:noFill/>
          <a:ln>
            <a:noFill/>
          </a:ln>
        </p:spPr>
      </p:pic>
      <p:pic>
        <p:nvPicPr>
          <p:cNvPr id="10" name="9 Imagen" descr="Imagen13"/>
          <p:cNvPicPr>
            <a:picLocks noGrp="1" noChangeAspect="1"/>
          </p:cNvPicPr>
          <p:nvPr isPhoto="1"/>
        </p:nvPicPr>
        <p:blipFill>
          <a:blip r:embed="rId5" cstate="email">
            <a:lum/>
            <a:extLst>
              <a:ext uri="{28A0092B-C50C-407E-A947-70E740481C1C}">
                <a14:useLocalDpi xmlns:a14="http://schemas.microsoft.com/office/drawing/2010/main"/>
              </a:ext>
            </a:extLst>
          </a:blip>
          <a:stretch>
            <a:fillRect/>
          </a:stretch>
        </p:blipFill>
        <p:spPr>
          <a:xfrm rot="18172987" flipH="1">
            <a:off x="2785843" y="3537892"/>
            <a:ext cx="1103924" cy="3070801"/>
          </a:xfrm>
          <a:prstGeom prst="rect">
            <a:avLst/>
          </a:prstGeom>
          <a:noFill/>
          <a:ln>
            <a:noFill/>
          </a:ln>
        </p:spPr>
      </p:pic>
      <p:sp>
        <p:nvSpPr>
          <p:cNvPr id="12" name="11 Rectángulo"/>
          <p:cNvSpPr/>
          <p:nvPr/>
        </p:nvSpPr>
        <p:spPr>
          <a:xfrm>
            <a:off x="0" y="-241215"/>
            <a:ext cx="9144000"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436746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6" presetClass="emph" presetSubtype="0" fill="hold" grpId="0" nodeType="withEffect">
                                  <p:stCondLst>
                                    <p:cond delay="0"/>
                                  </p:stCondLst>
                                  <p:childTnLst>
                                    <p:animScale>
                                      <p:cBhvr>
                                        <p:cTn id="9" dur="6000" fill="hold"/>
                                        <p:tgtEl>
                                          <p:spTgt spid="4"/>
                                        </p:tgtEl>
                                      </p:cBhvr>
                                      <p:by x="400000" y="400000"/>
                                    </p:animScale>
                                  </p:childTnLst>
                                </p:cTn>
                              </p:par>
                              <p:par>
                                <p:cTn id="10" presetID="2" presetClass="entr" presetSubtype="2"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4500" fill="hold"/>
                                        <p:tgtEl>
                                          <p:spTgt spid="5"/>
                                        </p:tgtEl>
                                        <p:attrNameLst>
                                          <p:attrName>ppt_x</p:attrName>
                                        </p:attrNameLst>
                                      </p:cBhvr>
                                      <p:tavLst>
                                        <p:tav tm="0">
                                          <p:val>
                                            <p:strVal val="1+#ppt_w/2"/>
                                          </p:val>
                                        </p:tav>
                                        <p:tav tm="100000">
                                          <p:val>
                                            <p:strVal val="#ppt_x"/>
                                          </p:val>
                                        </p:tav>
                                      </p:tavLst>
                                    </p:anim>
                                    <p:anim calcmode="lin" valueType="num">
                                      <p:cBhvr additive="base">
                                        <p:cTn id="13" dur="4500" fill="hold"/>
                                        <p:tgtEl>
                                          <p:spTgt spid="5"/>
                                        </p:tgtEl>
                                        <p:attrNameLst>
                                          <p:attrName>ppt_y</p:attrName>
                                        </p:attrNameLst>
                                      </p:cBhvr>
                                      <p:tavLst>
                                        <p:tav tm="0">
                                          <p:val>
                                            <p:strVal val="#ppt_y"/>
                                          </p:val>
                                        </p:tav>
                                        <p:tav tm="100000">
                                          <p:val>
                                            <p:strVal val="#ppt_y"/>
                                          </p:val>
                                        </p:tav>
                                      </p:tavLst>
                                    </p:anim>
                                  </p:childTnLst>
                                </p:cTn>
                              </p:par>
                              <p:par>
                                <p:cTn id="14" presetID="19" presetClass="entr" presetSubtype="5"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4500" fill="hold"/>
                                        <p:tgtEl>
                                          <p:spTgt spid="5"/>
                                        </p:tgtEl>
                                        <p:attrNameLst>
                                          <p:attrName>ppt_w</p:attrName>
                                        </p:attrNameLst>
                                      </p:cBhvr>
                                      <p:tavLst>
                                        <p:tav tm="0">
                                          <p:val>
                                            <p:strVal val="#ppt_w"/>
                                          </p:val>
                                        </p:tav>
                                        <p:tav tm="100000">
                                          <p:val>
                                            <p:strVal val="#ppt_w"/>
                                          </p:val>
                                        </p:tav>
                                      </p:tavLst>
                                    </p:anim>
                                    <p:anim calcmode="lin" valueType="num">
                                      <p:cBhvr>
                                        <p:cTn id="17" dur="4500" fill="hold"/>
                                        <p:tgtEl>
                                          <p:spTgt spid="5"/>
                                        </p:tgtEl>
                                        <p:attrNameLst>
                                          <p:attrName>ppt_h</p:attrName>
                                        </p:attrNameLst>
                                      </p:cBhvr>
                                      <p:tavLst>
                                        <p:tav tm="0" fmla="#ppt_h*sin(2.5*pi*$)">
                                          <p:val>
                                            <p:fltVal val="0"/>
                                          </p:val>
                                        </p:tav>
                                        <p:tav tm="100000">
                                          <p:val>
                                            <p:fltVal val="1"/>
                                          </p:val>
                                        </p:tav>
                                      </p:tavLst>
                                    </p:anim>
                                  </p:childTnLst>
                                </p:cTn>
                              </p:par>
                              <p:par>
                                <p:cTn id="18" presetID="8" presetClass="emph" presetSubtype="0" repeatCount="indefinite" fill="hold" nodeType="withEffect">
                                  <p:stCondLst>
                                    <p:cond delay="0"/>
                                  </p:stCondLst>
                                  <p:childTnLst>
                                    <p:animRot by="21600000">
                                      <p:cBhvr>
                                        <p:cTn id="19" dur="4500" fill="hold"/>
                                        <p:tgtEl>
                                          <p:spTgt spid="5"/>
                                        </p:tgtEl>
                                        <p:attrNameLst>
                                          <p:attrName>r</p:attrName>
                                        </p:attrNameLst>
                                      </p:cBhvr>
                                    </p:animRot>
                                  </p:childTnLst>
                                </p:cTn>
                              </p:par>
                              <p:par>
                                <p:cTn id="20" presetID="2" presetClass="exit" presetSubtype="2" fill="hold" nodeType="withEffect">
                                  <p:stCondLst>
                                    <p:cond delay="0"/>
                                  </p:stCondLst>
                                  <p:childTnLst>
                                    <p:anim calcmode="lin" valueType="num">
                                      <p:cBhvr additive="base">
                                        <p:cTn id="21" dur="5000"/>
                                        <p:tgtEl>
                                          <p:spTgt spid="5"/>
                                        </p:tgtEl>
                                        <p:attrNameLst>
                                          <p:attrName>ppt_x</p:attrName>
                                        </p:attrNameLst>
                                      </p:cBhvr>
                                      <p:tavLst>
                                        <p:tav tm="0">
                                          <p:val>
                                            <p:strVal val="ppt_x"/>
                                          </p:val>
                                        </p:tav>
                                        <p:tav tm="100000">
                                          <p:val>
                                            <p:strVal val="1+ppt_w/2"/>
                                          </p:val>
                                        </p:tav>
                                      </p:tavLst>
                                    </p:anim>
                                    <p:anim calcmode="lin" valueType="num">
                                      <p:cBhvr additive="base">
                                        <p:cTn id="22" dur="5000"/>
                                        <p:tgtEl>
                                          <p:spTgt spid="5"/>
                                        </p:tgtEl>
                                        <p:attrNameLst>
                                          <p:attrName>ppt_y</p:attrName>
                                        </p:attrNameLst>
                                      </p:cBhvr>
                                      <p:tavLst>
                                        <p:tav tm="0">
                                          <p:val>
                                            <p:strVal val="ppt_y"/>
                                          </p:val>
                                        </p:tav>
                                        <p:tav tm="100000">
                                          <p:val>
                                            <p:strVal val="ppt_y"/>
                                          </p:val>
                                        </p:tav>
                                      </p:tavLst>
                                    </p:anim>
                                    <p:set>
                                      <p:cBhvr>
                                        <p:cTn id="23" dur="1" fill="hold">
                                          <p:stCondLst>
                                            <p:cond delay="4999"/>
                                          </p:stCondLst>
                                        </p:cTn>
                                        <p:tgtEl>
                                          <p:spTgt spid="5"/>
                                        </p:tgtEl>
                                        <p:attrNameLst>
                                          <p:attrName>style.visibility</p:attrName>
                                        </p:attrNameLst>
                                      </p:cBhvr>
                                      <p:to>
                                        <p:strVal val="hidden"/>
                                      </p:to>
                                    </p:set>
                                  </p:childTnLst>
                                </p:cTn>
                              </p:par>
                              <p:par>
                                <p:cTn id="24" presetID="2" presetClass="entr" presetSubtype="8"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4500" fill="hold"/>
                                        <p:tgtEl>
                                          <p:spTgt spid="6"/>
                                        </p:tgtEl>
                                        <p:attrNameLst>
                                          <p:attrName>ppt_x</p:attrName>
                                        </p:attrNameLst>
                                      </p:cBhvr>
                                      <p:tavLst>
                                        <p:tav tm="0">
                                          <p:val>
                                            <p:strVal val="0-#ppt_w/2"/>
                                          </p:val>
                                        </p:tav>
                                        <p:tav tm="100000">
                                          <p:val>
                                            <p:strVal val="#ppt_x"/>
                                          </p:val>
                                        </p:tav>
                                      </p:tavLst>
                                    </p:anim>
                                    <p:anim calcmode="lin" valueType="num">
                                      <p:cBhvr additive="base">
                                        <p:cTn id="27" dur="4500" fill="hold"/>
                                        <p:tgtEl>
                                          <p:spTgt spid="6"/>
                                        </p:tgtEl>
                                        <p:attrNameLst>
                                          <p:attrName>ppt_y</p:attrName>
                                        </p:attrNameLst>
                                      </p:cBhvr>
                                      <p:tavLst>
                                        <p:tav tm="0">
                                          <p:val>
                                            <p:strVal val="#ppt_y"/>
                                          </p:val>
                                        </p:tav>
                                        <p:tav tm="100000">
                                          <p:val>
                                            <p:strVal val="#ppt_y"/>
                                          </p:val>
                                        </p:tav>
                                      </p:tavLst>
                                    </p:anim>
                                  </p:childTnLst>
                                </p:cTn>
                              </p:par>
                              <p:par>
                                <p:cTn id="28" presetID="19" presetClass="entr" presetSubtype="5"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4500" fill="hold"/>
                                        <p:tgtEl>
                                          <p:spTgt spid="6"/>
                                        </p:tgtEl>
                                        <p:attrNameLst>
                                          <p:attrName>ppt_w</p:attrName>
                                        </p:attrNameLst>
                                      </p:cBhvr>
                                      <p:tavLst>
                                        <p:tav tm="0">
                                          <p:val>
                                            <p:strVal val="#ppt_w"/>
                                          </p:val>
                                        </p:tav>
                                        <p:tav tm="100000">
                                          <p:val>
                                            <p:strVal val="#ppt_w"/>
                                          </p:val>
                                        </p:tav>
                                      </p:tavLst>
                                    </p:anim>
                                    <p:anim calcmode="lin" valueType="num">
                                      <p:cBhvr>
                                        <p:cTn id="31" dur="4500" fill="hold"/>
                                        <p:tgtEl>
                                          <p:spTgt spid="6"/>
                                        </p:tgtEl>
                                        <p:attrNameLst>
                                          <p:attrName>ppt_h</p:attrName>
                                        </p:attrNameLst>
                                      </p:cBhvr>
                                      <p:tavLst>
                                        <p:tav tm="0" fmla="#ppt_h*sin(2.5*pi*$)">
                                          <p:val>
                                            <p:fltVal val="0"/>
                                          </p:val>
                                        </p:tav>
                                        <p:tav tm="100000">
                                          <p:val>
                                            <p:fltVal val="1"/>
                                          </p:val>
                                        </p:tav>
                                      </p:tavLst>
                                    </p:anim>
                                  </p:childTnLst>
                                </p:cTn>
                              </p:par>
                              <p:par>
                                <p:cTn id="32" presetID="8" presetClass="emph" presetSubtype="0" repeatCount="indefinite" fill="hold" nodeType="withEffect">
                                  <p:stCondLst>
                                    <p:cond delay="0"/>
                                  </p:stCondLst>
                                  <p:childTnLst>
                                    <p:animRot by="-21600000">
                                      <p:cBhvr>
                                        <p:cTn id="33" dur="4500" fill="hold"/>
                                        <p:tgtEl>
                                          <p:spTgt spid="6"/>
                                        </p:tgtEl>
                                        <p:attrNameLst>
                                          <p:attrName>r</p:attrName>
                                        </p:attrNameLst>
                                      </p:cBhvr>
                                    </p:animRot>
                                  </p:childTnLst>
                                </p:cTn>
                              </p:par>
                              <p:par>
                                <p:cTn id="34" presetID="2" presetClass="exit" presetSubtype="8" fill="hold" nodeType="withEffect">
                                  <p:stCondLst>
                                    <p:cond delay="0"/>
                                  </p:stCondLst>
                                  <p:childTnLst>
                                    <p:anim calcmode="lin" valueType="num">
                                      <p:cBhvr additive="base">
                                        <p:cTn id="35" dur="5000"/>
                                        <p:tgtEl>
                                          <p:spTgt spid="6"/>
                                        </p:tgtEl>
                                        <p:attrNameLst>
                                          <p:attrName>ppt_x</p:attrName>
                                        </p:attrNameLst>
                                      </p:cBhvr>
                                      <p:tavLst>
                                        <p:tav tm="0">
                                          <p:val>
                                            <p:strVal val="ppt_x"/>
                                          </p:val>
                                        </p:tav>
                                        <p:tav tm="100000">
                                          <p:val>
                                            <p:strVal val="0-ppt_w/2"/>
                                          </p:val>
                                        </p:tav>
                                      </p:tavLst>
                                    </p:anim>
                                    <p:anim calcmode="lin" valueType="num">
                                      <p:cBhvr additive="base">
                                        <p:cTn id="36" dur="5000"/>
                                        <p:tgtEl>
                                          <p:spTgt spid="6"/>
                                        </p:tgtEl>
                                        <p:attrNameLst>
                                          <p:attrName>ppt_y</p:attrName>
                                        </p:attrNameLst>
                                      </p:cBhvr>
                                      <p:tavLst>
                                        <p:tav tm="0">
                                          <p:val>
                                            <p:strVal val="ppt_y"/>
                                          </p:val>
                                        </p:tav>
                                        <p:tav tm="100000">
                                          <p:val>
                                            <p:strVal val="ppt_y"/>
                                          </p:val>
                                        </p:tav>
                                      </p:tavLst>
                                    </p:anim>
                                    <p:set>
                                      <p:cBhvr>
                                        <p:cTn id="37" dur="1" fill="hold">
                                          <p:stCondLst>
                                            <p:cond delay="4999"/>
                                          </p:stCondLst>
                                        </p:cTn>
                                        <p:tgtEl>
                                          <p:spTgt spid="6"/>
                                        </p:tgtEl>
                                        <p:attrNameLst>
                                          <p:attrName>style.visibility</p:attrName>
                                        </p:attrNameLst>
                                      </p:cBhvr>
                                      <p:to>
                                        <p:strVal val="hidden"/>
                                      </p:to>
                                    </p:set>
                                  </p:childTnLst>
                                </p:cTn>
                              </p:par>
                              <p:par>
                                <p:cTn id="38" presetID="2" presetClass="entr" presetSubtype="8" fill="hold"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additive="base">
                                        <p:cTn id="40" dur="4500" fill="hold"/>
                                        <p:tgtEl>
                                          <p:spTgt spid="7"/>
                                        </p:tgtEl>
                                        <p:attrNameLst>
                                          <p:attrName>ppt_x</p:attrName>
                                        </p:attrNameLst>
                                      </p:cBhvr>
                                      <p:tavLst>
                                        <p:tav tm="0">
                                          <p:val>
                                            <p:strVal val="0-#ppt_w/2"/>
                                          </p:val>
                                        </p:tav>
                                        <p:tav tm="100000">
                                          <p:val>
                                            <p:strVal val="#ppt_x"/>
                                          </p:val>
                                        </p:tav>
                                      </p:tavLst>
                                    </p:anim>
                                    <p:anim calcmode="lin" valueType="num">
                                      <p:cBhvr additive="base">
                                        <p:cTn id="41" dur="4500" fill="hold"/>
                                        <p:tgtEl>
                                          <p:spTgt spid="7"/>
                                        </p:tgtEl>
                                        <p:attrNameLst>
                                          <p:attrName>ppt_y</p:attrName>
                                        </p:attrNameLst>
                                      </p:cBhvr>
                                      <p:tavLst>
                                        <p:tav tm="0">
                                          <p:val>
                                            <p:strVal val="#ppt_y"/>
                                          </p:val>
                                        </p:tav>
                                        <p:tav tm="100000">
                                          <p:val>
                                            <p:strVal val="#ppt_y"/>
                                          </p:val>
                                        </p:tav>
                                      </p:tavLst>
                                    </p:anim>
                                  </p:childTnLst>
                                </p:cTn>
                              </p:par>
                              <p:par>
                                <p:cTn id="42" presetID="19" presetClass="entr" presetSubtype="5" fill="hold" nodeType="withEffect">
                                  <p:stCondLst>
                                    <p:cond delay="0"/>
                                  </p:stCondLst>
                                  <p:childTnLst>
                                    <p:set>
                                      <p:cBhvr>
                                        <p:cTn id="43" dur="1" fill="hold">
                                          <p:stCondLst>
                                            <p:cond delay="0"/>
                                          </p:stCondLst>
                                        </p:cTn>
                                        <p:tgtEl>
                                          <p:spTgt spid="7"/>
                                        </p:tgtEl>
                                        <p:attrNameLst>
                                          <p:attrName>style.visibility</p:attrName>
                                        </p:attrNameLst>
                                      </p:cBhvr>
                                      <p:to>
                                        <p:strVal val="visible"/>
                                      </p:to>
                                    </p:set>
                                    <p:anim calcmode="lin" valueType="num">
                                      <p:cBhvr>
                                        <p:cTn id="44" dur="4500" fill="hold"/>
                                        <p:tgtEl>
                                          <p:spTgt spid="7"/>
                                        </p:tgtEl>
                                        <p:attrNameLst>
                                          <p:attrName>ppt_w</p:attrName>
                                        </p:attrNameLst>
                                      </p:cBhvr>
                                      <p:tavLst>
                                        <p:tav tm="0">
                                          <p:val>
                                            <p:strVal val="#ppt_w"/>
                                          </p:val>
                                        </p:tav>
                                        <p:tav tm="100000">
                                          <p:val>
                                            <p:strVal val="#ppt_w"/>
                                          </p:val>
                                        </p:tav>
                                      </p:tavLst>
                                    </p:anim>
                                    <p:anim calcmode="lin" valueType="num">
                                      <p:cBhvr>
                                        <p:cTn id="45" dur="4500" fill="hold"/>
                                        <p:tgtEl>
                                          <p:spTgt spid="7"/>
                                        </p:tgtEl>
                                        <p:attrNameLst>
                                          <p:attrName>ppt_h</p:attrName>
                                        </p:attrNameLst>
                                      </p:cBhvr>
                                      <p:tavLst>
                                        <p:tav tm="0" fmla="#ppt_h*sin(2.5*pi*$)">
                                          <p:val>
                                            <p:fltVal val="0"/>
                                          </p:val>
                                        </p:tav>
                                        <p:tav tm="100000">
                                          <p:val>
                                            <p:fltVal val="1"/>
                                          </p:val>
                                        </p:tav>
                                      </p:tavLst>
                                    </p:anim>
                                  </p:childTnLst>
                                </p:cTn>
                              </p:par>
                              <p:par>
                                <p:cTn id="46" presetID="8" presetClass="emph" presetSubtype="0" repeatCount="indefinite" fill="hold" nodeType="withEffect">
                                  <p:stCondLst>
                                    <p:cond delay="0"/>
                                  </p:stCondLst>
                                  <p:childTnLst>
                                    <p:animRot by="-21600000">
                                      <p:cBhvr>
                                        <p:cTn id="47" dur="4500" fill="hold"/>
                                        <p:tgtEl>
                                          <p:spTgt spid="7"/>
                                        </p:tgtEl>
                                        <p:attrNameLst>
                                          <p:attrName>r</p:attrName>
                                        </p:attrNameLst>
                                      </p:cBhvr>
                                    </p:animRot>
                                  </p:childTnLst>
                                </p:cTn>
                              </p:par>
                              <p:par>
                                <p:cTn id="48" presetID="2" presetClass="exit" presetSubtype="8" fill="hold" nodeType="withEffect">
                                  <p:stCondLst>
                                    <p:cond delay="0"/>
                                  </p:stCondLst>
                                  <p:childTnLst>
                                    <p:anim calcmode="lin" valueType="num">
                                      <p:cBhvr additive="base">
                                        <p:cTn id="49" dur="5000"/>
                                        <p:tgtEl>
                                          <p:spTgt spid="7"/>
                                        </p:tgtEl>
                                        <p:attrNameLst>
                                          <p:attrName>ppt_x</p:attrName>
                                        </p:attrNameLst>
                                      </p:cBhvr>
                                      <p:tavLst>
                                        <p:tav tm="0">
                                          <p:val>
                                            <p:strVal val="ppt_x"/>
                                          </p:val>
                                        </p:tav>
                                        <p:tav tm="100000">
                                          <p:val>
                                            <p:strVal val="0-ppt_w/2"/>
                                          </p:val>
                                        </p:tav>
                                      </p:tavLst>
                                    </p:anim>
                                    <p:anim calcmode="lin" valueType="num">
                                      <p:cBhvr additive="base">
                                        <p:cTn id="50" dur="5000"/>
                                        <p:tgtEl>
                                          <p:spTgt spid="7"/>
                                        </p:tgtEl>
                                        <p:attrNameLst>
                                          <p:attrName>ppt_y</p:attrName>
                                        </p:attrNameLst>
                                      </p:cBhvr>
                                      <p:tavLst>
                                        <p:tav tm="0">
                                          <p:val>
                                            <p:strVal val="ppt_y"/>
                                          </p:val>
                                        </p:tav>
                                        <p:tav tm="100000">
                                          <p:val>
                                            <p:strVal val="ppt_y"/>
                                          </p:val>
                                        </p:tav>
                                      </p:tavLst>
                                    </p:anim>
                                    <p:set>
                                      <p:cBhvr>
                                        <p:cTn id="51" dur="1" fill="hold">
                                          <p:stCondLst>
                                            <p:cond delay="4999"/>
                                          </p:stCondLst>
                                        </p:cTn>
                                        <p:tgtEl>
                                          <p:spTgt spid="7"/>
                                        </p:tgtEl>
                                        <p:attrNameLst>
                                          <p:attrName>style.visibility</p:attrName>
                                        </p:attrNameLst>
                                      </p:cBhvr>
                                      <p:to>
                                        <p:strVal val="hidden"/>
                                      </p:to>
                                    </p:set>
                                  </p:childTnLst>
                                </p:cTn>
                              </p:par>
                              <p:par>
                                <p:cTn id="52" presetID="2" presetClass="entr" presetSubtype="8" fill="hold"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4500" fill="hold"/>
                                        <p:tgtEl>
                                          <p:spTgt spid="8"/>
                                        </p:tgtEl>
                                        <p:attrNameLst>
                                          <p:attrName>ppt_x</p:attrName>
                                        </p:attrNameLst>
                                      </p:cBhvr>
                                      <p:tavLst>
                                        <p:tav tm="0">
                                          <p:val>
                                            <p:strVal val="0-#ppt_w/2"/>
                                          </p:val>
                                        </p:tav>
                                        <p:tav tm="100000">
                                          <p:val>
                                            <p:strVal val="#ppt_x"/>
                                          </p:val>
                                        </p:tav>
                                      </p:tavLst>
                                    </p:anim>
                                    <p:anim calcmode="lin" valueType="num">
                                      <p:cBhvr additive="base">
                                        <p:cTn id="55" dur="4500" fill="hold"/>
                                        <p:tgtEl>
                                          <p:spTgt spid="8"/>
                                        </p:tgtEl>
                                        <p:attrNameLst>
                                          <p:attrName>ppt_y</p:attrName>
                                        </p:attrNameLst>
                                      </p:cBhvr>
                                      <p:tavLst>
                                        <p:tav tm="0">
                                          <p:val>
                                            <p:strVal val="#ppt_y"/>
                                          </p:val>
                                        </p:tav>
                                        <p:tav tm="100000">
                                          <p:val>
                                            <p:strVal val="#ppt_y"/>
                                          </p:val>
                                        </p:tav>
                                      </p:tavLst>
                                    </p:anim>
                                  </p:childTnLst>
                                </p:cTn>
                              </p:par>
                              <p:par>
                                <p:cTn id="56" presetID="19" presetClass="entr" presetSubtype="5" fill="hold"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p:cTn id="58" dur="4500" fill="hold"/>
                                        <p:tgtEl>
                                          <p:spTgt spid="8"/>
                                        </p:tgtEl>
                                        <p:attrNameLst>
                                          <p:attrName>ppt_w</p:attrName>
                                        </p:attrNameLst>
                                      </p:cBhvr>
                                      <p:tavLst>
                                        <p:tav tm="0">
                                          <p:val>
                                            <p:strVal val="#ppt_w"/>
                                          </p:val>
                                        </p:tav>
                                        <p:tav tm="100000">
                                          <p:val>
                                            <p:strVal val="#ppt_w"/>
                                          </p:val>
                                        </p:tav>
                                      </p:tavLst>
                                    </p:anim>
                                    <p:anim calcmode="lin" valueType="num">
                                      <p:cBhvr>
                                        <p:cTn id="59" dur="4500" fill="hold"/>
                                        <p:tgtEl>
                                          <p:spTgt spid="8"/>
                                        </p:tgtEl>
                                        <p:attrNameLst>
                                          <p:attrName>ppt_h</p:attrName>
                                        </p:attrNameLst>
                                      </p:cBhvr>
                                      <p:tavLst>
                                        <p:tav tm="0" fmla="#ppt_h*sin(2.5*pi*$)">
                                          <p:val>
                                            <p:fltVal val="0"/>
                                          </p:val>
                                        </p:tav>
                                        <p:tav tm="100000">
                                          <p:val>
                                            <p:fltVal val="1"/>
                                          </p:val>
                                        </p:tav>
                                      </p:tavLst>
                                    </p:anim>
                                  </p:childTnLst>
                                </p:cTn>
                              </p:par>
                              <p:par>
                                <p:cTn id="60" presetID="8" presetClass="emph" presetSubtype="0" repeatCount="indefinite" fill="hold" nodeType="withEffect">
                                  <p:stCondLst>
                                    <p:cond delay="0"/>
                                  </p:stCondLst>
                                  <p:childTnLst>
                                    <p:animRot by="-21600000">
                                      <p:cBhvr>
                                        <p:cTn id="61" dur="4500" fill="hold"/>
                                        <p:tgtEl>
                                          <p:spTgt spid="8"/>
                                        </p:tgtEl>
                                        <p:attrNameLst>
                                          <p:attrName>r</p:attrName>
                                        </p:attrNameLst>
                                      </p:cBhvr>
                                    </p:animRot>
                                  </p:childTnLst>
                                </p:cTn>
                              </p:par>
                              <p:par>
                                <p:cTn id="62" presetID="2" presetClass="exit" presetSubtype="8" fill="hold" nodeType="withEffect">
                                  <p:stCondLst>
                                    <p:cond delay="0"/>
                                  </p:stCondLst>
                                  <p:childTnLst>
                                    <p:anim calcmode="lin" valueType="num">
                                      <p:cBhvr additive="base">
                                        <p:cTn id="63" dur="5000"/>
                                        <p:tgtEl>
                                          <p:spTgt spid="8"/>
                                        </p:tgtEl>
                                        <p:attrNameLst>
                                          <p:attrName>ppt_x</p:attrName>
                                        </p:attrNameLst>
                                      </p:cBhvr>
                                      <p:tavLst>
                                        <p:tav tm="0">
                                          <p:val>
                                            <p:strVal val="ppt_x"/>
                                          </p:val>
                                        </p:tav>
                                        <p:tav tm="100000">
                                          <p:val>
                                            <p:strVal val="0-ppt_w/2"/>
                                          </p:val>
                                        </p:tav>
                                      </p:tavLst>
                                    </p:anim>
                                    <p:anim calcmode="lin" valueType="num">
                                      <p:cBhvr additive="base">
                                        <p:cTn id="64" dur="5000"/>
                                        <p:tgtEl>
                                          <p:spTgt spid="8"/>
                                        </p:tgtEl>
                                        <p:attrNameLst>
                                          <p:attrName>ppt_y</p:attrName>
                                        </p:attrNameLst>
                                      </p:cBhvr>
                                      <p:tavLst>
                                        <p:tav tm="0">
                                          <p:val>
                                            <p:strVal val="ppt_y"/>
                                          </p:val>
                                        </p:tav>
                                        <p:tav tm="100000">
                                          <p:val>
                                            <p:strVal val="ppt_y"/>
                                          </p:val>
                                        </p:tav>
                                      </p:tavLst>
                                    </p:anim>
                                    <p:set>
                                      <p:cBhvr>
                                        <p:cTn id="65" dur="1" fill="hold">
                                          <p:stCondLst>
                                            <p:cond delay="4999"/>
                                          </p:stCondLst>
                                        </p:cTn>
                                        <p:tgtEl>
                                          <p:spTgt spid="8"/>
                                        </p:tgtEl>
                                        <p:attrNameLst>
                                          <p:attrName>style.visibility</p:attrName>
                                        </p:attrNameLst>
                                      </p:cBhvr>
                                      <p:to>
                                        <p:strVal val="hidden"/>
                                      </p:to>
                                    </p:set>
                                  </p:childTnLst>
                                </p:cTn>
                              </p:par>
                              <p:par>
                                <p:cTn id="66" presetID="2" presetClass="entr" presetSubtype="2" fill="hold" nodeType="withEffect">
                                  <p:stCondLst>
                                    <p:cond delay="0"/>
                                  </p:stCondLst>
                                  <p:childTnLst>
                                    <p:set>
                                      <p:cBhvr>
                                        <p:cTn id="67" dur="1" fill="hold">
                                          <p:stCondLst>
                                            <p:cond delay="0"/>
                                          </p:stCondLst>
                                        </p:cTn>
                                        <p:tgtEl>
                                          <p:spTgt spid="9"/>
                                        </p:tgtEl>
                                        <p:attrNameLst>
                                          <p:attrName>style.visibility</p:attrName>
                                        </p:attrNameLst>
                                      </p:cBhvr>
                                      <p:to>
                                        <p:strVal val="visible"/>
                                      </p:to>
                                    </p:set>
                                    <p:anim calcmode="lin" valueType="num">
                                      <p:cBhvr additive="base">
                                        <p:cTn id="68" dur="4500" fill="hold"/>
                                        <p:tgtEl>
                                          <p:spTgt spid="9"/>
                                        </p:tgtEl>
                                        <p:attrNameLst>
                                          <p:attrName>ppt_x</p:attrName>
                                        </p:attrNameLst>
                                      </p:cBhvr>
                                      <p:tavLst>
                                        <p:tav tm="0">
                                          <p:val>
                                            <p:strVal val="1+#ppt_w/2"/>
                                          </p:val>
                                        </p:tav>
                                        <p:tav tm="100000">
                                          <p:val>
                                            <p:strVal val="#ppt_x"/>
                                          </p:val>
                                        </p:tav>
                                      </p:tavLst>
                                    </p:anim>
                                    <p:anim calcmode="lin" valueType="num">
                                      <p:cBhvr additive="base">
                                        <p:cTn id="69" dur="4500" fill="hold"/>
                                        <p:tgtEl>
                                          <p:spTgt spid="9"/>
                                        </p:tgtEl>
                                        <p:attrNameLst>
                                          <p:attrName>ppt_y</p:attrName>
                                        </p:attrNameLst>
                                      </p:cBhvr>
                                      <p:tavLst>
                                        <p:tav tm="0">
                                          <p:val>
                                            <p:strVal val="#ppt_y"/>
                                          </p:val>
                                        </p:tav>
                                        <p:tav tm="100000">
                                          <p:val>
                                            <p:strVal val="#ppt_y"/>
                                          </p:val>
                                        </p:tav>
                                      </p:tavLst>
                                    </p:anim>
                                  </p:childTnLst>
                                </p:cTn>
                              </p:par>
                              <p:par>
                                <p:cTn id="70" presetID="19" presetClass="entr" presetSubtype="5" fill="hold" nodeType="withEffect">
                                  <p:stCondLst>
                                    <p:cond delay="0"/>
                                  </p:stCondLst>
                                  <p:childTnLst>
                                    <p:set>
                                      <p:cBhvr>
                                        <p:cTn id="71" dur="1" fill="hold">
                                          <p:stCondLst>
                                            <p:cond delay="0"/>
                                          </p:stCondLst>
                                        </p:cTn>
                                        <p:tgtEl>
                                          <p:spTgt spid="9"/>
                                        </p:tgtEl>
                                        <p:attrNameLst>
                                          <p:attrName>style.visibility</p:attrName>
                                        </p:attrNameLst>
                                      </p:cBhvr>
                                      <p:to>
                                        <p:strVal val="visible"/>
                                      </p:to>
                                    </p:set>
                                    <p:anim calcmode="lin" valueType="num">
                                      <p:cBhvr>
                                        <p:cTn id="72" dur="4500" fill="hold"/>
                                        <p:tgtEl>
                                          <p:spTgt spid="9"/>
                                        </p:tgtEl>
                                        <p:attrNameLst>
                                          <p:attrName>ppt_w</p:attrName>
                                        </p:attrNameLst>
                                      </p:cBhvr>
                                      <p:tavLst>
                                        <p:tav tm="0">
                                          <p:val>
                                            <p:strVal val="#ppt_w"/>
                                          </p:val>
                                        </p:tav>
                                        <p:tav tm="100000">
                                          <p:val>
                                            <p:strVal val="#ppt_w"/>
                                          </p:val>
                                        </p:tav>
                                      </p:tavLst>
                                    </p:anim>
                                    <p:anim calcmode="lin" valueType="num">
                                      <p:cBhvr>
                                        <p:cTn id="73" dur="4500" fill="hold"/>
                                        <p:tgtEl>
                                          <p:spTgt spid="9"/>
                                        </p:tgtEl>
                                        <p:attrNameLst>
                                          <p:attrName>ppt_h</p:attrName>
                                        </p:attrNameLst>
                                      </p:cBhvr>
                                      <p:tavLst>
                                        <p:tav tm="0" fmla="#ppt_h*sin(2.5*pi*$)">
                                          <p:val>
                                            <p:fltVal val="0"/>
                                          </p:val>
                                        </p:tav>
                                        <p:tav tm="100000">
                                          <p:val>
                                            <p:fltVal val="1"/>
                                          </p:val>
                                        </p:tav>
                                      </p:tavLst>
                                    </p:anim>
                                  </p:childTnLst>
                                </p:cTn>
                              </p:par>
                              <p:par>
                                <p:cTn id="74" presetID="8" presetClass="emph" presetSubtype="0" repeatCount="indefinite" fill="hold" nodeType="withEffect">
                                  <p:stCondLst>
                                    <p:cond delay="0"/>
                                  </p:stCondLst>
                                  <p:childTnLst>
                                    <p:animRot by="21600000">
                                      <p:cBhvr>
                                        <p:cTn id="75" dur="4500" fill="hold"/>
                                        <p:tgtEl>
                                          <p:spTgt spid="9"/>
                                        </p:tgtEl>
                                        <p:attrNameLst>
                                          <p:attrName>r</p:attrName>
                                        </p:attrNameLst>
                                      </p:cBhvr>
                                    </p:animRot>
                                  </p:childTnLst>
                                </p:cTn>
                              </p:par>
                              <p:par>
                                <p:cTn id="76" presetID="2" presetClass="exit" presetSubtype="2" fill="hold" nodeType="withEffect">
                                  <p:stCondLst>
                                    <p:cond delay="0"/>
                                  </p:stCondLst>
                                  <p:childTnLst>
                                    <p:anim calcmode="lin" valueType="num">
                                      <p:cBhvr additive="base">
                                        <p:cTn id="77" dur="5000"/>
                                        <p:tgtEl>
                                          <p:spTgt spid="9"/>
                                        </p:tgtEl>
                                        <p:attrNameLst>
                                          <p:attrName>ppt_x</p:attrName>
                                        </p:attrNameLst>
                                      </p:cBhvr>
                                      <p:tavLst>
                                        <p:tav tm="0">
                                          <p:val>
                                            <p:strVal val="ppt_x"/>
                                          </p:val>
                                        </p:tav>
                                        <p:tav tm="100000">
                                          <p:val>
                                            <p:strVal val="1+ppt_w/2"/>
                                          </p:val>
                                        </p:tav>
                                      </p:tavLst>
                                    </p:anim>
                                    <p:anim calcmode="lin" valueType="num">
                                      <p:cBhvr additive="base">
                                        <p:cTn id="78" dur="5000"/>
                                        <p:tgtEl>
                                          <p:spTgt spid="9"/>
                                        </p:tgtEl>
                                        <p:attrNameLst>
                                          <p:attrName>ppt_y</p:attrName>
                                        </p:attrNameLst>
                                      </p:cBhvr>
                                      <p:tavLst>
                                        <p:tav tm="0">
                                          <p:val>
                                            <p:strVal val="ppt_y"/>
                                          </p:val>
                                        </p:tav>
                                        <p:tav tm="100000">
                                          <p:val>
                                            <p:strVal val="ppt_y"/>
                                          </p:val>
                                        </p:tav>
                                      </p:tavLst>
                                    </p:anim>
                                    <p:set>
                                      <p:cBhvr>
                                        <p:cTn id="79" dur="1" fill="hold">
                                          <p:stCondLst>
                                            <p:cond delay="4999"/>
                                          </p:stCondLst>
                                        </p:cTn>
                                        <p:tgtEl>
                                          <p:spTgt spid="9"/>
                                        </p:tgtEl>
                                        <p:attrNameLst>
                                          <p:attrName>style.visibility</p:attrName>
                                        </p:attrNameLst>
                                      </p:cBhvr>
                                      <p:to>
                                        <p:strVal val="hidden"/>
                                      </p:to>
                                    </p:set>
                                  </p:childTnLst>
                                </p:cTn>
                              </p:par>
                              <p:par>
                                <p:cTn id="80" presetID="2" presetClass="entr" presetSubtype="2" fill="hold"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additive="base">
                                        <p:cTn id="82" dur="4500" fill="hold"/>
                                        <p:tgtEl>
                                          <p:spTgt spid="10"/>
                                        </p:tgtEl>
                                        <p:attrNameLst>
                                          <p:attrName>ppt_x</p:attrName>
                                        </p:attrNameLst>
                                      </p:cBhvr>
                                      <p:tavLst>
                                        <p:tav tm="0">
                                          <p:val>
                                            <p:strVal val="1+#ppt_w/2"/>
                                          </p:val>
                                        </p:tav>
                                        <p:tav tm="100000">
                                          <p:val>
                                            <p:strVal val="#ppt_x"/>
                                          </p:val>
                                        </p:tav>
                                      </p:tavLst>
                                    </p:anim>
                                    <p:anim calcmode="lin" valueType="num">
                                      <p:cBhvr additive="base">
                                        <p:cTn id="83" dur="4500" fill="hold"/>
                                        <p:tgtEl>
                                          <p:spTgt spid="10"/>
                                        </p:tgtEl>
                                        <p:attrNameLst>
                                          <p:attrName>ppt_y</p:attrName>
                                        </p:attrNameLst>
                                      </p:cBhvr>
                                      <p:tavLst>
                                        <p:tav tm="0">
                                          <p:val>
                                            <p:strVal val="#ppt_y"/>
                                          </p:val>
                                        </p:tav>
                                        <p:tav tm="100000">
                                          <p:val>
                                            <p:strVal val="#ppt_y"/>
                                          </p:val>
                                        </p:tav>
                                      </p:tavLst>
                                    </p:anim>
                                  </p:childTnLst>
                                </p:cTn>
                              </p:par>
                              <p:par>
                                <p:cTn id="84" presetID="19" presetClass="entr" presetSubtype="5" fill="hold"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p:cTn id="86" dur="4500" fill="hold"/>
                                        <p:tgtEl>
                                          <p:spTgt spid="10"/>
                                        </p:tgtEl>
                                        <p:attrNameLst>
                                          <p:attrName>ppt_w</p:attrName>
                                        </p:attrNameLst>
                                      </p:cBhvr>
                                      <p:tavLst>
                                        <p:tav tm="0">
                                          <p:val>
                                            <p:strVal val="#ppt_w"/>
                                          </p:val>
                                        </p:tav>
                                        <p:tav tm="100000">
                                          <p:val>
                                            <p:strVal val="#ppt_w"/>
                                          </p:val>
                                        </p:tav>
                                      </p:tavLst>
                                    </p:anim>
                                    <p:anim calcmode="lin" valueType="num">
                                      <p:cBhvr>
                                        <p:cTn id="87" dur="4500" fill="hold"/>
                                        <p:tgtEl>
                                          <p:spTgt spid="10"/>
                                        </p:tgtEl>
                                        <p:attrNameLst>
                                          <p:attrName>ppt_h</p:attrName>
                                        </p:attrNameLst>
                                      </p:cBhvr>
                                      <p:tavLst>
                                        <p:tav tm="0" fmla="#ppt_h*sin(2.5*pi*$)">
                                          <p:val>
                                            <p:fltVal val="0"/>
                                          </p:val>
                                        </p:tav>
                                        <p:tav tm="100000">
                                          <p:val>
                                            <p:fltVal val="1"/>
                                          </p:val>
                                        </p:tav>
                                      </p:tavLst>
                                    </p:anim>
                                  </p:childTnLst>
                                </p:cTn>
                              </p:par>
                              <p:par>
                                <p:cTn id="88" presetID="8" presetClass="emph" presetSubtype="0" repeatCount="indefinite" fill="hold" nodeType="withEffect">
                                  <p:stCondLst>
                                    <p:cond delay="0"/>
                                  </p:stCondLst>
                                  <p:childTnLst>
                                    <p:animRot by="21600000">
                                      <p:cBhvr>
                                        <p:cTn id="89" dur="4500" fill="hold"/>
                                        <p:tgtEl>
                                          <p:spTgt spid="10"/>
                                        </p:tgtEl>
                                        <p:attrNameLst>
                                          <p:attrName>r</p:attrName>
                                        </p:attrNameLst>
                                      </p:cBhvr>
                                    </p:animRot>
                                  </p:childTnLst>
                                </p:cTn>
                              </p:par>
                              <p:par>
                                <p:cTn id="90" presetID="2" presetClass="exit" presetSubtype="2" fill="hold" nodeType="withEffect">
                                  <p:stCondLst>
                                    <p:cond delay="0"/>
                                  </p:stCondLst>
                                  <p:childTnLst>
                                    <p:anim calcmode="lin" valueType="num">
                                      <p:cBhvr additive="base">
                                        <p:cTn id="91" dur="5000"/>
                                        <p:tgtEl>
                                          <p:spTgt spid="10"/>
                                        </p:tgtEl>
                                        <p:attrNameLst>
                                          <p:attrName>ppt_x</p:attrName>
                                        </p:attrNameLst>
                                      </p:cBhvr>
                                      <p:tavLst>
                                        <p:tav tm="0">
                                          <p:val>
                                            <p:strVal val="ppt_x"/>
                                          </p:val>
                                        </p:tav>
                                        <p:tav tm="100000">
                                          <p:val>
                                            <p:strVal val="1+ppt_w/2"/>
                                          </p:val>
                                        </p:tav>
                                      </p:tavLst>
                                    </p:anim>
                                    <p:anim calcmode="lin" valueType="num">
                                      <p:cBhvr additive="base">
                                        <p:cTn id="92" dur="5000"/>
                                        <p:tgtEl>
                                          <p:spTgt spid="10"/>
                                        </p:tgtEl>
                                        <p:attrNameLst>
                                          <p:attrName>ppt_y</p:attrName>
                                        </p:attrNameLst>
                                      </p:cBhvr>
                                      <p:tavLst>
                                        <p:tav tm="0">
                                          <p:val>
                                            <p:strVal val="ppt_y"/>
                                          </p:val>
                                        </p:tav>
                                        <p:tav tm="100000">
                                          <p:val>
                                            <p:strVal val="ppt_y"/>
                                          </p:val>
                                        </p:tav>
                                      </p:tavLst>
                                    </p:anim>
                                    <p:set>
                                      <p:cBhvr>
                                        <p:cTn id="93" dur="1" fill="hold">
                                          <p:stCondLst>
                                            <p:cond delay="4999"/>
                                          </p:stCondLst>
                                        </p:cTn>
                                        <p:tgtEl>
                                          <p:spTgt spid="10"/>
                                        </p:tgtEl>
                                        <p:attrNameLst>
                                          <p:attrName>style.visibility</p:attrName>
                                        </p:attrNameLst>
                                      </p:cBhvr>
                                      <p:to>
                                        <p:strVal val="hidden"/>
                                      </p:to>
                                    </p:set>
                                  </p:childTnLst>
                                </p:cTn>
                              </p:par>
                              <p:par>
                                <p:cTn id="94" presetID="23" presetClass="entr" presetSubtype="272" fill="hold" nodeType="withEffect">
                                  <p:stCondLst>
                                    <p:cond delay="1000"/>
                                  </p:stCondLst>
                                  <p:childTnLst>
                                    <p:set>
                                      <p:cBhvr>
                                        <p:cTn id="95" dur="1" fill="hold">
                                          <p:stCondLst>
                                            <p:cond delay="0"/>
                                          </p:stCondLst>
                                        </p:cTn>
                                        <p:tgtEl>
                                          <p:spTgt spid="11"/>
                                        </p:tgtEl>
                                        <p:attrNameLst>
                                          <p:attrName>style.visibility</p:attrName>
                                        </p:attrNameLst>
                                      </p:cBhvr>
                                      <p:to>
                                        <p:strVal val="visible"/>
                                      </p:to>
                                    </p:set>
                                    <p:anim calcmode="lin" valueType="num">
                                      <p:cBhvr>
                                        <p:cTn id="96" dur="3750" fill="hold"/>
                                        <p:tgtEl>
                                          <p:spTgt spid="11"/>
                                        </p:tgtEl>
                                        <p:attrNameLst>
                                          <p:attrName>ppt_w</p:attrName>
                                        </p:attrNameLst>
                                      </p:cBhvr>
                                      <p:tavLst>
                                        <p:tav tm="0">
                                          <p:val>
                                            <p:strVal val="2/3*#ppt_w"/>
                                          </p:val>
                                        </p:tav>
                                        <p:tav tm="100000">
                                          <p:val>
                                            <p:strVal val="#ppt_w"/>
                                          </p:val>
                                        </p:tav>
                                      </p:tavLst>
                                    </p:anim>
                                    <p:anim calcmode="lin" valueType="num">
                                      <p:cBhvr>
                                        <p:cTn id="97" dur="3750" fill="hold"/>
                                        <p:tgtEl>
                                          <p:spTgt spid="11"/>
                                        </p:tgtEl>
                                        <p:attrNameLst>
                                          <p:attrName>ppt_h</p:attrName>
                                        </p:attrNameLst>
                                      </p:cBhvr>
                                      <p:tavLst>
                                        <p:tav tm="0">
                                          <p:val>
                                            <p:strVal val="2/3*#ppt_h"/>
                                          </p:val>
                                        </p:tav>
                                        <p:tav tm="100000">
                                          <p:val>
                                            <p:strVal val="#ppt_h"/>
                                          </p:val>
                                        </p:tav>
                                      </p:tavLst>
                                    </p:anim>
                                  </p:childTnLst>
                                </p:cTn>
                              </p:par>
                              <p:par>
                                <p:cTn id="98" presetID="16" presetClass="entr" presetSubtype="37" fill="hold" nodeType="withEffect">
                                  <p:stCondLst>
                                    <p:cond delay="1000"/>
                                  </p:stCondLst>
                                  <p:childTnLst>
                                    <p:set>
                                      <p:cBhvr>
                                        <p:cTn id="99" dur="1" fill="hold">
                                          <p:stCondLst>
                                            <p:cond delay="0"/>
                                          </p:stCondLst>
                                        </p:cTn>
                                        <p:tgtEl>
                                          <p:spTgt spid="11"/>
                                        </p:tgtEl>
                                        <p:attrNameLst>
                                          <p:attrName>style.visibility</p:attrName>
                                        </p:attrNameLst>
                                      </p:cBhvr>
                                      <p:to>
                                        <p:strVal val="visible"/>
                                      </p:to>
                                    </p:set>
                                    <p:animEffect transition="in" filter="barn(outVertical)">
                                      <p:cBhvr>
                                        <p:cTn id="100" dur="375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14 Rectángulo"/>
          <p:cNvSpPr/>
          <p:nvPr/>
        </p:nvSpPr>
        <p:spPr>
          <a:xfrm>
            <a:off x="-31255" y="0"/>
            <a:ext cx="9175255" cy="6858000"/>
          </a:xfrm>
          <a:prstGeom prst="rect">
            <a:avLst/>
          </a:prstGeom>
          <a:gradFill flip="none" rotWithShape="1">
            <a:gsLst>
              <a:gs pos="91000">
                <a:srgbClr val="080008">
                  <a:lumMod val="14000"/>
                </a:srgbClr>
              </a:gs>
              <a:gs pos="2000">
                <a:srgbClr val="997581"/>
              </a:gs>
              <a:gs pos="98000">
                <a:srgbClr val="74586A"/>
              </a:gs>
              <a:gs pos="0">
                <a:srgbClr val="FF7C80">
                  <a:lumMod val="40000"/>
                  <a:lumOff val="60000"/>
                </a:srgbClr>
              </a:gs>
              <a:gs pos="100000">
                <a:srgbClr val="FF7C80">
                  <a:lumMod val="40000"/>
                  <a:lumOff val="60000"/>
                </a:srgbClr>
              </a:gs>
              <a:gs pos="50436">
                <a:srgbClr val="1C1324"/>
              </a:gs>
              <a:gs pos="11000">
                <a:schemeClr val="accent4">
                  <a:lumMod val="11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pic>
        <p:nvPicPr>
          <p:cNvPr id="14" name="13 Imagen" descr="MUJERES DOSSSS"/>
          <p:cNvPicPr>
            <a:picLocks noGrp="1" noChangeAspect="1"/>
          </p:cNvPicPr>
          <p:nvPr isPhoto="1"/>
        </p:nvPicPr>
        <p:blipFill>
          <a:blip r:embed="rId2" cstate="print">
            <a:lum contrast="10000"/>
            <a:extLst>
              <a:ext uri="{28A0092B-C50C-407E-A947-70E740481C1C}">
                <a14:useLocalDpi xmlns:a14="http://schemas.microsoft.com/office/drawing/2010/main"/>
              </a:ext>
            </a:extLst>
          </a:blip>
          <a:stretch>
            <a:fillRect/>
          </a:stretch>
        </p:blipFill>
        <p:spPr>
          <a:xfrm>
            <a:off x="-9602" y="0"/>
            <a:ext cx="9153602" cy="6858000"/>
          </a:xfrm>
          <a:prstGeom prst="rect">
            <a:avLst/>
          </a:prstGeom>
          <a:noFill/>
          <a:ln>
            <a:noFill/>
          </a:ln>
        </p:spPr>
      </p:pic>
      <p:pic>
        <p:nvPicPr>
          <p:cNvPr id="9" name="Picture 2"/>
          <p:cNvPicPr>
            <a:picLocks noChangeAspect="1" noChangeArrowheads="1"/>
          </p:cNvPicPr>
          <p:nvPr/>
        </p:nvPicPr>
        <p:blipFill>
          <a:blip r:embed="rId3" cstate="email">
            <a:lum contrast="20000"/>
            <a:extLst>
              <a:ext uri="{28A0092B-C50C-407E-A947-70E740481C1C}">
                <a14:useLocalDpi xmlns:a14="http://schemas.microsoft.com/office/drawing/2010/main"/>
              </a:ext>
            </a:extLst>
          </a:blip>
          <a:srcRect/>
          <a:stretch>
            <a:fillRect/>
          </a:stretch>
        </p:blipFill>
        <p:spPr bwMode="auto">
          <a:xfrm rot="18978323">
            <a:off x="3048451" y="398066"/>
            <a:ext cx="1755811" cy="15048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a:blip r:embed="rId3" cstate="email">
            <a:lum contrast="20000"/>
            <a:extLst>
              <a:ext uri="{28A0092B-C50C-407E-A947-70E740481C1C}">
                <a14:useLocalDpi xmlns:a14="http://schemas.microsoft.com/office/drawing/2010/main"/>
              </a:ext>
            </a:extLst>
          </a:blip>
          <a:srcRect/>
          <a:stretch>
            <a:fillRect/>
          </a:stretch>
        </p:blipFill>
        <p:spPr bwMode="auto">
          <a:xfrm rot="2621677" flipH="1">
            <a:off x="4344595" y="412577"/>
            <a:ext cx="1755811" cy="15048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a:blip r:embed="rId3" cstate="email">
            <a:lum contrast="20000"/>
            <a:extLst>
              <a:ext uri="{28A0092B-C50C-407E-A947-70E740481C1C}">
                <a14:useLocalDpi xmlns:a14="http://schemas.microsoft.com/office/drawing/2010/main"/>
              </a:ext>
            </a:extLst>
          </a:blip>
          <a:srcRect/>
          <a:stretch>
            <a:fillRect/>
          </a:stretch>
        </p:blipFill>
        <p:spPr bwMode="auto">
          <a:xfrm rot="13317259" flipH="1">
            <a:off x="3049815" y="4831155"/>
            <a:ext cx="1755811" cy="15048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2"/>
          <p:cNvPicPr>
            <a:picLocks noChangeAspect="1" noChangeArrowheads="1"/>
          </p:cNvPicPr>
          <p:nvPr/>
        </p:nvPicPr>
        <p:blipFill>
          <a:blip r:embed="rId3" cstate="email">
            <a:lum contrast="20000"/>
            <a:extLst>
              <a:ext uri="{28A0092B-C50C-407E-A947-70E740481C1C}">
                <a14:useLocalDpi xmlns:a14="http://schemas.microsoft.com/office/drawing/2010/main"/>
              </a:ext>
            </a:extLst>
          </a:blip>
          <a:srcRect/>
          <a:stretch>
            <a:fillRect/>
          </a:stretch>
        </p:blipFill>
        <p:spPr bwMode="auto">
          <a:xfrm rot="8282741">
            <a:off x="4345959" y="4831155"/>
            <a:ext cx="1755811" cy="15048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2"/>
          <p:cNvPicPr>
            <a:picLocks noChangeAspect="1" noChangeArrowheads="1"/>
          </p:cNvPicPr>
          <p:nvPr/>
        </p:nvPicPr>
        <p:blipFill>
          <a:blip r:embed="rId3" cstate="email">
            <a:lum contrast="20000"/>
            <a:extLst>
              <a:ext uri="{28A0092B-C50C-407E-A947-70E740481C1C}">
                <a14:useLocalDpi xmlns:a14="http://schemas.microsoft.com/office/drawing/2010/main"/>
              </a:ext>
            </a:extLst>
          </a:blip>
          <a:srcRect/>
          <a:stretch>
            <a:fillRect/>
          </a:stretch>
        </p:blipFill>
        <p:spPr bwMode="auto">
          <a:xfrm rot="18387574" flipH="1">
            <a:off x="248971" y="1957568"/>
            <a:ext cx="1755811" cy="15048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2"/>
          <p:cNvPicPr>
            <a:picLocks noChangeAspect="1" noChangeArrowheads="1"/>
          </p:cNvPicPr>
          <p:nvPr/>
        </p:nvPicPr>
        <p:blipFill>
          <a:blip r:embed="rId3" cstate="email">
            <a:lum contrast="20000"/>
            <a:extLst>
              <a:ext uri="{28A0092B-C50C-407E-A947-70E740481C1C}">
                <a14:useLocalDpi xmlns:a14="http://schemas.microsoft.com/office/drawing/2010/main"/>
              </a:ext>
            </a:extLst>
          </a:blip>
          <a:srcRect/>
          <a:stretch>
            <a:fillRect/>
          </a:stretch>
        </p:blipFill>
        <p:spPr bwMode="auto">
          <a:xfrm rot="2889280">
            <a:off x="7129231" y="2026604"/>
            <a:ext cx="1755811" cy="15048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Picture 2"/>
          <p:cNvPicPr>
            <a:picLocks noChangeAspect="1" noChangeArrowheads="1"/>
          </p:cNvPicPr>
          <p:nvPr/>
        </p:nvPicPr>
        <p:blipFill>
          <a:blip r:embed="rId3" cstate="email">
            <a:lum contrast="20000"/>
            <a:extLst>
              <a:ext uri="{28A0092B-C50C-407E-A947-70E740481C1C}">
                <a14:useLocalDpi xmlns:a14="http://schemas.microsoft.com/office/drawing/2010/main"/>
              </a:ext>
            </a:extLst>
          </a:blip>
          <a:srcRect/>
          <a:stretch>
            <a:fillRect/>
          </a:stretch>
        </p:blipFill>
        <p:spPr bwMode="auto">
          <a:xfrm rot="7685092" flipH="1">
            <a:off x="7132327" y="3327624"/>
            <a:ext cx="1755811" cy="15048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 name="Picture 2"/>
          <p:cNvPicPr>
            <a:picLocks noChangeAspect="1" noChangeArrowheads="1"/>
          </p:cNvPicPr>
          <p:nvPr/>
        </p:nvPicPr>
        <p:blipFill>
          <a:blip r:embed="rId3" cstate="email">
            <a:lum contrast="20000"/>
            <a:extLst>
              <a:ext uri="{28A0092B-C50C-407E-A947-70E740481C1C}">
                <a14:useLocalDpi xmlns:a14="http://schemas.microsoft.com/office/drawing/2010/main"/>
              </a:ext>
            </a:extLst>
          </a:blip>
          <a:srcRect/>
          <a:stretch>
            <a:fillRect/>
          </a:stretch>
        </p:blipFill>
        <p:spPr bwMode="auto">
          <a:xfrm rot="14195656">
            <a:off x="249452" y="3325874"/>
            <a:ext cx="1755811" cy="15048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16 Rectángulo"/>
          <p:cNvSpPr/>
          <p:nvPr/>
        </p:nvSpPr>
        <p:spPr>
          <a:xfrm>
            <a:off x="0" y="-241215"/>
            <a:ext cx="9144000"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724238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19" presetClass="entr" presetSubtype="5"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p:cTn id="10" dur="4500" fill="hold"/>
                                        <p:tgtEl>
                                          <p:spTgt spid="9"/>
                                        </p:tgtEl>
                                        <p:attrNameLst>
                                          <p:attrName>ppt_w</p:attrName>
                                        </p:attrNameLst>
                                      </p:cBhvr>
                                      <p:tavLst>
                                        <p:tav tm="0">
                                          <p:val>
                                            <p:strVal val="#ppt_w"/>
                                          </p:val>
                                        </p:tav>
                                        <p:tav tm="100000">
                                          <p:val>
                                            <p:strVal val="#ppt_w"/>
                                          </p:val>
                                        </p:tav>
                                      </p:tavLst>
                                    </p:anim>
                                    <p:anim calcmode="lin" valueType="num">
                                      <p:cBhvr>
                                        <p:cTn id="11" dur="4500" fill="hold"/>
                                        <p:tgtEl>
                                          <p:spTgt spid="9"/>
                                        </p:tgtEl>
                                        <p:attrNameLst>
                                          <p:attrName>ppt_h</p:attrName>
                                        </p:attrNameLst>
                                      </p:cBhvr>
                                      <p:tavLst>
                                        <p:tav tm="0" fmla="#ppt_h*sin(2.5*pi*$)">
                                          <p:val>
                                            <p:fltVal val="0"/>
                                          </p:val>
                                        </p:tav>
                                        <p:tav tm="100000">
                                          <p:val>
                                            <p:fltVal val="1"/>
                                          </p:val>
                                        </p:tav>
                                      </p:tavLst>
                                    </p:anim>
                                  </p:childTnLst>
                                </p:cTn>
                              </p:par>
                              <p:par>
                                <p:cTn id="12" presetID="8" presetClass="emph" presetSubtype="0" repeatCount="indefinite" fill="hold" nodeType="withEffect">
                                  <p:stCondLst>
                                    <p:cond delay="0"/>
                                  </p:stCondLst>
                                  <p:childTnLst>
                                    <p:animRot by="21600000">
                                      <p:cBhvr>
                                        <p:cTn id="13" dur="4250" fill="hold"/>
                                        <p:tgtEl>
                                          <p:spTgt spid="9"/>
                                        </p:tgtEl>
                                        <p:attrNameLst>
                                          <p:attrName>r</p:attrName>
                                        </p:attrNameLst>
                                      </p:cBhvr>
                                    </p:animRot>
                                  </p:childTnLst>
                                </p:cTn>
                              </p:par>
                              <p:par>
                                <p:cTn id="14" presetID="2" presetClass="exit" presetSubtype="6" fill="hold" nodeType="withEffect">
                                  <p:stCondLst>
                                    <p:cond delay="0"/>
                                  </p:stCondLst>
                                  <p:childTnLst>
                                    <p:anim calcmode="lin" valueType="num">
                                      <p:cBhvr additive="base">
                                        <p:cTn id="15" dur="5500"/>
                                        <p:tgtEl>
                                          <p:spTgt spid="9"/>
                                        </p:tgtEl>
                                        <p:attrNameLst>
                                          <p:attrName>ppt_x</p:attrName>
                                        </p:attrNameLst>
                                      </p:cBhvr>
                                      <p:tavLst>
                                        <p:tav tm="0">
                                          <p:val>
                                            <p:strVal val="ppt_x"/>
                                          </p:val>
                                        </p:tav>
                                        <p:tav tm="100000">
                                          <p:val>
                                            <p:strVal val="1+ppt_w/2"/>
                                          </p:val>
                                        </p:tav>
                                      </p:tavLst>
                                    </p:anim>
                                    <p:anim calcmode="lin" valueType="num">
                                      <p:cBhvr additive="base">
                                        <p:cTn id="16" dur="5500"/>
                                        <p:tgtEl>
                                          <p:spTgt spid="9"/>
                                        </p:tgtEl>
                                        <p:attrNameLst>
                                          <p:attrName>ppt_y</p:attrName>
                                        </p:attrNameLst>
                                      </p:cBhvr>
                                      <p:tavLst>
                                        <p:tav tm="0">
                                          <p:val>
                                            <p:strVal val="ppt_y"/>
                                          </p:val>
                                        </p:tav>
                                        <p:tav tm="100000">
                                          <p:val>
                                            <p:strVal val="1+ppt_h/2"/>
                                          </p:val>
                                        </p:tav>
                                      </p:tavLst>
                                    </p:anim>
                                    <p:set>
                                      <p:cBhvr>
                                        <p:cTn id="17" dur="1" fill="hold">
                                          <p:stCondLst>
                                            <p:cond delay="5499"/>
                                          </p:stCondLst>
                                        </p:cTn>
                                        <p:tgtEl>
                                          <p:spTgt spid="9"/>
                                        </p:tgtEl>
                                        <p:attrNameLst>
                                          <p:attrName>style.visibility</p:attrName>
                                        </p:attrNameLst>
                                      </p:cBhvr>
                                      <p:to>
                                        <p:strVal val="hidden"/>
                                      </p:to>
                                    </p:set>
                                  </p:childTnLst>
                                </p:cTn>
                              </p:par>
                              <p:par>
                                <p:cTn id="18" presetID="19" presetClass="entr" presetSubtype="5" fill="hold" nodeType="with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4500" fill="hold"/>
                                        <p:tgtEl>
                                          <p:spTgt spid="16"/>
                                        </p:tgtEl>
                                        <p:attrNameLst>
                                          <p:attrName>ppt_w</p:attrName>
                                        </p:attrNameLst>
                                      </p:cBhvr>
                                      <p:tavLst>
                                        <p:tav tm="0">
                                          <p:val>
                                            <p:strVal val="#ppt_w"/>
                                          </p:val>
                                        </p:tav>
                                        <p:tav tm="100000">
                                          <p:val>
                                            <p:strVal val="#ppt_w"/>
                                          </p:val>
                                        </p:tav>
                                      </p:tavLst>
                                    </p:anim>
                                    <p:anim calcmode="lin" valueType="num">
                                      <p:cBhvr>
                                        <p:cTn id="21" dur="4500" fill="hold"/>
                                        <p:tgtEl>
                                          <p:spTgt spid="16"/>
                                        </p:tgtEl>
                                        <p:attrNameLst>
                                          <p:attrName>ppt_h</p:attrName>
                                        </p:attrNameLst>
                                      </p:cBhvr>
                                      <p:tavLst>
                                        <p:tav tm="0" fmla="#ppt_h*sin(2.5*pi*$)">
                                          <p:val>
                                            <p:fltVal val="0"/>
                                          </p:val>
                                        </p:tav>
                                        <p:tav tm="100000">
                                          <p:val>
                                            <p:fltVal val="1"/>
                                          </p:val>
                                        </p:tav>
                                      </p:tavLst>
                                    </p:anim>
                                  </p:childTnLst>
                                </p:cTn>
                              </p:par>
                              <p:par>
                                <p:cTn id="22" presetID="8" presetClass="emph" presetSubtype="0" repeatCount="indefinite" fill="hold" nodeType="withEffect">
                                  <p:stCondLst>
                                    <p:cond delay="0"/>
                                  </p:stCondLst>
                                  <p:childTnLst>
                                    <p:animRot by="21600000">
                                      <p:cBhvr>
                                        <p:cTn id="23" dur="4250" fill="hold"/>
                                        <p:tgtEl>
                                          <p:spTgt spid="16"/>
                                        </p:tgtEl>
                                        <p:attrNameLst>
                                          <p:attrName>r</p:attrName>
                                        </p:attrNameLst>
                                      </p:cBhvr>
                                    </p:animRot>
                                  </p:childTnLst>
                                </p:cTn>
                              </p:par>
                              <p:par>
                                <p:cTn id="24" presetID="2" presetClass="exit" presetSubtype="6" fill="hold" nodeType="withEffect">
                                  <p:stCondLst>
                                    <p:cond delay="0"/>
                                  </p:stCondLst>
                                  <p:childTnLst>
                                    <p:anim calcmode="lin" valueType="num">
                                      <p:cBhvr additive="base">
                                        <p:cTn id="25" dur="5500"/>
                                        <p:tgtEl>
                                          <p:spTgt spid="16"/>
                                        </p:tgtEl>
                                        <p:attrNameLst>
                                          <p:attrName>ppt_x</p:attrName>
                                        </p:attrNameLst>
                                      </p:cBhvr>
                                      <p:tavLst>
                                        <p:tav tm="0">
                                          <p:val>
                                            <p:strVal val="ppt_x"/>
                                          </p:val>
                                        </p:tav>
                                        <p:tav tm="100000">
                                          <p:val>
                                            <p:strVal val="1+ppt_w/2"/>
                                          </p:val>
                                        </p:tav>
                                      </p:tavLst>
                                    </p:anim>
                                    <p:anim calcmode="lin" valueType="num">
                                      <p:cBhvr additive="base">
                                        <p:cTn id="26" dur="5500"/>
                                        <p:tgtEl>
                                          <p:spTgt spid="16"/>
                                        </p:tgtEl>
                                        <p:attrNameLst>
                                          <p:attrName>ppt_y</p:attrName>
                                        </p:attrNameLst>
                                      </p:cBhvr>
                                      <p:tavLst>
                                        <p:tav tm="0">
                                          <p:val>
                                            <p:strVal val="ppt_y"/>
                                          </p:val>
                                        </p:tav>
                                        <p:tav tm="100000">
                                          <p:val>
                                            <p:strVal val="1+ppt_h/2"/>
                                          </p:val>
                                        </p:tav>
                                      </p:tavLst>
                                    </p:anim>
                                    <p:set>
                                      <p:cBhvr>
                                        <p:cTn id="27" dur="1" fill="hold">
                                          <p:stCondLst>
                                            <p:cond delay="5499"/>
                                          </p:stCondLst>
                                        </p:cTn>
                                        <p:tgtEl>
                                          <p:spTgt spid="16"/>
                                        </p:tgtEl>
                                        <p:attrNameLst>
                                          <p:attrName>style.visibility</p:attrName>
                                        </p:attrNameLst>
                                      </p:cBhvr>
                                      <p:to>
                                        <p:strVal val="hidden"/>
                                      </p:to>
                                    </p:set>
                                  </p:childTnLst>
                                </p:cTn>
                              </p:par>
                              <p:par>
                                <p:cTn id="28" presetID="19" presetClass="entr" presetSubtype="5"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p:cTn id="30" dur="4500" fill="hold"/>
                                        <p:tgtEl>
                                          <p:spTgt spid="11"/>
                                        </p:tgtEl>
                                        <p:attrNameLst>
                                          <p:attrName>ppt_w</p:attrName>
                                        </p:attrNameLst>
                                      </p:cBhvr>
                                      <p:tavLst>
                                        <p:tav tm="0">
                                          <p:val>
                                            <p:strVal val="#ppt_w"/>
                                          </p:val>
                                        </p:tav>
                                        <p:tav tm="100000">
                                          <p:val>
                                            <p:strVal val="#ppt_w"/>
                                          </p:val>
                                        </p:tav>
                                      </p:tavLst>
                                    </p:anim>
                                    <p:anim calcmode="lin" valueType="num">
                                      <p:cBhvr>
                                        <p:cTn id="31" dur="4500" fill="hold"/>
                                        <p:tgtEl>
                                          <p:spTgt spid="11"/>
                                        </p:tgtEl>
                                        <p:attrNameLst>
                                          <p:attrName>ppt_h</p:attrName>
                                        </p:attrNameLst>
                                      </p:cBhvr>
                                      <p:tavLst>
                                        <p:tav tm="0" fmla="#ppt_h*sin(2.5*pi*$)">
                                          <p:val>
                                            <p:fltVal val="0"/>
                                          </p:val>
                                        </p:tav>
                                        <p:tav tm="100000">
                                          <p:val>
                                            <p:fltVal val="1"/>
                                          </p:val>
                                        </p:tav>
                                      </p:tavLst>
                                    </p:anim>
                                  </p:childTnLst>
                                </p:cTn>
                              </p:par>
                              <p:par>
                                <p:cTn id="32" presetID="8" presetClass="emph" presetSubtype="0" repeatCount="indefinite" fill="hold" nodeType="withEffect">
                                  <p:stCondLst>
                                    <p:cond delay="0"/>
                                  </p:stCondLst>
                                  <p:childTnLst>
                                    <p:animRot by="-21600000">
                                      <p:cBhvr>
                                        <p:cTn id="33" dur="4250" fill="hold"/>
                                        <p:tgtEl>
                                          <p:spTgt spid="11"/>
                                        </p:tgtEl>
                                        <p:attrNameLst>
                                          <p:attrName>r</p:attrName>
                                        </p:attrNameLst>
                                      </p:cBhvr>
                                    </p:animRot>
                                  </p:childTnLst>
                                </p:cTn>
                              </p:par>
                              <p:par>
                                <p:cTn id="34" presetID="2" presetClass="exit" presetSubtype="12" fill="hold" nodeType="withEffect">
                                  <p:stCondLst>
                                    <p:cond delay="0"/>
                                  </p:stCondLst>
                                  <p:childTnLst>
                                    <p:anim calcmode="lin" valueType="num">
                                      <p:cBhvr additive="base">
                                        <p:cTn id="35" dur="5500"/>
                                        <p:tgtEl>
                                          <p:spTgt spid="11"/>
                                        </p:tgtEl>
                                        <p:attrNameLst>
                                          <p:attrName>ppt_x</p:attrName>
                                        </p:attrNameLst>
                                      </p:cBhvr>
                                      <p:tavLst>
                                        <p:tav tm="0">
                                          <p:val>
                                            <p:strVal val="ppt_x"/>
                                          </p:val>
                                        </p:tav>
                                        <p:tav tm="100000">
                                          <p:val>
                                            <p:strVal val="0-ppt_w/2"/>
                                          </p:val>
                                        </p:tav>
                                      </p:tavLst>
                                    </p:anim>
                                    <p:anim calcmode="lin" valueType="num">
                                      <p:cBhvr additive="base">
                                        <p:cTn id="36" dur="5500"/>
                                        <p:tgtEl>
                                          <p:spTgt spid="11"/>
                                        </p:tgtEl>
                                        <p:attrNameLst>
                                          <p:attrName>ppt_y</p:attrName>
                                        </p:attrNameLst>
                                      </p:cBhvr>
                                      <p:tavLst>
                                        <p:tav tm="0">
                                          <p:val>
                                            <p:strVal val="ppt_y"/>
                                          </p:val>
                                        </p:tav>
                                        <p:tav tm="100000">
                                          <p:val>
                                            <p:strVal val="1+ppt_h/2"/>
                                          </p:val>
                                        </p:tav>
                                      </p:tavLst>
                                    </p:anim>
                                    <p:set>
                                      <p:cBhvr>
                                        <p:cTn id="37" dur="1" fill="hold">
                                          <p:stCondLst>
                                            <p:cond delay="5499"/>
                                          </p:stCondLst>
                                        </p:cTn>
                                        <p:tgtEl>
                                          <p:spTgt spid="11"/>
                                        </p:tgtEl>
                                        <p:attrNameLst>
                                          <p:attrName>style.visibility</p:attrName>
                                        </p:attrNameLst>
                                      </p:cBhvr>
                                      <p:to>
                                        <p:strVal val="hidden"/>
                                      </p:to>
                                    </p:set>
                                  </p:childTnLst>
                                </p:cTn>
                              </p:par>
                              <p:par>
                                <p:cTn id="38" presetID="19" presetClass="entr" presetSubtype="5" fill="hold" nodeType="withEffect">
                                  <p:stCondLst>
                                    <p:cond delay="0"/>
                                  </p:stCondLst>
                                  <p:childTnLst>
                                    <p:set>
                                      <p:cBhvr>
                                        <p:cTn id="39" dur="1" fill="hold">
                                          <p:stCondLst>
                                            <p:cond delay="0"/>
                                          </p:stCondLst>
                                        </p:cTn>
                                        <p:tgtEl>
                                          <p:spTgt spid="20"/>
                                        </p:tgtEl>
                                        <p:attrNameLst>
                                          <p:attrName>style.visibility</p:attrName>
                                        </p:attrNameLst>
                                      </p:cBhvr>
                                      <p:to>
                                        <p:strVal val="visible"/>
                                      </p:to>
                                    </p:set>
                                    <p:anim calcmode="lin" valueType="num">
                                      <p:cBhvr>
                                        <p:cTn id="40" dur="4500" fill="hold"/>
                                        <p:tgtEl>
                                          <p:spTgt spid="20"/>
                                        </p:tgtEl>
                                        <p:attrNameLst>
                                          <p:attrName>ppt_w</p:attrName>
                                        </p:attrNameLst>
                                      </p:cBhvr>
                                      <p:tavLst>
                                        <p:tav tm="0">
                                          <p:val>
                                            <p:strVal val="#ppt_w"/>
                                          </p:val>
                                        </p:tav>
                                        <p:tav tm="100000">
                                          <p:val>
                                            <p:strVal val="#ppt_w"/>
                                          </p:val>
                                        </p:tav>
                                      </p:tavLst>
                                    </p:anim>
                                    <p:anim calcmode="lin" valueType="num">
                                      <p:cBhvr>
                                        <p:cTn id="41" dur="4500" fill="hold"/>
                                        <p:tgtEl>
                                          <p:spTgt spid="20"/>
                                        </p:tgtEl>
                                        <p:attrNameLst>
                                          <p:attrName>ppt_h</p:attrName>
                                        </p:attrNameLst>
                                      </p:cBhvr>
                                      <p:tavLst>
                                        <p:tav tm="0" fmla="#ppt_h*sin(2.5*pi*$)">
                                          <p:val>
                                            <p:fltVal val="0"/>
                                          </p:val>
                                        </p:tav>
                                        <p:tav tm="100000">
                                          <p:val>
                                            <p:fltVal val="1"/>
                                          </p:val>
                                        </p:tav>
                                      </p:tavLst>
                                    </p:anim>
                                  </p:childTnLst>
                                </p:cTn>
                              </p:par>
                              <p:par>
                                <p:cTn id="42" presetID="8" presetClass="emph" presetSubtype="0" repeatCount="indefinite" fill="hold" nodeType="withEffect">
                                  <p:stCondLst>
                                    <p:cond delay="0"/>
                                  </p:stCondLst>
                                  <p:childTnLst>
                                    <p:animRot by="-21600000">
                                      <p:cBhvr>
                                        <p:cTn id="43" dur="4250" fill="hold"/>
                                        <p:tgtEl>
                                          <p:spTgt spid="20"/>
                                        </p:tgtEl>
                                        <p:attrNameLst>
                                          <p:attrName>r</p:attrName>
                                        </p:attrNameLst>
                                      </p:cBhvr>
                                    </p:animRot>
                                  </p:childTnLst>
                                </p:cTn>
                              </p:par>
                              <p:par>
                                <p:cTn id="44" presetID="2" presetClass="exit" presetSubtype="12" fill="hold" nodeType="withEffect">
                                  <p:stCondLst>
                                    <p:cond delay="0"/>
                                  </p:stCondLst>
                                  <p:childTnLst>
                                    <p:anim calcmode="lin" valueType="num">
                                      <p:cBhvr additive="base">
                                        <p:cTn id="45" dur="5500"/>
                                        <p:tgtEl>
                                          <p:spTgt spid="20"/>
                                        </p:tgtEl>
                                        <p:attrNameLst>
                                          <p:attrName>ppt_x</p:attrName>
                                        </p:attrNameLst>
                                      </p:cBhvr>
                                      <p:tavLst>
                                        <p:tav tm="0">
                                          <p:val>
                                            <p:strVal val="ppt_x"/>
                                          </p:val>
                                        </p:tav>
                                        <p:tav tm="100000">
                                          <p:val>
                                            <p:strVal val="0-ppt_w/2"/>
                                          </p:val>
                                        </p:tav>
                                      </p:tavLst>
                                    </p:anim>
                                    <p:anim calcmode="lin" valueType="num">
                                      <p:cBhvr additive="base">
                                        <p:cTn id="46" dur="5500"/>
                                        <p:tgtEl>
                                          <p:spTgt spid="20"/>
                                        </p:tgtEl>
                                        <p:attrNameLst>
                                          <p:attrName>ppt_y</p:attrName>
                                        </p:attrNameLst>
                                      </p:cBhvr>
                                      <p:tavLst>
                                        <p:tav tm="0">
                                          <p:val>
                                            <p:strVal val="ppt_y"/>
                                          </p:val>
                                        </p:tav>
                                        <p:tav tm="100000">
                                          <p:val>
                                            <p:strVal val="1+ppt_h/2"/>
                                          </p:val>
                                        </p:tav>
                                      </p:tavLst>
                                    </p:anim>
                                    <p:set>
                                      <p:cBhvr>
                                        <p:cTn id="47" dur="1" fill="hold">
                                          <p:stCondLst>
                                            <p:cond delay="5499"/>
                                          </p:stCondLst>
                                        </p:cTn>
                                        <p:tgtEl>
                                          <p:spTgt spid="20"/>
                                        </p:tgtEl>
                                        <p:attrNameLst>
                                          <p:attrName>style.visibility</p:attrName>
                                        </p:attrNameLst>
                                      </p:cBhvr>
                                      <p:to>
                                        <p:strVal val="hidden"/>
                                      </p:to>
                                    </p:set>
                                  </p:childTnLst>
                                </p:cTn>
                              </p:par>
                              <p:par>
                                <p:cTn id="48" presetID="19" presetClass="entr" presetSubtype="5" fill="hold" nodeType="withEffect">
                                  <p:stCondLst>
                                    <p:cond delay="0"/>
                                  </p:stCondLst>
                                  <p:childTnLst>
                                    <p:set>
                                      <p:cBhvr>
                                        <p:cTn id="49" dur="1" fill="hold">
                                          <p:stCondLst>
                                            <p:cond delay="0"/>
                                          </p:stCondLst>
                                        </p:cTn>
                                        <p:tgtEl>
                                          <p:spTgt spid="22"/>
                                        </p:tgtEl>
                                        <p:attrNameLst>
                                          <p:attrName>style.visibility</p:attrName>
                                        </p:attrNameLst>
                                      </p:cBhvr>
                                      <p:to>
                                        <p:strVal val="visible"/>
                                      </p:to>
                                    </p:set>
                                    <p:anim calcmode="lin" valueType="num">
                                      <p:cBhvr>
                                        <p:cTn id="50" dur="4500" fill="hold"/>
                                        <p:tgtEl>
                                          <p:spTgt spid="22"/>
                                        </p:tgtEl>
                                        <p:attrNameLst>
                                          <p:attrName>ppt_w</p:attrName>
                                        </p:attrNameLst>
                                      </p:cBhvr>
                                      <p:tavLst>
                                        <p:tav tm="0">
                                          <p:val>
                                            <p:strVal val="#ppt_w"/>
                                          </p:val>
                                        </p:tav>
                                        <p:tav tm="100000">
                                          <p:val>
                                            <p:strVal val="#ppt_w"/>
                                          </p:val>
                                        </p:tav>
                                      </p:tavLst>
                                    </p:anim>
                                    <p:anim calcmode="lin" valueType="num">
                                      <p:cBhvr>
                                        <p:cTn id="51" dur="4500" fill="hold"/>
                                        <p:tgtEl>
                                          <p:spTgt spid="22"/>
                                        </p:tgtEl>
                                        <p:attrNameLst>
                                          <p:attrName>ppt_h</p:attrName>
                                        </p:attrNameLst>
                                      </p:cBhvr>
                                      <p:tavLst>
                                        <p:tav tm="0" fmla="#ppt_h*sin(2.5*pi*$)">
                                          <p:val>
                                            <p:fltVal val="0"/>
                                          </p:val>
                                        </p:tav>
                                        <p:tav tm="100000">
                                          <p:val>
                                            <p:fltVal val="1"/>
                                          </p:val>
                                        </p:tav>
                                      </p:tavLst>
                                    </p:anim>
                                  </p:childTnLst>
                                </p:cTn>
                              </p:par>
                              <p:par>
                                <p:cTn id="52" presetID="8" presetClass="emph" presetSubtype="0" repeatCount="indefinite" fill="hold" nodeType="withEffect">
                                  <p:stCondLst>
                                    <p:cond delay="0"/>
                                  </p:stCondLst>
                                  <p:childTnLst>
                                    <p:animRot by="-21600000">
                                      <p:cBhvr>
                                        <p:cTn id="53" dur="4250" fill="hold"/>
                                        <p:tgtEl>
                                          <p:spTgt spid="22"/>
                                        </p:tgtEl>
                                        <p:attrNameLst>
                                          <p:attrName>r</p:attrName>
                                        </p:attrNameLst>
                                      </p:cBhvr>
                                    </p:animRot>
                                  </p:childTnLst>
                                </p:cTn>
                              </p:par>
                              <p:par>
                                <p:cTn id="54" presetID="2" presetClass="exit" presetSubtype="3" fill="hold" nodeType="withEffect">
                                  <p:stCondLst>
                                    <p:cond delay="0"/>
                                  </p:stCondLst>
                                  <p:childTnLst>
                                    <p:anim calcmode="lin" valueType="num">
                                      <p:cBhvr additive="base">
                                        <p:cTn id="55" dur="5500"/>
                                        <p:tgtEl>
                                          <p:spTgt spid="22"/>
                                        </p:tgtEl>
                                        <p:attrNameLst>
                                          <p:attrName>ppt_x</p:attrName>
                                        </p:attrNameLst>
                                      </p:cBhvr>
                                      <p:tavLst>
                                        <p:tav tm="0">
                                          <p:val>
                                            <p:strVal val="ppt_x"/>
                                          </p:val>
                                        </p:tav>
                                        <p:tav tm="100000">
                                          <p:val>
                                            <p:strVal val="1+ppt_w/2"/>
                                          </p:val>
                                        </p:tav>
                                      </p:tavLst>
                                    </p:anim>
                                    <p:anim calcmode="lin" valueType="num">
                                      <p:cBhvr additive="base">
                                        <p:cTn id="56" dur="5500"/>
                                        <p:tgtEl>
                                          <p:spTgt spid="22"/>
                                        </p:tgtEl>
                                        <p:attrNameLst>
                                          <p:attrName>ppt_y</p:attrName>
                                        </p:attrNameLst>
                                      </p:cBhvr>
                                      <p:tavLst>
                                        <p:tav tm="0">
                                          <p:val>
                                            <p:strVal val="ppt_y"/>
                                          </p:val>
                                        </p:tav>
                                        <p:tav tm="100000">
                                          <p:val>
                                            <p:strVal val="0-ppt_h/2"/>
                                          </p:val>
                                        </p:tav>
                                      </p:tavLst>
                                    </p:anim>
                                    <p:set>
                                      <p:cBhvr>
                                        <p:cTn id="57" dur="1" fill="hold">
                                          <p:stCondLst>
                                            <p:cond delay="5499"/>
                                          </p:stCondLst>
                                        </p:cTn>
                                        <p:tgtEl>
                                          <p:spTgt spid="22"/>
                                        </p:tgtEl>
                                        <p:attrNameLst>
                                          <p:attrName>style.visibility</p:attrName>
                                        </p:attrNameLst>
                                      </p:cBhvr>
                                      <p:to>
                                        <p:strVal val="hidden"/>
                                      </p:to>
                                    </p:set>
                                  </p:childTnLst>
                                </p:cTn>
                              </p:par>
                              <p:par>
                                <p:cTn id="58" presetID="19" presetClass="entr" presetSubtype="5"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 calcmode="lin" valueType="num">
                                      <p:cBhvr>
                                        <p:cTn id="60" dur="4500" fill="hold"/>
                                        <p:tgtEl>
                                          <p:spTgt spid="12"/>
                                        </p:tgtEl>
                                        <p:attrNameLst>
                                          <p:attrName>ppt_w</p:attrName>
                                        </p:attrNameLst>
                                      </p:cBhvr>
                                      <p:tavLst>
                                        <p:tav tm="0">
                                          <p:val>
                                            <p:strVal val="#ppt_w"/>
                                          </p:val>
                                        </p:tav>
                                        <p:tav tm="100000">
                                          <p:val>
                                            <p:strVal val="#ppt_w"/>
                                          </p:val>
                                        </p:tav>
                                      </p:tavLst>
                                    </p:anim>
                                    <p:anim calcmode="lin" valueType="num">
                                      <p:cBhvr>
                                        <p:cTn id="61" dur="4500" fill="hold"/>
                                        <p:tgtEl>
                                          <p:spTgt spid="12"/>
                                        </p:tgtEl>
                                        <p:attrNameLst>
                                          <p:attrName>ppt_h</p:attrName>
                                        </p:attrNameLst>
                                      </p:cBhvr>
                                      <p:tavLst>
                                        <p:tav tm="0" fmla="#ppt_h*sin(2.5*pi*$)">
                                          <p:val>
                                            <p:fltVal val="0"/>
                                          </p:val>
                                        </p:tav>
                                        <p:tav tm="100000">
                                          <p:val>
                                            <p:fltVal val="1"/>
                                          </p:val>
                                        </p:tav>
                                      </p:tavLst>
                                    </p:anim>
                                  </p:childTnLst>
                                </p:cTn>
                              </p:par>
                              <p:par>
                                <p:cTn id="62" presetID="8" presetClass="emph" presetSubtype="0" repeatCount="indefinite" fill="hold" nodeType="withEffect">
                                  <p:stCondLst>
                                    <p:cond delay="0"/>
                                  </p:stCondLst>
                                  <p:childTnLst>
                                    <p:animRot by="-21600000">
                                      <p:cBhvr>
                                        <p:cTn id="63" dur="4250" fill="hold"/>
                                        <p:tgtEl>
                                          <p:spTgt spid="12"/>
                                        </p:tgtEl>
                                        <p:attrNameLst>
                                          <p:attrName>r</p:attrName>
                                        </p:attrNameLst>
                                      </p:cBhvr>
                                    </p:animRot>
                                  </p:childTnLst>
                                </p:cTn>
                              </p:par>
                              <p:par>
                                <p:cTn id="64" presetID="2" presetClass="exit" presetSubtype="3" fill="hold" nodeType="withEffect">
                                  <p:stCondLst>
                                    <p:cond delay="0"/>
                                  </p:stCondLst>
                                  <p:childTnLst>
                                    <p:anim calcmode="lin" valueType="num">
                                      <p:cBhvr additive="base">
                                        <p:cTn id="65" dur="5500"/>
                                        <p:tgtEl>
                                          <p:spTgt spid="12"/>
                                        </p:tgtEl>
                                        <p:attrNameLst>
                                          <p:attrName>ppt_x</p:attrName>
                                        </p:attrNameLst>
                                      </p:cBhvr>
                                      <p:tavLst>
                                        <p:tav tm="0">
                                          <p:val>
                                            <p:strVal val="ppt_x"/>
                                          </p:val>
                                        </p:tav>
                                        <p:tav tm="100000">
                                          <p:val>
                                            <p:strVal val="1+ppt_w/2"/>
                                          </p:val>
                                        </p:tav>
                                      </p:tavLst>
                                    </p:anim>
                                    <p:anim calcmode="lin" valueType="num">
                                      <p:cBhvr additive="base">
                                        <p:cTn id="66" dur="5500"/>
                                        <p:tgtEl>
                                          <p:spTgt spid="12"/>
                                        </p:tgtEl>
                                        <p:attrNameLst>
                                          <p:attrName>ppt_y</p:attrName>
                                        </p:attrNameLst>
                                      </p:cBhvr>
                                      <p:tavLst>
                                        <p:tav tm="0">
                                          <p:val>
                                            <p:strVal val="ppt_y"/>
                                          </p:val>
                                        </p:tav>
                                        <p:tav tm="100000">
                                          <p:val>
                                            <p:strVal val="0-ppt_h/2"/>
                                          </p:val>
                                        </p:tav>
                                      </p:tavLst>
                                    </p:anim>
                                    <p:set>
                                      <p:cBhvr>
                                        <p:cTn id="67" dur="1" fill="hold">
                                          <p:stCondLst>
                                            <p:cond delay="5499"/>
                                          </p:stCondLst>
                                        </p:cTn>
                                        <p:tgtEl>
                                          <p:spTgt spid="12"/>
                                        </p:tgtEl>
                                        <p:attrNameLst>
                                          <p:attrName>style.visibility</p:attrName>
                                        </p:attrNameLst>
                                      </p:cBhvr>
                                      <p:to>
                                        <p:strVal val="hidden"/>
                                      </p:to>
                                    </p:set>
                                  </p:childTnLst>
                                </p:cTn>
                              </p:par>
                              <p:par>
                                <p:cTn id="68" presetID="19" presetClass="entr" presetSubtype="5" fill="hold"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p:cTn id="70" dur="4500" fill="hold"/>
                                        <p:tgtEl>
                                          <p:spTgt spid="21"/>
                                        </p:tgtEl>
                                        <p:attrNameLst>
                                          <p:attrName>ppt_w</p:attrName>
                                        </p:attrNameLst>
                                      </p:cBhvr>
                                      <p:tavLst>
                                        <p:tav tm="0">
                                          <p:val>
                                            <p:strVal val="#ppt_w"/>
                                          </p:val>
                                        </p:tav>
                                        <p:tav tm="100000">
                                          <p:val>
                                            <p:strVal val="#ppt_w"/>
                                          </p:val>
                                        </p:tav>
                                      </p:tavLst>
                                    </p:anim>
                                    <p:anim calcmode="lin" valueType="num">
                                      <p:cBhvr>
                                        <p:cTn id="71" dur="4500" fill="hold"/>
                                        <p:tgtEl>
                                          <p:spTgt spid="21"/>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nodeType="withEffect">
                                  <p:stCondLst>
                                    <p:cond delay="0"/>
                                  </p:stCondLst>
                                  <p:childTnLst>
                                    <p:animRot by="21600000">
                                      <p:cBhvr>
                                        <p:cTn id="73" dur="4250" fill="hold"/>
                                        <p:tgtEl>
                                          <p:spTgt spid="21"/>
                                        </p:tgtEl>
                                        <p:attrNameLst>
                                          <p:attrName>r</p:attrName>
                                        </p:attrNameLst>
                                      </p:cBhvr>
                                    </p:animRot>
                                  </p:childTnLst>
                                </p:cTn>
                              </p:par>
                              <p:par>
                                <p:cTn id="74" presetID="2" presetClass="exit" presetSubtype="9" fill="hold" nodeType="withEffect">
                                  <p:stCondLst>
                                    <p:cond delay="0"/>
                                  </p:stCondLst>
                                  <p:childTnLst>
                                    <p:anim calcmode="lin" valueType="num">
                                      <p:cBhvr additive="base">
                                        <p:cTn id="75" dur="5500"/>
                                        <p:tgtEl>
                                          <p:spTgt spid="21"/>
                                        </p:tgtEl>
                                        <p:attrNameLst>
                                          <p:attrName>ppt_x</p:attrName>
                                        </p:attrNameLst>
                                      </p:cBhvr>
                                      <p:tavLst>
                                        <p:tav tm="0">
                                          <p:val>
                                            <p:strVal val="ppt_x"/>
                                          </p:val>
                                        </p:tav>
                                        <p:tav tm="100000">
                                          <p:val>
                                            <p:strVal val="0-ppt_w/2"/>
                                          </p:val>
                                        </p:tav>
                                      </p:tavLst>
                                    </p:anim>
                                    <p:anim calcmode="lin" valueType="num">
                                      <p:cBhvr additive="base">
                                        <p:cTn id="76" dur="5500"/>
                                        <p:tgtEl>
                                          <p:spTgt spid="21"/>
                                        </p:tgtEl>
                                        <p:attrNameLst>
                                          <p:attrName>ppt_y</p:attrName>
                                        </p:attrNameLst>
                                      </p:cBhvr>
                                      <p:tavLst>
                                        <p:tav tm="0">
                                          <p:val>
                                            <p:strVal val="ppt_y"/>
                                          </p:val>
                                        </p:tav>
                                        <p:tav tm="100000">
                                          <p:val>
                                            <p:strVal val="0-ppt_h/2"/>
                                          </p:val>
                                        </p:tav>
                                      </p:tavLst>
                                    </p:anim>
                                    <p:set>
                                      <p:cBhvr>
                                        <p:cTn id="77" dur="1" fill="hold">
                                          <p:stCondLst>
                                            <p:cond delay="5499"/>
                                          </p:stCondLst>
                                        </p:cTn>
                                        <p:tgtEl>
                                          <p:spTgt spid="21"/>
                                        </p:tgtEl>
                                        <p:attrNameLst>
                                          <p:attrName>style.visibility</p:attrName>
                                        </p:attrNameLst>
                                      </p:cBhvr>
                                      <p:to>
                                        <p:strVal val="hidden"/>
                                      </p:to>
                                    </p:set>
                                  </p:childTnLst>
                                </p:cTn>
                              </p:par>
                              <p:par>
                                <p:cTn id="78" presetID="19" presetClass="entr" presetSubtype="5" fill="hold" nodeType="withEffect">
                                  <p:stCondLst>
                                    <p:cond delay="0"/>
                                  </p:stCondLst>
                                  <p:childTnLst>
                                    <p:set>
                                      <p:cBhvr>
                                        <p:cTn id="79" dur="1" fill="hold">
                                          <p:stCondLst>
                                            <p:cond delay="0"/>
                                          </p:stCondLst>
                                        </p:cTn>
                                        <p:tgtEl>
                                          <p:spTgt spid="13"/>
                                        </p:tgtEl>
                                        <p:attrNameLst>
                                          <p:attrName>style.visibility</p:attrName>
                                        </p:attrNameLst>
                                      </p:cBhvr>
                                      <p:to>
                                        <p:strVal val="visible"/>
                                      </p:to>
                                    </p:set>
                                    <p:anim calcmode="lin" valueType="num">
                                      <p:cBhvr>
                                        <p:cTn id="80" dur="4500" fill="hold"/>
                                        <p:tgtEl>
                                          <p:spTgt spid="13"/>
                                        </p:tgtEl>
                                        <p:attrNameLst>
                                          <p:attrName>ppt_w</p:attrName>
                                        </p:attrNameLst>
                                      </p:cBhvr>
                                      <p:tavLst>
                                        <p:tav tm="0">
                                          <p:val>
                                            <p:strVal val="#ppt_w"/>
                                          </p:val>
                                        </p:tav>
                                        <p:tav tm="100000">
                                          <p:val>
                                            <p:strVal val="#ppt_w"/>
                                          </p:val>
                                        </p:tav>
                                      </p:tavLst>
                                    </p:anim>
                                    <p:anim calcmode="lin" valueType="num">
                                      <p:cBhvr>
                                        <p:cTn id="81" dur="4500" fill="hold"/>
                                        <p:tgtEl>
                                          <p:spTgt spid="13"/>
                                        </p:tgtEl>
                                        <p:attrNameLst>
                                          <p:attrName>ppt_h</p:attrName>
                                        </p:attrNameLst>
                                      </p:cBhvr>
                                      <p:tavLst>
                                        <p:tav tm="0" fmla="#ppt_h*sin(2.5*pi*$)">
                                          <p:val>
                                            <p:fltVal val="0"/>
                                          </p:val>
                                        </p:tav>
                                        <p:tav tm="100000">
                                          <p:val>
                                            <p:fltVal val="1"/>
                                          </p:val>
                                        </p:tav>
                                      </p:tavLst>
                                    </p:anim>
                                  </p:childTnLst>
                                </p:cTn>
                              </p:par>
                              <p:par>
                                <p:cTn id="82" presetID="8" presetClass="emph" presetSubtype="0" repeatCount="indefinite" fill="hold" nodeType="withEffect">
                                  <p:stCondLst>
                                    <p:cond delay="0"/>
                                  </p:stCondLst>
                                  <p:childTnLst>
                                    <p:animRot by="21600000">
                                      <p:cBhvr>
                                        <p:cTn id="83" dur="4250" fill="hold"/>
                                        <p:tgtEl>
                                          <p:spTgt spid="13"/>
                                        </p:tgtEl>
                                        <p:attrNameLst>
                                          <p:attrName>r</p:attrName>
                                        </p:attrNameLst>
                                      </p:cBhvr>
                                    </p:animRot>
                                  </p:childTnLst>
                                </p:cTn>
                              </p:par>
                              <p:par>
                                <p:cTn id="84" presetID="2" presetClass="exit" presetSubtype="9" fill="hold" nodeType="withEffect">
                                  <p:stCondLst>
                                    <p:cond delay="0"/>
                                  </p:stCondLst>
                                  <p:childTnLst>
                                    <p:anim calcmode="lin" valueType="num">
                                      <p:cBhvr additive="base">
                                        <p:cTn id="85" dur="5500"/>
                                        <p:tgtEl>
                                          <p:spTgt spid="13"/>
                                        </p:tgtEl>
                                        <p:attrNameLst>
                                          <p:attrName>ppt_x</p:attrName>
                                        </p:attrNameLst>
                                      </p:cBhvr>
                                      <p:tavLst>
                                        <p:tav tm="0">
                                          <p:val>
                                            <p:strVal val="ppt_x"/>
                                          </p:val>
                                        </p:tav>
                                        <p:tav tm="100000">
                                          <p:val>
                                            <p:strVal val="0-ppt_w/2"/>
                                          </p:val>
                                        </p:tav>
                                      </p:tavLst>
                                    </p:anim>
                                    <p:anim calcmode="lin" valueType="num">
                                      <p:cBhvr additive="base">
                                        <p:cTn id="86" dur="5500"/>
                                        <p:tgtEl>
                                          <p:spTgt spid="13"/>
                                        </p:tgtEl>
                                        <p:attrNameLst>
                                          <p:attrName>ppt_y</p:attrName>
                                        </p:attrNameLst>
                                      </p:cBhvr>
                                      <p:tavLst>
                                        <p:tav tm="0">
                                          <p:val>
                                            <p:strVal val="ppt_y"/>
                                          </p:val>
                                        </p:tav>
                                        <p:tav tm="100000">
                                          <p:val>
                                            <p:strVal val="0-ppt_h/2"/>
                                          </p:val>
                                        </p:tav>
                                      </p:tavLst>
                                    </p:anim>
                                    <p:set>
                                      <p:cBhvr>
                                        <p:cTn id="87" dur="1" fill="hold">
                                          <p:stCondLst>
                                            <p:cond delay="5499"/>
                                          </p:stCondLst>
                                        </p:cTn>
                                        <p:tgtEl>
                                          <p:spTgt spid="13"/>
                                        </p:tgtEl>
                                        <p:attrNameLst>
                                          <p:attrName>style.visibility</p:attrName>
                                        </p:attrNameLst>
                                      </p:cBhvr>
                                      <p:to>
                                        <p:strVal val="hidden"/>
                                      </p:to>
                                    </p:set>
                                  </p:childTnLst>
                                </p:cTn>
                              </p:par>
                              <p:par>
                                <p:cTn id="88" presetID="23" presetClass="entr" presetSubtype="528" fill="hold" nodeType="withEffect">
                                  <p:stCondLst>
                                    <p:cond delay="500"/>
                                  </p:stCondLst>
                                  <p:childTnLst>
                                    <p:set>
                                      <p:cBhvr>
                                        <p:cTn id="89" dur="1" fill="hold">
                                          <p:stCondLst>
                                            <p:cond delay="0"/>
                                          </p:stCondLst>
                                        </p:cTn>
                                        <p:tgtEl>
                                          <p:spTgt spid="14"/>
                                        </p:tgtEl>
                                        <p:attrNameLst>
                                          <p:attrName>style.visibility</p:attrName>
                                        </p:attrNameLst>
                                      </p:cBhvr>
                                      <p:to>
                                        <p:strVal val="visible"/>
                                      </p:to>
                                    </p:set>
                                    <p:anim calcmode="lin" valueType="num">
                                      <p:cBhvr>
                                        <p:cTn id="90" dur="4000" fill="hold"/>
                                        <p:tgtEl>
                                          <p:spTgt spid="14"/>
                                        </p:tgtEl>
                                        <p:attrNameLst>
                                          <p:attrName>ppt_w</p:attrName>
                                        </p:attrNameLst>
                                      </p:cBhvr>
                                      <p:tavLst>
                                        <p:tav tm="0">
                                          <p:val>
                                            <p:fltVal val="0"/>
                                          </p:val>
                                        </p:tav>
                                        <p:tav tm="100000">
                                          <p:val>
                                            <p:strVal val="#ppt_w"/>
                                          </p:val>
                                        </p:tav>
                                      </p:tavLst>
                                    </p:anim>
                                    <p:anim calcmode="lin" valueType="num">
                                      <p:cBhvr>
                                        <p:cTn id="91" dur="4000" fill="hold"/>
                                        <p:tgtEl>
                                          <p:spTgt spid="14"/>
                                        </p:tgtEl>
                                        <p:attrNameLst>
                                          <p:attrName>ppt_h</p:attrName>
                                        </p:attrNameLst>
                                      </p:cBhvr>
                                      <p:tavLst>
                                        <p:tav tm="0">
                                          <p:val>
                                            <p:fltVal val="0"/>
                                          </p:val>
                                        </p:tav>
                                        <p:tav tm="100000">
                                          <p:val>
                                            <p:strVal val="#ppt_h"/>
                                          </p:val>
                                        </p:tav>
                                      </p:tavLst>
                                    </p:anim>
                                    <p:anim calcmode="lin" valueType="num">
                                      <p:cBhvr>
                                        <p:cTn id="92" dur="4000" fill="hold"/>
                                        <p:tgtEl>
                                          <p:spTgt spid="14"/>
                                        </p:tgtEl>
                                        <p:attrNameLst>
                                          <p:attrName>ppt_x</p:attrName>
                                        </p:attrNameLst>
                                      </p:cBhvr>
                                      <p:tavLst>
                                        <p:tav tm="0">
                                          <p:val>
                                            <p:fltVal val="0.5"/>
                                          </p:val>
                                        </p:tav>
                                        <p:tav tm="100000">
                                          <p:val>
                                            <p:strVal val="#ppt_x"/>
                                          </p:val>
                                        </p:tav>
                                      </p:tavLst>
                                    </p:anim>
                                    <p:anim calcmode="lin" valueType="num">
                                      <p:cBhvr>
                                        <p:cTn id="93" dur="4000" fill="hold"/>
                                        <p:tgtEl>
                                          <p:spTgt spid="14"/>
                                        </p:tgtEl>
                                        <p:attrNameLst>
                                          <p:attrName>ppt_y</p:attrName>
                                        </p:attrNameLst>
                                      </p:cBhvr>
                                      <p:tavLst>
                                        <p:tav tm="0">
                                          <p:val>
                                            <p:fltVal val="0.5"/>
                                          </p:val>
                                        </p:tav>
                                        <p:tav tm="100000">
                                          <p:val>
                                            <p:strVal val="#ppt_y"/>
                                          </p:val>
                                        </p:tav>
                                      </p:tavLst>
                                    </p:anim>
                                  </p:childTnLst>
                                </p:cTn>
                              </p:par>
                              <p:par>
                                <p:cTn id="94" presetID="16" presetClass="entr" presetSubtype="42" fill="hold" nodeType="withEffect">
                                  <p:stCondLst>
                                    <p:cond delay="500"/>
                                  </p:stCondLst>
                                  <p:childTnLst>
                                    <p:set>
                                      <p:cBhvr>
                                        <p:cTn id="95" dur="1" fill="hold">
                                          <p:stCondLst>
                                            <p:cond delay="0"/>
                                          </p:stCondLst>
                                        </p:cTn>
                                        <p:tgtEl>
                                          <p:spTgt spid="14"/>
                                        </p:tgtEl>
                                        <p:attrNameLst>
                                          <p:attrName>style.visibility</p:attrName>
                                        </p:attrNameLst>
                                      </p:cBhvr>
                                      <p:to>
                                        <p:strVal val="visible"/>
                                      </p:to>
                                    </p:set>
                                    <p:animEffect transition="in" filter="barn(outHorizontal)">
                                      <p:cBhvr>
                                        <p:cTn id="96" dur="4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Diapositiva18"/>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a:effectLst>
            <a:reflection stA="0" dir="5400000" sy="-100000" algn="bl" rotWithShape="0"/>
          </a:effectLst>
        </p:spPr>
      </p:pic>
      <p:pic>
        <p:nvPicPr>
          <p:cNvPr id="6" name="Picture 3"/>
          <p:cNvPicPr>
            <a:picLocks noChangeAspect="1" noChangeArrowheads="1"/>
          </p:cNvPicPr>
          <p:nvPr/>
        </p:nvPicPr>
        <p:blipFill>
          <a:blip r:embed="rId3" cstate="email">
            <a:lum contrast="10000"/>
            <a:extLst>
              <a:ext uri="{28A0092B-C50C-407E-A947-70E740481C1C}">
                <a14:useLocalDpi xmlns:a14="http://schemas.microsoft.com/office/drawing/2010/main"/>
              </a:ext>
            </a:extLst>
          </a:blip>
          <a:srcRect/>
          <a:stretch>
            <a:fillRect/>
          </a:stretch>
        </p:blipFill>
        <p:spPr bwMode="auto">
          <a:xfrm flipH="1">
            <a:off x="3708000" y="0"/>
            <a:ext cx="5432425"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p:cNvPicPr>
            <a:picLocks noChangeAspect="1" noChangeArrowheads="1"/>
          </p:cNvPicPr>
          <p:nvPr/>
        </p:nvPicPr>
        <p:blipFill>
          <a:blip r:embed="rId3" cstate="email">
            <a:lum contrast="10000"/>
            <a:extLst>
              <a:ext uri="{28A0092B-C50C-407E-A947-70E740481C1C}">
                <a14:useLocalDpi xmlns:a14="http://schemas.microsoft.com/office/drawing/2010/main"/>
              </a:ext>
            </a:extLst>
          </a:blip>
          <a:srcRect/>
          <a:stretch>
            <a:fillRect/>
          </a:stretch>
        </p:blipFill>
        <p:spPr bwMode="auto">
          <a:xfrm>
            <a:off x="0" y="17156"/>
            <a:ext cx="5432425"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7 Rectángulo"/>
          <p:cNvSpPr/>
          <p:nvPr/>
        </p:nvSpPr>
        <p:spPr>
          <a:xfrm>
            <a:off x="0" y="-241215"/>
            <a:ext cx="9144000"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653101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8" fill="hold" nodeType="withEffect">
                                  <p:stCondLst>
                                    <p:cond delay="0"/>
                                  </p:stCondLst>
                                  <p:childTnLst>
                                    <p:anim calcmode="lin" valueType="num">
                                      <p:cBhvr>
                                        <p:cTn id="9" dur="4000"/>
                                        <p:tgtEl>
                                          <p:spTgt spid="5"/>
                                        </p:tgtEl>
                                        <p:attrNameLst>
                                          <p:attrName>ppt_x</p:attrName>
                                        </p:attrNameLst>
                                      </p:cBhvr>
                                      <p:tavLst>
                                        <p:tav tm="0">
                                          <p:val>
                                            <p:strVal val="ppt_x"/>
                                          </p:val>
                                        </p:tav>
                                        <p:tav tm="100000">
                                          <p:val>
                                            <p:strVal val="ppt_x-ppt_w/2"/>
                                          </p:val>
                                        </p:tav>
                                      </p:tavLst>
                                    </p:anim>
                                    <p:anim calcmode="lin" valueType="num">
                                      <p:cBhvr>
                                        <p:cTn id="10" dur="4000"/>
                                        <p:tgtEl>
                                          <p:spTgt spid="5"/>
                                        </p:tgtEl>
                                        <p:attrNameLst>
                                          <p:attrName>ppt_y</p:attrName>
                                        </p:attrNameLst>
                                      </p:cBhvr>
                                      <p:tavLst>
                                        <p:tav tm="0">
                                          <p:val>
                                            <p:strVal val="ppt_y"/>
                                          </p:val>
                                        </p:tav>
                                        <p:tav tm="100000">
                                          <p:val>
                                            <p:strVal val="ppt_y"/>
                                          </p:val>
                                        </p:tav>
                                      </p:tavLst>
                                    </p:anim>
                                    <p:anim calcmode="lin" valueType="num">
                                      <p:cBhvr>
                                        <p:cTn id="11" dur="4000"/>
                                        <p:tgtEl>
                                          <p:spTgt spid="5"/>
                                        </p:tgtEl>
                                        <p:attrNameLst>
                                          <p:attrName>ppt_w</p:attrName>
                                        </p:attrNameLst>
                                      </p:cBhvr>
                                      <p:tavLst>
                                        <p:tav tm="0">
                                          <p:val>
                                            <p:strVal val="ppt_w"/>
                                          </p:val>
                                        </p:tav>
                                        <p:tav tm="100000">
                                          <p:val>
                                            <p:fltVal val="0"/>
                                          </p:val>
                                        </p:tav>
                                      </p:tavLst>
                                    </p:anim>
                                    <p:anim calcmode="lin" valueType="num">
                                      <p:cBhvr>
                                        <p:cTn id="12" dur="4000"/>
                                        <p:tgtEl>
                                          <p:spTgt spid="5"/>
                                        </p:tgtEl>
                                        <p:attrNameLst>
                                          <p:attrName>ppt_h</p:attrName>
                                        </p:attrNameLst>
                                      </p:cBhvr>
                                      <p:tavLst>
                                        <p:tav tm="0">
                                          <p:val>
                                            <p:strVal val="ppt_h"/>
                                          </p:val>
                                        </p:tav>
                                        <p:tav tm="100000">
                                          <p:val>
                                            <p:strVal val="ppt_h"/>
                                          </p:val>
                                        </p:tav>
                                      </p:tavLst>
                                    </p:anim>
                                    <p:set>
                                      <p:cBhvr>
                                        <p:cTn id="13" dur="1" fill="hold">
                                          <p:stCondLst>
                                            <p:cond delay="3999"/>
                                          </p:stCondLst>
                                        </p:cTn>
                                        <p:tgtEl>
                                          <p:spTgt spid="5"/>
                                        </p:tgtEl>
                                        <p:attrNameLst>
                                          <p:attrName>style.visibility</p:attrName>
                                        </p:attrNameLst>
                                      </p:cBhvr>
                                      <p:to>
                                        <p:strVal val="hidden"/>
                                      </p:to>
                                    </p:set>
                                  </p:childTnLst>
                                </p:cTn>
                              </p:par>
                              <p:par>
                                <p:cTn id="14" presetID="17" presetClass="exit" presetSubtype="2" fill="hold" nodeType="withEffect">
                                  <p:stCondLst>
                                    <p:cond delay="0"/>
                                  </p:stCondLst>
                                  <p:childTnLst>
                                    <p:anim calcmode="lin" valueType="num">
                                      <p:cBhvr>
                                        <p:cTn id="15" dur="4000"/>
                                        <p:tgtEl>
                                          <p:spTgt spid="6"/>
                                        </p:tgtEl>
                                        <p:attrNameLst>
                                          <p:attrName>ppt_x</p:attrName>
                                        </p:attrNameLst>
                                      </p:cBhvr>
                                      <p:tavLst>
                                        <p:tav tm="0">
                                          <p:val>
                                            <p:strVal val="ppt_x"/>
                                          </p:val>
                                        </p:tav>
                                        <p:tav tm="100000">
                                          <p:val>
                                            <p:strVal val="ppt_x+ppt_w/2"/>
                                          </p:val>
                                        </p:tav>
                                      </p:tavLst>
                                    </p:anim>
                                    <p:anim calcmode="lin" valueType="num">
                                      <p:cBhvr>
                                        <p:cTn id="16" dur="4000"/>
                                        <p:tgtEl>
                                          <p:spTgt spid="6"/>
                                        </p:tgtEl>
                                        <p:attrNameLst>
                                          <p:attrName>ppt_y</p:attrName>
                                        </p:attrNameLst>
                                      </p:cBhvr>
                                      <p:tavLst>
                                        <p:tav tm="0">
                                          <p:val>
                                            <p:strVal val="ppt_y"/>
                                          </p:val>
                                        </p:tav>
                                        <p:tav tm="100000">
                                          <p:val>
                                            <p:strVal val="ppt_y"/>
                                          </p:val>
                                        </p:tav>
                                      </p:tavLst>
                                    </p:anim>
                                    <p:anim calcmode="lin" valueType="num">
                                      <p:cBhvr>
                                        <p:cTn id="17" dur="4000"/>
                                        <p:tgtEl>
                                          <p:spTgt spid="6"/>
                                        </p:tgtEl>
                                        <p:attrNameLst>
                                          <p:attrName>ppt_w</p:attrName>
                                        </p:attrNameLst>
                                      </p:cBhvr>
                                      <p:tavLst>
                                        <p:tav tm="0">
                                          <p:val>
                                            <p:strVal val="ppt_w"/>
                                          </p:val>
                                        </p:tav>
                                        <p:tav tm="100000">
                                          <p:val>
                                            <p:fltVal val="0"/>
                                          </p:val>
                                        </p:tav>
                                      </p:tavLst>
                                    </p:anim>
                                    <p:anim calcmode="lin" valueType="num">
                                      <p:cBhvr>
                                        <p:cTn id="18" dur="4000"/>
                                        <p:tgtEl>
                                          <p:spTgt spid="6"/>
                                        </p:tgtEl>
                                        <p:attrNameLst>
                                          <p:attrName>ppt_h</p:attrName>
                                        </p:attrNameLst>
                                      </p:cBhvr>
                                      <p:tavLst>
                                        <p:tav tm="0">
                                          <p:val>
                                            <p:strVal val="ppt_h"/>
                                          </p:val>
                                        </p:tav>
                                        <p:tav tm="100000">
                                          <p:val>
                                            <p:strVal val="ppt_h"/>
                                          </p:val>
                                        </p:tav>
                                      </p:tavLst>
                                    </p:anim>
                                    <p:set>
                                      <p:cBhvr>
                                        <p:cTn id="19" dur="1" fill="hold">
                                          <p:stCondLst>
                                            <p:cond delay="3999"/>
                                          </p:stCondLst>
                                        </p:cTn>
                                        <p:tgtEl>
                                          <p:spTgt spid="6"/>
                                        </p:tgtEl>
                                        <p:attrNameLst>
                                          <p:attrName>style.visibility</p:attrName>
                                        </p:attrNameLst>
                                      </p:cBhvr>
                                      <p:to>
                                        <p:strVal val="hidden"/>
                                      </p:to>
                                    </p:set>
                                  </p:childTnLst>
                                </p:cTn>
                              </p:par>
                              <p:par>
                                <p:cTn id="20" presetID="23" presetClass="entr" presetSubtype="28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4000" fill="hold"/>
                                        <p:tgtEl>
                                          <p:spTgt spid="7"/>
                                        </p:tgtEl>
                                        <p:attrNameLst>
                                          <p:attrName>ppt_w</p:attrName>
                                        </p:attrNameLst>
                                      </p:cBhvr>
                                      <p:tavLst>
                                        <p:tav tm="0">
                                          <p:val>
                                            <p:strVal val="4/3*#ppt_w"/>
                                          </p:val>
                                        </p:tav>
                                        <p:tav tm="100000">
                                          <p:val>
                                            <p:strVal val="#ppt_w"/>
                                          </p:val>
                                        </p:tav>
                                      </p:tavLst>
                                    </p:anim>
                                    <p:anim calcmode="lin" valueType="num">
                                      <p:cBhvr>
                                        <p:cTn id="23" dur="4000" fill="hold"/>
                                        <p:tgtEl>
                                          <p:spTgt spid="7"/>
                                        </p:tgtEl>
                                        <p:attrNameLst>
                                          <p:attrName>ppt_h</p:attrName>
                                        </p:attrNameLst>
                                      </p:cBhvr>
                                      <p:tavLst>
                                        <p:tav tm="0">
                                          <p:val>
                                            <p:strVal val="4/3*#ppt_h"/>
                                          </p:val>
                                        </p:tav>
                                        <p:tav tm="100000">
                                          <p:val>
                                            <p:strVal val="#ppt_h"/>
                                          </p:val>
                                        </p:tav>
                                      </p:tavLst>
                                    </p:anim>
                                  </p:childTnLst>
                                </p:cTn>
                              </p:par>
                              <p:par>
                                <p:cTn id="24" presetID="10" presetClass="entr" presetSubtype="0"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19"/>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26302" y="0"/>
            <a:ext cx="9170302" cy="6858000"/>
          </a:xfrm>
          <a:prstGeom prst="rect">
            <a:avLst/>
          </a:prstGeom>
          <a:noFill/>
          <a:ln>
            <a:noFill/>
          </a:ln>
        </p:spPr>
      </p:pic>
      <p:pic>
        <p:nvPicPr>
          <p:cNvPr id="14" name="13 Imagen" descr="Diapositiva19"/>
          <p:cNvPicPr>
            <a:picLocks noGrp="1" noChangeAspect="1"/>
          </p:cNvPicPr>
          <p:nvPr isPhoto="1"/>
        </p:nvPicPr>
        <p:blipFill>
          <a:blip r:embed="rId2" cstate="print">
            <a:lum contrast="10000"/>
            <a:extLst>
              <a:ext uri="{28A0092B-C50C-407E-A947-70E740481C1C}">
                <a14:useLocalDpi xmlns:a14="http://schemas.microsoft.com/office/drawing/2010/main"/>
              </a:ext>
            </a:extLst>
          </a:blip>
          <a:stretch>
            <a:fillRect/>
          </a:stretch>
        </p:blipFill>
        <p:spPr>
          <a:xfrm>
            <a:off x="-26302" y="17868"/>
            <a:ext cx="9170302" cy="6858000"/>
          </a:xfrm>
          <a:prstGeom prst="rect">
            <a:avLst/>
          </a:prstGeom>
          <a:noFill/>
          <a:ln>
            <a:noFill/>
          </a:ln>
        </p:spPr>
      </p:pic>
      <p:pic>
        <p:nvPicPr>
          <p:cNvPr id="5" name="4 Imagen" descr="Imagen11"/>
          <p:cNvPicPr>
            <a:picLocks noGrp="1" noChangeAspect="1"/>
          </p:cNvPicPr>
          <p:nvPr isPhoto="1"/>
        </p:nvPicPr>
        <p:blipFill rotWithShape="1">
          <a:blip r:embed="rId3" cstate="email">
            <a:lum/>
            <a:extLst>
              <a:ext uri="{28A0092B-C50C-407E-A947-70E740481C1C}">
                <a14:useLocalDpi xmlns:a14="http://schemas.microsoft.com/office/drawing/2010/main"/>
              </a:ext>
            </a:extLst>
          </a:blip>
          <a:srcRect/>
          <a:stretch/>
        </p:blipFill>
        <p:spPr>
          <a:xfrm flipH="1">
            <a:off x="0" y="0"/>
            <a:ext cx="2808312" cy="2351538"/>
          </a:xfrm>
          <a:prstGeom prst="rect">
            <a:avLst/>
          </a:prstGeom>
          <a:noFill/>
          <a:ln>
            <a:noFill/>
          </a:ln>
        </p:spPr>
      </p:pic>
      <p:pic>
        <p:nvPicPr>
          <p:cNvPr id="6" name="5 Imagen" descr="Imagen11"/>
          <p:cNvPicPr>
            <a:picLocks noGrp="1" noChangeAspect="1"/>
          </p:cNvPicPr>
          <p:nvPr isPhoto="1"/>
        </p:nvPicPr>
        <p:blipFill rotWithShape="1">
          <a:blip r:embed="rId3" cstate="email">
            <a:lum/>
            <a:extLst>
              <a:ext uri="{28A0092B-C50C-407E-A947-70E740481C1C}">
                <a14:useLocalDpi xmlns:a14="http://schemas.microsoft.com/office/drawing/2010/main"/>
              </a:ext>
            </a:extLst>
          </a:blip>
          <a:srcRect/>
          <a:stretch/>
        </p:blipFill>
        <p:spPr>
          <a:xfrm flipH="1">
            <a:off x="6718" y="2276872"/>
            <a:ext cx="2808312" cy="2351538"/>
          </a:xfrm>
          <a:prstGeom prst="rect">
            <a:avLst/>
          </a:prstGeom>
          <a:noFill/>
          <a:ln>
            <a:noFill/>
          </a:ln>
        </p:spPr>
      </p:pic>
      <p:pic>
        <p:nvPicPr>
          <p:cNvPr id="7" name="6 Imagen" descr="Imagen11"/>
          <p:cNvPicPr>
            <a:picLocks noGrp="1" noChangeAspect="1"/>
          </p:cNvPicPr>
          <p:nvPr isPhoto="1"/>
        </p:nvPicPr>
        <p:blipFill rotWithShape="1">
          <a:blip r:embed="rId3" cstate="email">
            <a:lum/>
            <a:extLst>
              <a:ext uri="{28A0092B-C50C-407E-A947-70E740481C1C}">
                <a14:useLocalDpi xmlns:a14="http://schemas.microsoft.com/office/drawing/2010/main"/>
              </a:ext>
            </a:extLst>
          </a:blip>
          <a:srcRect/>
          <a:stretch/>
        </p:blipFill>
        <p:spPr>
          <a:xfrm flipH="1">
            <a:off x="-9516" y="4506462"/>
            <a:ext cx="2808312" cy="2351538"/>
          </a:xfrm>
          <a:prstGeom prst="rect">
            <a:avLst/>
          </a:prstGeom>
          <a:noFill/>
          <a:ln>
            <a:noFill/>
          </a:ln>
        </p:spPr>
      </p:pic>
      <p:pic>
        <p:nvPicPr>
          <p:cNvPr id="8" name="7 Imagen" descr="Imagen11"/>
          <p:cNvPicPr>
            <a:picLocks noGrp="1" noChangeAspect="1"/>
          </p:cNvPicPr>
          <p:nvPr isPhoto="1"/>
        </p:nvPicPr>
        <p:blipFill rotWithShape="1">
          <a:blip r:embed="rId3" cstate="email">
            <a:lum/>
            <a:extLst>
              <a:ext uri="{28A0092B-C50C-407E-A947-70E740481C1C}">
                <a14:useLocalDpi xmlns:a14="http://schemas.microsoft.com/office/drawing/2010/main"/>
              </a:ext>
            </a:extLst>
          </a:blip>
          <a:srcRect/>
          <a:stretch/>
        </p:blipFill>
        <p:spPr>
          <a:xfrm>
            <a:off x="6310924" y="0"/>
            <a:ext cx="2808312" cy="2351538"/>
          </a:xfrm>
          <a:prstGeom prst="rect">
            <a:avLst/>
          </a:prstGeom>
          <a:noFill/>
          <a:ln>
            <a:noFill/>
          </a:ln>
        </p:spPr>
      </p:pic>
      <p:pic>
        <p:nvPicPr>
          <p:cNvPr id="9" name="8 Imagen" descr="Imagen11"/>
          <p:cNvPicPr>
            <a:picLocks noGrp="1" noChangeAspect="1"/>
          </p:cNvPicPr>
          <p:nvPr isPhoto="1"/>
        </p:nvPicPr>
        <p:blipFill rotWithShape="1">
          <a:blip r:embed="rId3" cstate="email">
            <a:lum/>
            <a:extLst>
              <a:ext uri="{28A0092B-C50C-407E-A947-70E740481C1C}">
                <a14:useLocalDpi xmlns:a14="http://schemas.microsoft.com/office/drawing/2010/main"/>
              </a:ext>
            </a:extLst>
          </a:blip>
          <a:srcRect/>
          <a:stretch/>
        </p:blipFill>
        <p:spPr>
          <a:xfrm>
            <a:off x="6348295" y="2276872"/>
            <a:ext cx="2808312" cy="2351538"/>
          </a:xfrm>
          <a:prstGeom prst="rect">
            <a:avLst/>
          </a:prstGeom>
          <a:noFill/>
          <a:ln>
            <a:noFill/>
          </a:ln>
        </p:spPr>
      </p:pic>
      <p:pic>
        <p:nvPicPr>
          <p:cNvPr id="10" name="9 Imagen" descr="Imagen11"/>
          <p:cNvPicPr>
            <a:picLocks noGrp="1" noChangeAspect="1"/>
          </p:cNvPicPr>
          <p:nvPr isPhoto="1"/>
        </p:nvPicPr>
        <p:blipFill rotWithShape="1">
          <a:blip r:embed="rId3" cstate="email">
            <a:lum/>
            <a:extLst>
              <a:ext uri="{28A0092B-C50C-407E-A947-70E740481C1C}">
                <a14:useLocalDpi xmlns:a14="http://schemas.microsoft.com/office/drawing/2010/main"/>
              </a:ext>
            </a:extLst>
          </a:blip>
          <a:srcRect/>
          <a:stretch/>
        </p:blipFill>
        <p:spPr>
          <a:xfrm>
            <a:off x="6335688" y="4534381"/>
            <a:ext cx="2808312" cy="2351538"/>
          </a:xfrm>
          <a:prstGeom prst="rect">
            <a:avLst/>
          </a:prstGeom>
          <a:noFill/>
          <a:ln>
            <a:noFill/>
          </a:ln>
        </p:spPr>
      </p:pic>
      <p:pic>
        <p:nvPicPr>
          <p:cNvPr id="11" name="10 Imagen" descr="Imagen1.pngÇÇÇÇÇÇÇÇÇÇ"/>
          <p:cNvPicPr>
            <a:picLocks noGrp="1" noChangeAspect="1"/>
          </p:cNvPicPr>
          <p:nvPr isPhoto="1"/>
        </p:nvPicPr>
        <p:blipFill>
          <a:blip r:embed="rId4" cstate="print">
            <a:lum/>
            <a:extLst>
              <a:ext uri="{28A0092B-C50C-407E-A947-70E740481C1C}">
                <a14:useLocalDpi xmlns:a14="http://schemas.microsoft.com/office/drawing/2010/main"/>
              </a:ext>
            </a:extLst>
          </a:blip>
          <a:stretch>
            <a:fillRect/>
          </a:stretch>
        </p:blipFill>
        <p:spPr>
          <a:xfrm>
            <a:off x="6156000" y="0"/>
            <a:ext cx="3125787" cy="6858000"/>
          </a:xfrm>
          <a:prstGeom prst="rect">
            <a:avLst/>
          </a:prstGeom>
          <a:noFill/>
          <a:ln>
            <a:noFill/>
          </a:ln>
        </p:spPr>
      </p:pic>
      <p:pic>
        <p:nvPicPr>
          <p:cNvPr id="12" name="11 Imagen" descr="Imagen1.pngÇÇÇÇÇÇÇÇÇÇ"/>
          <p:cNvPicPr>
            <a:picLocks noGrp="1" noChangeAspect="1"/>
          </p:cNvPicPr>
          <p:nvPr isPhoto="1"/>
        </p:nvPicPr>
        <p:blipFill>
          <a:blip r:embed="rId4" cstate="print">
            <a:lum/>
            <a:extLst>
              <a:ext uri="{28A0092B-C50C-407E-A947-70E740481C1C}">
                <a14:useLocalDpi xmlns:a14="http://schemas.microsoft.com/office/drawing/2010/main"/>
              </a:ext>
            </a:extLst>
          </a:blip>
          <a:stretch>
            <a:fillRect/>
          </a:stretch>
        </p:blipFill>
        <p:spPr>
          <a:xfrm>
            <a:off x="-180528" y="0"/>
            <a:ext cx="3125787" cy="6858000"/>
          </a:xfrm>
          <a:prstGeom prst="rect">
            <a:avLst/>
          </a:prstGeom>
          <a:noFill/>
          <a:ln>
            <a:noFill/>
          </a:ln>
        </p:spPr>
      </p:pic>
      <p:sp>
        <p:nvSpPr>
          <p:cNvPr id="13" name="12 Rectángulo"/>
          <p:cNvSpPr/>
          <p:nvPr/>
        </p:nvSpPr>
        <p:spPr>
          <a:xfrm>
            <a:off x="0" y="-241215"/>
            <a:ext cx="9144000"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353301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4500" fill="hold"/>
                                        <p:tgtEl>
                                          <p:spTgt spid="5"/>
                                        </p:tgtEl>
                                        <p:attrNameLst>
                                          <p:attrName>ppt_x</p:attrName>
                                        </p:attrNameLst>
                                      </p:cBhvr>
                                      <p:tavLst>
                                        <p:tav tm="0">
                                          <p:val>
                                            <p:strVal val="0-#ppt_w/2"/>
                                          </p:val>
                                        </p:tav>
                                        <p:tav tm="100000">
                                          <p:val>
                                            <p:strVal val="#ppt_x"/>
                                          </p:val>
                                        </p:tav>
                                      </p:tavLst>
                                    </p:anim>
                                    <p:anim calcmode="lin" valueType="num">
                                      <p:cBhvr additive="base">
                                        <p:cTn id="11" dur="4500" fill="hold"/>
                                        <p:tgtEl>
                                          <p:spTgt spid="5"/>
                                        </p:tgtEl>
                                        <p:attrNameLst>
                                          <p:attrName>ppt_y</p:attrName>
                                        </p:attrNameLst>
                                      </p:cBhvr>
                                      <p:tavLst>
                                        <p:tav tm="0">
                                          <p:val>
                                            <p:strVal val="#ppt_y"/>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500" fill="hold"/>
                                        <p:tgtEl>
                                          <p:spTgt spid="5"/>
                                        </p:tgtEl>
                                        <p:attrNameLst>
                                          <p:attrName>ppt_w</p:attrName>
                                        </p:attrNameLst>
                                      </p:cBhvr>
                                      <p:tavLst>
                                        <p:tav tm="0">
                                          <p:val>
                                            <p:strVal val="#ppt_w"/>
                                          </p:val>
                                        </p:tav>
                                        <p:tav tm="100000">
                                          <p:val>
                                            <p:strVal val="#ppt_w"/>
                                          </p:val>
                                        </p:tav>
                                      </p:tavLst>
                                    </p:anim>
                                    <p:anim calcmode="lin" valueType="num">
                                      <p:cBhvr>
                                        <p:cTn id="15" dur="4500" fill="hold"/>
                                        <p:tgtEl>
                                          <p:spTgt spid="5"/>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nodeType="withEffect">
                                  <p:stCondLst>
                                    <p:cond delay="0"/>
                                  </p:stCondLst>
                                  <p:childTnLst>
                                    <p:animRot by="21600000">
                                      <p:cBhvr>
                                        <p:cTn id="17" dur="4500" fill="hold"/>
                                        <p:tgtEl>
                                          <p:spTgt spid="5"/>
                                        </p:tgtEl>
                                        <p:attrNameLst>
                                          <p:attrName>r</p:attrName>
                                        </p:attrNameLst>
                                      </p:cBhvr>
                                    </p:animRot>
                                  </p:childTnLst>
                                </p:cTn>
                              </p:par>
                              <p:par>
                                <p:cTn id="18" presetID="2" presetClass="exit" presetSubtype="2" fill="hold" nodeType="withEffect">
                                  <p:stCondLst>
                                    <p:cond delay="0"/>
                                  </p:stCondLst>
                                  <p:childTnLst>
                                    <p:anim calcmode="lin" valueType="num">
                                      <p:cBhvr additive="base">
                                        <p:cTn id="19" dur="5500"/>
                                        <p:tgtEl>
                                          <p:spTgt spid="5"/>
                                        </p:tgtEl>
                                        <p:attrNameLst>
                                          <p:attrName>ppt_x</p:attrName>
                                        </p:attrNameLst>
                                      </p:cBhvr>
                                      <p:tavLst>
                                        <p:tav tm="0">
                                          <p:val>
                                            <p:strVal val="ppt_x"/>
                                          </p:val>
                                        </p:tav>
                                        <p:tav tm="100000">
                                          <p:val>
                                            <p:strVal val="1+ppt_w/2"/>
                                          </p:val>
                                        </p:tav>
                                      </p:tavLst>
                                    </p:anim>
                                    <p:anim calcmode="lin" valueType="num">
                                      <p:cBhvr additive="base">
                                        <p:cTn id="20" dur="5500"/>
                                        <p:tgtEl>
                                          <p:spTgt spid="5"/>
                                        </p:tgtEl>
                                        <p:attrNameLst>
                                          <p:attrName>ppt_y</p:attrName>
                                        </p:attrNameLst>
                                      </p:cBhvr>
                                      <p:tavLst>
                                        <p:tav tm="0">
                                          <p:val>
                                            <p:strVal val="ppt_y"/>
                                          </p:val>
                                        </p:tav>
                                        <p:tav tm="100000">
                                          <p:val>
                                            <p:strVal val="ppt_y"/>
                                          </p:val>
                                        </p:tav>
                                      </p:tavLst>
                                    </p:anim>
                                    <p:set>
                                      <p:cBhvr>
                                        <p:cTn id="21" dur="1" fill="hold">
                                          <p:stCondLst>
                                            <p:cond delay="5499"/>
                                          </p:stCondLst>
                                        </p:cTn>
                                        <p:tgtEl>
                                          <p:spTgt spid="5"/>
                                        </p:tgtEl>
                                        <p:attrNameLst>
                                          <p:attrName>style.visibility</p:attrName>
                                        </p:attrNameLst>
                                      </p:cBhvr>
                                      <p:to>
                                        <p:strVal val="hidden"/>
                                      </p:to>
                                    </p:set>
                                  </p:childTnLst>
                                </p:cTn>
                              </p:par>
                              <p:par>
                                <p:cTn id="22" presetID="2" presetClass="entr" presetSubtype="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4500" fill="hold"/>
                                        <p:tgtEl>
                                          <p:spTgt spid="6"/>
                                        </p:tgtEl>
                                        <p:attrNameLst>
                                          <p:attrName>ppt_x</p:attrName>
                                        </p:attrNameLst>
                                      </p:cBhvr>
                                      <p:tavLst>
                                        <p:tav tm="0">
                                          <p:val>
                                            <p:strVal val="0-#ppt_w/2"/>
                                          </p:val>
                                        </p:tav>
                                        <p:tav tm="100000">
                                          <p:val>
                                            <p:strVal val="#ppt_x"/>
                                          </p:val>
                                        </p:tav>
                                      </p:tavLst>
                                    </p:anim>
                                    <p:anim calcmode="lin" valueType="num">
                                      <p:cBhvr additive="base">
                                        <p:cTn id="25" dur="4500" fill="hold"/>
                                        <p:tgtEl>
                                          <p:spTgt spid="6"/>
                                        </p:tgtEl>
                                        <p:attrNameLst>
                                          <p:attrName>ppt_y</p:attrName>
                                        </p:attrNameLst>
                                      </p:cBhvr>
                                      <p:tavLst>
                                        <p:tav tm="0">
                                          <p:val>
                                            <p:strVal val="#ppt_y"/>
                                          </p:val>
                                        </p:tav>
                                        <p:tav tm="100000">
                                          <p:val>
                                            <p:strVal val="#ppt_y"/>
                                          </p:val>
                                        </p:tav>
                                      </p:tavLst>
                                    </p:anim>
                                  </p:childTnLst>
                                </p:cTn>
                              </p:par>
                              <p:par>
                                <p:cTn id="26" presetID="19" presetClass="entr" presetSubtype="5"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4500" fill="hold"/>
                                        <p:tgtEl>
                                          <p:spTgt spid="6"/>
                                        </p:tgtEl>
                                        <p:attrNameLst>
                                          <p:attrName>ppt_w</p:attrName>
                                        </p:attrNameLst>
                                      </p:cBhvr>
                                      <p:tavLst>
                                        <p:tav tm="0">
                                          <p:val>
                                            <p:strVal val="#ppt_w"/>
                                          </p:val>
                                        </p:tav>
                                        <p:tav tm="100000">
                                          <p:val>
                                            <p:strVal val="#ppt_w"/>
                                          </p:val>
                                        </p:tav>
                                      </p:tavLst>
                                    </p:anim>
                                    <p:anim calcmode="lin" valueType="num">
                                      <p:cBhvr>
                                        <p:cTn id="29" dur="4500" fill="hold"/>
                                        <p:tgtEl>
                                          <p:spTgt spid="6"/>
                                        </p:tgtEl>
                                        <p:attrNameLst>
                                          <p:attrName>ppt_h</p:attrName>
                                        </p:attrNameLst>
                                      </p:cBhvr>
                                      <p:tavLst>
                                        <p:tav tm="0" fmla="#ppt_h*sin(2.5*pi*$)">
                                          <p:val>
                                            <p:fltVal val="0"/>
                                          </p:val>
                                        </p:tav>
                                        <p:tav tm="100000">
                                          <p:val>
                                            <p:fltVal val="1"/>
                                          </p:val>
                                        </p:tav>
                                      </p:tavLst>
                                    </p:anim>
                                  </p:childTnLst>
                                </p:cTn>
                              </p:par>
                              <p:par>
                                <p:cTn id="30" presetID="8" presetClass="emph" presetSubtype="0" repeatCount="indefinite" fill="hold" nodeType="withEffect">
                                  <p:stCondLst>
                                    <p:cond delay="0"/>
                                  </p:stCondLst>
                                  <p:childTnLst>
                                    <p:animRot by="21600000">
                                      <p:cBhvr>
                                        <p:cTn id="31" dur="4500" fill="hold"/>
                                        <p:tgtEl>
                                          <p:spTgt spid="6"/>
                                        </p:tgtEl>
                                        <p:attrNameLst>
                                          <p:attrName>r</p:attrName>
                                        </p:attrNameLst>
                                      </p:cBhvr>
                                    </p:animRot>
                                  </p:childTnLst>
                                </p:cTn>
                              </p:par>
                              <p:par>
                                <p:cTn id="32" presetID="2" presetClass="exit" presetSubtype="2" fill="hold" nodeType="withEffect">
                                  <p:stCondLst>
                                    <p:cond delay="0"/>
                                  </p:stCondLst>
                                  <p:childTnLst>
                                    <p:anim calcmode="lin" valueType="num">
                                      <p:cBhvr additive="base">
                                        <p:cTn id="33" dur="5500"/>
                                        <p:tgtEl>
                                          <p:spTgt spid="6"/>
                                        </p:tgtEl>
                                        <p:attrNameLst>
                                          <p:attrName>ppt_x</p:attrName>
                                        </p:attrNameLst>
                                      </p:cBhvr>
                                      <p:tavLst>
                                        <p:tav tm="0">
                                          <p:val>
                                            <p:strVal val="ppt_x"/>
                                          </p:val>
                                        </p:tav>
                                        <p:tav tm="100000">
                                          <p:val>
                                            <p:strVal val="1+ppt_w/2"/>
                                          </p:val>
                                        </p:tav>
                                      </p:tavLst>
                                    </p:anim>
                                    <p:anim calcmode="lin" valueType="num">
                                      <p:cBhvr additive="base">
                                        <p:cTn id="34" dur="5500"/>
                                        <p:tgtEl>
                                          <p:spTgt spid="6"/>
                                        </p:tgtEl>
                                        <p:attrNameLst>
                                          <p:attrName>ppt_y</p:attrName>
                                        </p:attrNameLst>
                                      </p:cBhvr>
                                      <p:tavLst>
                                        <p:tav tm="0">
                                          <p:val>
                                            <p:strVal val="ppt_y"/>
                                          </p:val>
                                        </p:tav>
                                        <p:tav tm="100000">
                                          <p:val>
                                            <p:strVal val="ppt_y"/>
                                          </p:val>
                                        </p:tav>
                                      </p:tavLst>
                                    </p:anim>
                                    <p:set>
                                      <p:cBhvr>
                                        <p:cTn id="35" dur="1" fill="hold">
                                          <p:stCondLst>
                                            <p:cond delay="5499"/>
                                          </p:stCondLst>
                                        </p:cTn>
                                        <p:tgtEl>
                                          <p:spTgt spid="6"/>
                                        </p:tgtEl>
                                        <p:attrNameLst>
                                          <p:attrName>style.visibility</p:attrName>
                                        </p:attrNameLst>
                                      </p:cBhvr>
                                      <p:to>
                                        <p:strVal val="hidden"/>
                                      </p:to>
                                    </p:set>
                                  </p:childTnLst>
                                </p:cTn>
                              </p:par>
                              <p:par>
                                <p:cTn id="36" presetID="2" presetClass="entr" presetSubtype="8" fill="hold"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4500" fill="hold"/>
                                        <p:tgtEl>
                                          <p:spTgt spid="7"/>
                                        </p:tgtEl>
                                        <p:attrNameLst>
                                          <p:attrName>ppt_x</p:attrName>
                                        </p:attrNameLst>
                                      </p:cBhvr>
                                      <p:tavLst>
                                        <p:tav tm="0">
                                          <p:val>
                                            <p:strVal val="0-#ppt_w/2"/>
                                          </p:val>
                                        </p:tav>
                                        <p:tav tm="100000">
                                          <p:val>
                                            <p:strVal val="#ppt_x"/>
                                          </p:val>
                                        </p:tav>
                                      </p:tavLst>
                                    </p:anim>
                                    <p:anim calcmode="lin" valueType="num">
                                      <p:cBhvr additive="base">
                                        <p:cTn id="39" dur="4500" fill="hold"/>
                                        <p:tgtEl>
                                          <p:spTgt spid="7"/>
                                        </p:tgtEl>
                                        <p:attrNameLst>
                                          <p:attrName>ppt_y</p:attrName>
                                        </p:attrNameLst>
                                      </p:cBhvr>
                                      <p:tavLst>
                                        <p:tav tm="0">
                                          <p:val>
                                            <p:strVal val="#ppt_y"/>
                                          </p:val>
                                        </p:tav>
                                        <p:tav tm="100000">
                                          <p:val>
                                            <p:strVal val="#ppt_y"/>
                                          </p:val>
                                        </p:tav>
                                      </p:tavLst>
                                    </p:anim>
                                  </p:childTnLst>
                                </p:cTn>
                              </p:par>
                              <p:par>
                                <p:cTn id="40" presetID="19" presetClass="entr" presetSubtype="5"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4500" fill="hold"/>
                                        <p:tgtEl>
                                          <p:spTgt spid="7"/>
                                        </p:tgtEl>
                                        <p:attrNameLst>
                                          <p:attrName>ppt_w</p:attrName>
                                        </p:attrNameLst>
                                      </p:cBhvr>
                                      <p:tavLst>
                                        <p:tav tm="0">
                                          <p:val>
                                            <p:strVal val="#ppt_w"/>
                                          </p:val>
                                        </p:tav>
                                        <p:tav tm="100000">
                                          <p:val>
                                            <p:strVal val="#ppt_w"/>
                                          </p:val>
                                        </p:tav>
                                      </p:tavLst>
                                    </p:anim>
                                    <p:anim calcmode="lin" valueType="num">
                                      <p:cBhvr>
                                        <p:cTn id="43" dur="4500" fill="hold"/>
                                        <p:tgtEl>
                                          <p:spTgt spid="7"/>
                                        </p:tgtEl>
                                        <p:attrNameLst>
                                          <p:attrName>ppt_h</p:attrName>
                                        </p:attrNameLst>
                                      </p:cBhvr>
                                      <p:tavLst>
                                        <p:tav tm="0" fmla="#ppt_h*sin(2.5*pi*$)">
                                          <p:val>
                                            <p:fltVal val="0"/>
                                          </p:val>
                                        </p:tav>
                                        <p:tav tm="100000">
                                          <p:val>
                                            <p:fltVal val="1"/>
                                          </p:val>
                                        </p:tav>
                                      </p:tavLst>
                                    </p:anim>
                                  </p:childTnLst>
                                </p:cTn>
                              </p:par>
                              <p:par>
                                <p:cTn id="44" presetID="8" presetClass="emph" presetSubtype="0" repeatCount="indefinite" fill="hold" nodeType="withEffect">
                                  <p:stCondLst>
                                    <p:cond delay="0"/>
                                  </p:stCondLst>
                                  <p:childTnLst>
                                    <p:animRot by="21600000">
                                      <p:cBhvr>
                                        <p:cTn id="45" dur="4500" fill="hold"/>
                                        <p:tgtEl>
                                          <p:spTgt spid="7"/>
                                        </p:tgtEl>
                                        <p:attrNameLst>
                                          <p:attrName>r</p:attrName>
                                        </p:attrNameLst>
                                      </p:cBhvr>
                                    </p:animRot>
                                  </p:childTnLst>
                                </p:cTn>
                              </p:par>
                              <p:par>
                                <p:cTn id="46" presetID="2" presetClass="exit" presetSubtype="2" fill="hold" nodeType="withEffect">
                                  <p:stCondLst>
                                    <p:cond delay="0"/>
                                  </p:stCondLst>
                                  <p:childTnLst>
                                    <p:anim calcmode="lin" valueType="num">
                                      <p:cBhvr additive="base">
                                        <p:cTn id="47" dur="5500"/>
                                        <p:tgtEl>
                                          <p:spTgt spid="7"/>
                                        </p:tgtEl>
                                        <p:attrNameLst>
                                          <p:attrName>ppt_x</p:attrName>
                                        </p:attrNameLst>
                                      </p:cBhvr>
                                      <p:tavLst>
                                        <p:tav tm="0">
                                          <p:val>
                                            <p:strVal val="ppt_x"/>
                                          </p:val>
                                        </p:tav>
                                        <p:tav tm="100000">
                                          <p:val>
                                            <p:strVal val="1+ppt_w/2"/>
                                          </p:val>
                                        </p:tav>
                                      </p:tavLst>
                                    </p:anim>
                                    <p:anim calcmode="lin" valueType="num">
                                      <p:cBhvr additive="base">
                                        <p:cTn id="48" dur="5500"/>
                                        <p:tgtEl>
                                          <p:spTgt spid="7"/>
                                        </p:tgtEl>
                                        <p:attrNameLst>
                                          <p:attrName>ppt_y</p:attrName>
                                        </p:attrNameLst>
                                      </p:cBhvr>
                                      <p:tavLst>
                                        <p:tav tm="0">
                                          <p:val>
                                            <p:strVal val="ppt_y"/>
                                          </p:val>
                                        </p:tav>
                                        <p:tav tm="100000">
                                          <p:val>
                                            <p:strVal val="ppt_y"/>
                                          </p:val>
                                        </p:tav>
                                      </p:tavLst>
                                    </p:anim>
                                    <p:set>
                                      <p:cBhvr>
                                        <p:cTn id="49" dur="1" fill="hold">
                                          <p:stCondLst>
                                            <p:cond delay="5499"/>
                                          </p:stCondLst>
                                        </p:cTn>
                                        <p:tgtEl>
                                          <p:spTgt spid="7"/>
                                        </p:tgtEl>
                                        <p:attrNameLst>
                                          <p:attrName>style.visibility</p:attrName>
                                        </p:attrNameLst>
                                      </p:cBhvr>
                                      <p:to>
                                        <p:strVal val="hidden"/>
                                      </p:to>
                                    </p:set>
                                  </p:childTnLst>
                                </p:cTn>
                              </p:par>
                              <p:par>
                                <p:cTn id="50" presetID="2" presetClass="entr" presetSubtype="8" fill="hold"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additive="base">
                                        <p:cTn id="52" dur="4500" fill="hold"/>
                                        <p:tgtEl>
                                          <p:spTgt spid="8"/>
                                        </p:tgtEl>
                                        <p:attrNameLst>
                                          <p:attrName>ppt_x</p:attrName>
                                        </p:attrNameLst>
                                      </p:cBhvr>
                                      <p:tavLst>
                                        <p:tav tm="0">
                                          <p:val>
                                            <p:strVal val="0-#ppt_w/2"/>
                                          </p:val>
                                        </p:tav>
                                        <p:tav tm="100000">
                                          <p:val>
                                            <p:strVal val="#ppt_x"/>
                                          </p:val>
                                        </p:tav>
                                      </p:tavLst>
                                    </p:anim>
                                    <p:anim calcmode="lin" valueType="num">
                                      <p:cBhvr additive="base">
                                        <p:cTn id="53" dur="4500" fill="hold"/>
                                        <p:tgtEl>
                                          <p:spTgt spid="8"/>
                                        </p:tgtEl>
                                        <p:attrNameLst>
                                          <p:attrName>ppt_y</p:attrName>
                                        </p:attrNameLst>
                                      </p:cBhvr>
                                      <p:tavLst>
                                        <p:tav tm="0">
                                          <p:val>
                                            <p:strVal val="#ppt_y"/>
                                          </p:val>
                                        </p:tav>
                                        <p:tav tm="100000">
                                          <p:val>
                                            <p:strVal val="#ppt_y"/>
                                          </p:val>
                                        </p:tav>
                                      </p:tavLst>
                                    </p:anim>
                                  </p:childTnLst>
                                </p:cTn>
                              </p:par>
                              <p:par>
                                <p:cTn id="54" presetID="19" presetClass="entr" presetSubtype="5" fill="hold" nodeType="with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p:cTn id="56" dur="4500" fill="hold"/>
                                        <p:tgtEl>
                                          <p:spTgt spid="8"/>
                                        </p:tgtEl>
                                        <p:attrNameLst>
                                          <p:attrName>ppt_w</p:attrName>
                                        </p:attrNameLst>
                                      </p:cBhvr>
                                      <p:tavLst>
                                        <p:tav tm="0">
                                          <p:val>
                                            <p:strVal val="#ppt_w"/>
                                          </p:val>
                                        </p:tav>
                                        <p:tav tm="100000">
                                          <p:val>
                                            <p:strVal val="#ppt_w"/>
                                          </p:val>
                                        </p:tav>
                                      </p:tavLst>
                                    </p:anim>
                                    <p:anim calcmode="lin" valueType="num">
                                      <p:cBhvr>
                                        <p:cTn id="57" dur="4500" fill="hold"/>
                                        <p:tgtEl>
                                          <p:spTgt spid="8"/>
                                        </p:tgtEl>
                                        <p:attrNameLst>
                                          <p:attrName>ppt_h</p:attrName>
                                        </p:attrNameLst>
                                      </p:cBhvr>
                                      <p:tavLst>
                                        <p:tav tm="0" fmla="#ppt_h*sin(2.5*pi*$)">
                                          <p:val>
                                            <p:fltVal val="0"/>
                                          </p:val>
                                        </p:tav>
                                        <p:tav tm="100000">
                                          <p:val>
                                            <p:fltVal val="1"/>
                                          </p:val>
                                        </p:tav>
                                      </p:tavLst>
                                    </p:anim>
                                  </p:childTnLst>
                                </p:cTn>
                              </p:par>
                              <p:par>
                                <p:cTn id="58" presetID="8" presetClass="emph" presetSubtype="0" repeatCount="indefinite" fill="hold" nodeType="withEffect">
                                  <p:stCondLst>
                                    <p:cond delay="0"/>
                                  </p:stCondLst>
                                  <p:childTnLst>
                                    <p:animRot by="-21600000">
                                      <p:cBhvr>
                                        <p:cTn id="59" dur="4500" fill="hold"/>
                                        <p:tgtEl>
                                          <p:spTgt spid="8"/>
                                        </p:tgtEl>
                                        <p:attrNameLst>
                                          <p:attrName>r</p:attrName>
                                        </p:attrNameLst>
                                      </p:cBhvr>
                                    </p:animRot>
                                  </p:childTnLst>
                                </p:cTn>
                              </p:par>
                              <p:par>
                                <p:cTn id="60" presetID="2" presetClass="exit" presetSubtype="8" fill="hold" nodeType="withEffect">
                                  <p:stCondLst>
                                    <p:cond delay="0"/>
                                  </p:stCondLst>
                                  <p:childTnLst>
                                    <p:anim calcmode="lin" valueType="num">
                                      <p:cBhvr additive="base">
                                        <p:cTn id="61" dur="5500"/>
                                        <p:tgtEl>
                                          <p:spTgt spid="8"/>
                                        </p:tgtEl>
                                        <p:attrNameLst>
                                          <p:attrName>ppt_x</p:attrName>
                                        </p:attrNameLst>
                                      </p:cBhvr>
                                      <p:tavLst>
                                        <p:tav tm="0">
                                          <p:val>
                                            <p:strVal val="ppt_x"/>
                                          </p:val>
                                        </p:tav>
                                        <p:tav tm="100000">
                                          <p:val>
                                            <p:strVal val="0-ppt_w/2"/>
                                          </p:val>
                                        </p:tav>
                                      </p:tavLst>
                                    </p:anim>
                                    <p:anim calcmode="lin" valueType="num">
                                      <p:cBhvr additive="base">
                                        <p:cTn id="62" dur="5500"/>
                                        <p:tgtEl>
                                          <p:spTgt spid="8"/>
                                        </p:tgtEl>
                                        <p:attrNameLst>
                                          <p:attrName>ppt_y</p:attrName>
                                        </p:attrNameLst>
                                      </p:cBhvr>
                                      <p:tavLst>
                                        <p:tav tm="0">
                                          <p:val>
                                            <p:strVal val="ppt_y"/>
                                          </p:val>
                                        </p:tav>
                                        <p:tav tm="100000">
                                          <p:val>
                                            <p:strVal val="ppt_y"/>
                                          </p:val>
                                        </p:tav>
                                      </p:tavLst>
                                    </p:anim>
                                    <p:set>
                                      <p:cBhvr>
                                        <p:cTn id="63" dur="1" fill="hold">
                                          <p:stCondLst>
                                            <p:cond delay="5499"/>
                                          </p:stCondLst>
                                        </p:cTn>
                                        <p:tgtEl>
                                          <p:spTgt spid="8"/>
                                        </p:tgtEl>
                                        <p:attrNameLst>
                                          <p:attrName>style.visibility</p:attrName>
                                        </p:attrNameLst>
                                      </p:cBhvr>
                                      <p:to>
                                        <p:strVal val="hidden"/>
                                      </p:to>
                                    </p:set>
                                  </p:childTnLst>
                                </p:cTn>
                              </p:par>
                              <p:par>
                                <p:cTn id="64" presetID="2" presetClass="entr" presetSubtype="8" fill="hold"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additive="base">
                                        <p:cTn id="66" dur="4500" fill="hold"/>
                                        <p:tgtEl>
                                          <p:spTgt spid="9"/>
                                        </p:tgtEl>
                                        <p:attrNameLst>
                                          <p:attrName>ppt_x</p:attrName>
                                        </p:attrNameLst>
                                      </p:cBhvr>
                                      <p:tavLst>
                                        <p:tav tm="0">
                                          <p:val>
                                            <p:strVal val="0-#ppt_w/2"/>
                                          </p:val>
                                        </p:tav>
                                        <p:tav tm="100000">
                                          <p:val>
                                            <p:strVal val="#ppt_x"/>
                                          </p:val>
                                        </p:tav>
                                      </p:tavLst>
                                    </p:anim>
                                    <p:anim calcmode="lin" valueType="num">
                                      <p:cBhvr additive="base">
                                        <p:cTn id="67" dur="4500" fill="hold"/>
                                        <p:tgtEl>
                                          <p:spTgt spid="9"/>
                                        </p:tgtEl>
                                        <p:attrNameLst>
                                          <p:attrName>ppt_y</p:attrName>
                                        </p:attrNameLst>
                                      </p:cBhvr>
                                      <p:tavLst>
                                        <p:tav tm="0">
                                          <p:val>
                                            <p:strVal val="#ppt_y"/>
                                          </p:val>
                                        </p:tav>
                                        <p:tav tm="100000">
                                          <p:val>
                                            <p:strVal val="#ppt_y"/>
                                          </p:val>
                                        </p:tav>
                                      </p:tavLst>
                                    </p:anim>
                                  </p:childTnLst>
                                </p:cTn>
                              </p:par>
                              <p:par>
                                <p:cTn id="68" presetID="19" presetClass="entr" presetSubtype="5"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4500" fill="hold"/>
                                        <p:tgtEl>
                                          <p:spTgt spid="9"/>
                                        </p:tgtEl>
                                        <p:attrNameLst>
                                          <p:attrName>ppt_w</p:attrName>
                                        </p:attrNameLst>
                                      </p:cBhvr>
                                      <p:tavLst>
                                        <p:tav tm="0">
                                          <p:val>
                                            <p:strVal val="#ppt_w"/>
                                          </p:val>
                                        </p:tav>
                                        <p:tav tm="100000">
                                          <p:val>
                                            <p:strVal val="#ppt_w"/>
                                          </p:val>
                                        </p:tav>
                                      </p:tavLst>
                                    </p:anim>
                                    <p:anim calcmode="lin" valueType="num">
                                      <p:cBhvr>
                                        <p:cTn id="71" dur="4500" fill="hold"/>
                                        <p:tgtEl>
                                          <p:spTgt spid="9"/>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nodeType="withEffect">
                                  <p:stCondLst>
                                    <p:cond delay="0"/>
                                  </p:stCondLst>
                                  <p:childTnLst>
                                    <p:animRot by="-21600000">
                                      <p:cBhvr>
                                        <p:cTn id="73" dur="4500" fill="hold"/>
                                        <p:tgtEl>
                                          <p:spTgt spid="9"/>
                                        </p:tgtEl>
                                        <p:attrNameLst>
                                          <p:attrName>r</p:attrName>
                                        </p:attrNameLst>
                                      </p:cBhvr>
                                    </p:animRot>
                                  </p:childTnLst>
                                </p:cTn>
                              </p:par>
                              <p:par>
                                <p:cTn id="74" presetID="2" presetClass="exit" presetSubtype="8" fill="hold" nodeType="withEffect">
                                  <p:stCondLst>
                                    <p:cond delay="0"/>
                                  </p:stCondLst>
                                  <p:childTnLst>
                                    <p:anim calcmode="lin" valueType="num">
                                      <p:cBhvr additive="base">
                                        <p:cTn id="75" dur="5500"/>
                                        <p:tgtEl>
                                          <p:spTgt spid="9"/>
                                        </p:tgtEl>
                                        <p:attrNameLst>
                                          <p:attrName>ppt_x</p:attrName>
                                        </p:attrNameLst>
                                      </p:cBhvr>
                                      <p:tavLst>
                                        <p:tav tm="0">
                                          <p:val>
                                            <p:strVal val="ppt_x"/>
                                          </p:val>
                                        </p:tav>
                                        <p:tav tm="100000">
                                          <p:val>
                                            <p:strVal val="0-ppt_w/2"/>
                                          </p:val>
                                        </p:tav>
                                      </p:tavLst>
                                    </p:anim>
                                    <p:anim calcmode="lin" valueType="num">
                                      <p:cBhvr additive="base">
                                        <p:cTn id="76" dur="5500"/>
                                        <p:tgtEl>
                                          <p:spTgt spid="9"/>
                                        </p:tgtEl>
                                        <p:attrNameLst>
                                          <p:attrName>ppt_y</p:attrName>
                                        </p:attrNameLst>
                                      </p:cBhvr>
                                      <p:tavLst>
                                        <p:tav tm="0">
                                          <p:val>
                                            <p:strVal val="ppt_y"/>
                                          </p:val>
                                        </p:tav>
                                        <p:tav tm="100000">
                                          <p:val>
                                            <p:strVal val="ppt_y"/>
                                          </p:val>
                                        </p:tav>
                                      </p:tavLst>
                                    </p:anim>
                                    <p:set>
                                      <p:cBhvr>
                                        <p:cTn id="77" dur="1" fill="hold">
                                          <p:stCondLst>
                                            <p:cond delay="5499"/>
                                          </p:stCondLst>
                                        </p:cTn>
                                        <p:tgtEl>
                                          <p:spTgt spid="9"/>
                                        </p:tgtEl>
                                        <p:attrNameLst>
                                          <p:attrName>style.visibility</p:attrName>
                                        </p:attrNameLst>
                                      </p:cBhvr>
                                      <p:to>
                                        <p:strVal val="hidden"/>
                                      </p:to>
                                    </p:set>
                                  </p:childTnLst>
                                </p:cTn>
                              </p:par>
                              <p:par>
                                <p:cTn id="78" presetID="2" presetClass="entr" presetSubtype="8" fill="hold" nodeType="withEffect">
                                  <p:stCondLst>
                                    <p:cond delay="0"/>
                                  </p:stCondLst>
                                  <p:childTnLst>
                                    <p:set>
                                      <p:cBhvr>
                                        <p:cTn id="79" dur="1" fill="hold">
                                          <p:stCondLst>
                                            <p:cond delay="0"/>
                                          </p:stCondLst>
                                        </p:cTn>
                                        <p:tgtEl>
                                          <p:spTgt spid="10"/>
                                        </p:tgtEl>
                                        <p:attrNameLst>
                                          <p:attrName>style.visibility</p:attrName>
                                        </p:attrNameLst>
                                      </p:cBhvr>
                                      <p:to>
                                        <p:strVal val="visible"/>
                                      </p:to>
                                    </p:set>
                                    <p:anim calcmode="lin" valueType="num">
                                      <p:cBhvr additive="base">
                                        <p:cTn id="80" dur="4500" fill="hold"/>
                                        <p:tgtEl>
                                          <p:spTgt spid="10"/>
                                        </p:tgtEl>
                                        <p:attrNameLst>
                                          <p:attrName>ppt_x</p:attrName>
                                        </p:attrNameLst>
                                      </p:cBhvr>
                                      <p:tavLst>
                                        <p:tav tm="0">
                                          <p:val>
                                            <p:strVal val="0-#ppt_w/2"/>
                                          </p:val>
                                        </p:tav>
                                        <p:tav tm="100000">
                                          <p:val>
                                            <p:strVal val="#ppt_x"/>
                                          </p:val>
                                        </p:tav>
                                      </p:tavLst>
                                    </p:anim>
                                    <p:anim calcmode="lin" valueType="num">
                                      <p:cBhvr additive="base">
                                        <p:cTn id="81" dur="4500" fill="hold"/>
                                        <p:tgtEl>
                                          <p:spTgt spid="10"/>
                                        </p:tgtEl>
                                        <p:attrNameLst>
                                          <p:attrName>ppt_y</p:attrName>
                                        </p:attrNameLst>
                                      </p:cBhvr>
                                      <p:tavLst>
                                        <p:tav tm="0">
                                          <p:val>
                                            <p:strVal val="#ppt_y"/>
                                          </p:val>
                                        </p:tav>
                                        <p:tav tm="100000">
                                          <p:val>
                                            <p:strVal val="#ppt_y"/>
                                          </p:val>
                                        </p:tav>
                                      </p:tavLst>
                                    </p:anim>
                                  </p:childTnLst>
                                </p:cTn>
                              </p:par>
                              <p:par>
                                <p:cTn id="82" presetID="19" presetClass="entr" presetSubtype="5" fill="hold" nodeType="withEffect">
                                  <p:stCondLst>
                                    <p:cond delay="0"/>
                                  </p:stCondLst>
                                  <p:childTnLst>
                                    <p:set>
                                      <p:cBhvr>
                                        <p:cTn id="83" dur="1" fill="hold">
                                          <p:stCondLst>
                                            <p:cond delay="0"/>
                                          </p:stCondLst>
                                        </p:cTn>
                                        <p:tgtEl>
                                          <p:spTgt spid="10"/>
                                        </p:tgtEl>
                                        <p:attrNameLst>
                                          <p:attrName>style.visibility</p:attrName>
                                        </p:attrNameLst>
                                      </p:cBhvr>
                                      <p:to>
                                        <p:strVal val="visible"/>
                                      </p:to>
                                    </p:set>
                                    <p:anim calcmode="lin" valueType="num">
                                      <p:cBhvr>
                                        <p:cTn id="84" dur="4500" fill="hold"/>
                                        <p:tgtEl>
                                          <p:spTgt spid="10"/>
                                        </p:tgtEl>
                                        <p:attrNameLst>
                                          <p:attrName>ppt_w</p:attrName>
                                        </p:attrNameLst>
                                      </p:cBhvr>
                                      <p:tavLst>
                                        <p:tav tm="0">
                                          <p:val>
                                            <p:strVal val="#ppt_w"/>
                                          </p:val>
                                        </p:tav>
                                        <p:tav tm="100000">
                                          <p:val>
                                            <p:strVal val="#ppt_w"/>
                                          </p:val>
                                        </p:tav>
                                      </p:tavLst>
                                    </p:anim>
                                    <p:anim calcmode="lin" valueType="num">
                                      <p:cBhvr>
                                        <p:cTn id="85" dur="4500" fill="hold"/>
                                        <p:tgtEl>
                                          <p:spTgt spid="10"/>
                                        </p:tgtEl>
                                        <p:attrNameLst>
                                          <p:attrName>ppt_h</p:attrName>
                                        </p:attrNameLst>
                                      </p:cBhvr>
                                      <p:tavLst>
                                        <p:tav tm="0" fmla="#ppt_h*sin(2.5*pi*$)">
                                          <p:val>
                                            <p:fltVal val="0"/>
                                          </p:val>
                                        </p:tav>
                                        <p:tav tm="100000">
                                          <p:val>
                                            <p:fltVal val="1"/>
                                          </p:val>
                                        </p:tav>
                                      </p:tavLst>
                                    </p:anim>
                                  </p:childTnLst>
                                </p:cTn>
                              </p:par>
                              <p:par>
                                <p:cTn id="86" presetID="8" presetClass="emph" presetSubtype="0" repeatCount="indefinite" fill="hold" nodeType="withEffect">
                                  <p:stCondLst>
                                    <p:cond delay="0"/>
                                  </p:stCondLst>
                                  <p:childTnLst>
                                    <p:animRot by="-21600000">
                                      <p:cBhvr>
                                        <p:cTn id="87" dur="4500" fill="hold"/>
                                        <p:tgtEl>
                                          <p:spTgt spid="10"/>
                                        </p:tgtEl>
                                        <p:attrNameLst>
                                          <p:attrName>r</p:attrName>
                                        </p:attrNameLst>
                                      </p:cBhvr>
                                    </p:animRot>
                                  </p:childTnLst>
                                </p:cTn>
                              </p:par>
                              <p:par>
                                <p:cTn id="88" presetID="2" presetClass="exit" presetSubtype="8" fill="hold" nodeType="withEffect">
                                  <p:stCondLst>
                                    <p:cond delay="0"/>
                                  </p:stCondLst>
                                  <p:childTnLst>
                                    <p:anim calcmode="lin" valueType="num">
                                      <p:cBhvr additive="base">
                                        <p:cTn id="89" dur="5500"/>
                                        <p:tgtEl>
                                          <p:spTgt spid="10"/>
                                        </p:tgtEl>
                                        <p:attrNameLst>
                                          <p:attrName>ppt_x</p:attrName>
                                        </p:attrNameLst>
                                      </p:cBhvr>
                                      <p:tavLst>
                                        <p:tav tm="0">
                                          <p:val>
                                            <p:strVal val="ppt_x"/>
                                          </p:val>
                                        </p:tav>
                                        <p:tav tm="100000">
                                          <p:val>
                                            <p:strVal val="0-ppt_w/2"/>
                                          </p:val>
                                        </p:tav>
                                      </p:tavLst>
                                    </p:anim>
                                    <p:anim calcmode="lin" valueType="num">
                                      <p:cBhvr additive="base">
                                        <p:cTn id="90" dur="5500"/>
                                        <p:tgtEl>
                                          <p:spTgt spid="10"/>
                                        </p:tgtEl>
                                        <p:attrNameLst>
                                          <p:attrName>ppt_y</p:attrName>
                                        </p:attrNameLst>
                                      </p:cBhvr>
                                      <p:tavLst>
                                        <p:tav tm="0">
                                          <p:val>
                                            <p:strVal val="ppt_y"/>
                                          </p:val>
                                        </p:tav>
                                        <p:tav tm="100000">
                                          <p:val>
                                            <p:strVal val="ppt_y"/>
                                          </p:val>
                                        </p:tav>
                                      </p:tavLst>
                                    </p:anim>
                                    <p:set>
                                      <p:cBhvr>
                                        <p:cTn id="91" dur="1" fill="hold">
                                          <p:stCondLst>
                                            <p:cond delay="5499"/>
                                          </p:stCondLst>
                                        </p:cTn>
                                        <p:tgtEl>
                                          <p:spTgt spid="10"/>
                                        </p:tgtEl>
                                        <p:attrNameLst>
                                          <p:attrName>style.visibility</p:attrName>
                                        </p:attrNameLst>
                                      </p:cBhvr>
                                      <p:to>
                                        <p:strVal val="hidden"/>
                                      </p:to>
                                    </p:set>
                                  </p:childTnLst>
                                </p:cTn>
                              </p:par>
                              <p:par>
                                <p:cTn id="92" presetID="2" presetClass="entr" presetSubtype="2" fill="hold" nodeType="withEffect">
                                  <p:stCondLst>
                                    <p:cond delay="500"/>
                                  </p:stCondLst>
                                  <p:childTnLst>
                                    <p:set>
                                      <p:cBhvr>
                                        <p:cTn id="93" dur="1" fill="hold">
                                          <p:stCondLst>
                                            <p:cond delay="0"/>
                                          </p:stCondLst>
                                        </p:cTn>
                                        <p:tgtEl>
                                          <p:spTgt spid="11"/>
                                        </p:tgtEl>
                                        <p:attrNameLst>
                                          <p:attrName>style.visibility</p:attrName>
                                        </p:attrNameLst>
                                      </p:cBhvr>
                                      <p:to>
                                        <p:strVal val="visible"/>
                                      </p:to>
                                    </p:set>
                                    <p:anim calcmode="lin" valueType="num">
                                      <p:cBhvr additive="base">
                                        <p:cTn id="94" dur="3000" fill="hold"/>
                                        <p:tgtEl>
                                          <p:spTgt spid="11"/>
                                        </p:tgtEl>
                                        <p:attrNameLst>
                                          <p:attrName>ppt_x</p:attrName>
                                        </p:attrNameLst>
                                      </p:cBhvr>
                                      <p:tavLst>
                                        <p:tav tm="0">
                                          <p:val>
                                            <p:strVal val="1+#ppt_w/2"/>
                                          </p:val>
                                        </p:tav>
                                        <p:tav tm="100000">
                                          <p:val>
                                            <p:strVal val="#ppt_x"/>
                                          </p:val>
                                        </p:tav>
                                      </p:tavLst>
                                    </p:anim>
                                    <p:anim calcmode="lin" valueType="num">
                                      <p:cBhvr additive="base">
                                        <p:cTn id="95" dur="3000" fill="hold"/>
                                        <p:tgtEl>
                                          <p:spTgt spid="11"/>
                                        </p:tgtEl>
                                        <p:attrNameLst>
                                          <p:attrName>ppt_y</p:attrName>
                                        </p:attrNameLst>
                                      </p:cBhvr>
                                      <p:tavLst>
                                        <p:tav tm="0">
                                          <p:val>
                                            <p:strVal val="#ppt_y"/>
                                          </p:val>
                                        </p:tav>
                                        <p:tav tm="100000">
                                          <p:val>
                                            <p:strVal val="#ppt_y"/>
                                          </p:val>
                                        </p:tav>
                                      </p:tavLst>
                                    </p:anim>
                                  </p:childTnLst>
                                </p:cTn>
                              </p:par>
                              <p:par>
                                <p:cTn id="96" presetID="2" presetClass="exit" presetSubtype="8" fill="hold" nodeType="withEffect">
                                  <p:stCondLst>
                                    <p:cond delay="500"/>
                                  </p:stCondLst>
                                  <p:childTnLst>
                                    <p:anim calcmode="lin" valueType="num">
                                      <p:cBhvr additive="base">
                                        <p:cTn id="97" dur="4500"/>
                                        <p:tgtEl>
                                          <p:spTgt spid="11"/>
                                        </p:tgtEl>
                                        <p:attrNameLst>
                                          <p:attrName>ppt_x</p:attrName>
                                        </p:attrNameLst>
                                      </p:cBhvr>
                                      <p:tavLst>
                                        <p:tav tm="0">
                                          <p:val>
                                            <p:strVal val="ppt_x"/>
                                          </p:val>
                                        </p:tav>
                                        <p:tav tm="100000">
                                          <p:val>
                                            <p:strVal val="0-ppt_w/2"/>
                                          </p:val>
                                        </p:tav>
                                      </p:tavLst>
                                    </p:anim>
                                    <p:anim calcmode="lin" valueType="num">
                                      <p:cBhvr additive="base">
                                        <p:cTn id="98" dur="4500"/>
                                        <p:tgtEl>
                                          <p:spTgt spid="11"/>
                                        </p:tgtEl>
                                        <p:attrNameLst>
                                          <p:attrName>ppt_y</p:attrName>
                                        </p:attrNameLst>
                                      </p:cBhvr>
                                      <p:tavLst>
                                        <p:tav tm="0">
                                          <p:val>
                                            <p:strVal val="ppt_y"/>
                                          </p:val>
                                        </p:tav>
                                        <p:tav tm="100000">
                                          <p:val>
                                            <p:strVal val="ppt_y"/>
                                          </p:val>
                                        </p:tav>
                                      </p:tavLst>
                                    </p:anim>
                                    <p:set>
                                      <p:cBhvr>
                                        <p:cTn id="99" dur="1" fill="hold">
                                          <p:stCondLst>
                                            <p:cond delay="4499"/>
                                          </p:stCondLst>
                                        </p:cTn>
                                        <p:tgtEl>
                                          <p:spTgt spid="11"/>
                                        </p:tgtEl>
                                        <p:attrNameLst>
                                          <p:attrName>style.visibility</p:attrName>
                                        </p:attrNameLst>
                                      </p:cBhvr>
                                      <p:to>
                                        <p:strVal val="hidden"/>
                                      </p:to>
                                    </p:set>
                                  </p:childTnLst>
                                </p:cTn>
                              </p:par>
                              <p:par>
                                <p:cTn id="100" presetID="6" presetClass="emph" presetSubtype="0" fill="hold" nodeType="withEffect">
                                  <p:stCondLst>
                                    <p:cond delay="500"/>
                                  </p:stCondLst>
                                  <p:childTnLst>
                                    <p:animScale>
                                      <p:cBhvr>
                                        <p:cTn id="101" dur="5000" fill="hold"/>
                                        <p:tgtEl>
                                          <p:spTgt spid="11"/>
                                        </p:tgtEl>
                                      </p:cBhvr>
                                      <p:by x="400000" y="100000"/>
                                    </p:animScale>
                                  </p:childTnLst>
                                </p:cTn>
                              </p:par>
                              <p:par>
                                <p:cTn id="102" presetID="2" presetClass="entr" presetSubtype="8" fill="hold" nodeType="withEffect">
                                  <p:stCondLst>
                                    <p:cond delay="500"/>
                                  </p:stCondLst>
                                  <p:childTnLst>
                                    <p:set>
                                      <p:cBhvr>
                                        <p:cTn id="103" dur="1" fill="hold">
                                          <p:stCondLst>
                                            <p:cond delay="0"/>
                                          </p:stCondLst>
                                        </p:cTn>
                                        <p:tgtEl>
                                          <p:spTgt spid="12"/>
                                        </p:tgtEl>
                                        <p:attrNameLst>
                                          <p:attrName>style.visibility</p:attrName>
                                        </p:attrNameLst>
                                      </p:cBhvr>
                                      <p:to>
                                        <p:strVal val="visible"/>
                                      </p:to>
                                    </p:set>
                                    <p:anim calcmode="lin" valueType="num">
                                      <p:cBhvr additive="base">
                                        <p:cTn id="104" dur="3000" fill="hold"/>
                                        <p:tgtEl>
                                          <p:spTgt spid="12"/>
                                        </p:tgtEl>
                                        <p:attrNameLst>
                                          <p:attrName>ppt_x</p:attrName>
                                        </p:attrNameLst>
                                      </p:cBhvr>
                                      <p:tavLst>
                                        <p:tav tm="0">
                                          <p:val>
                                            <p:strVal val="0-#ppt_w/2"/>
                                          </p:val>
                                        </p:tav>
                                        <p:tav tm="100000">
                                          <p:val>
                                            <p:strVal val="#ppt_x"/>
                                          </p:val>
                                        </p:tav>
                                      </p:tavLst>
                                    </p:anim>
                                    <p:anim calcmode="lin" valueType="num">
                                      <p:cBhvr additive="base">
                                        <p:cTn id="105" dur="3000" fill="hold"/>
                                        <p:tgtEl>
                                          <p:spTgt spid="12"/>
                                        </p:tgtEl>
                                        <p:attrNameLst>
                                          <p:attrName>ppt_y</p:attrName>
                                        </p:attrNameLst>
                                      </p:cBhvr>
                                      <p:tavLst>
                                        <p:tav tm="0">
                                          <p:val>
                                            <p:strVal val="#ppt_y"/>
                                          </p:val>
                                        </p:tav>
                                        <p:tav tm="100000">
                                          <p:val>
                                            <p:strVal val="#ppt_y"/>
                                          </p:val>
                                        </p:tav>
                                      </p:tavLst>
                                    </p:anim>
                                  </p:childTnLst>
                                </p:cTn>
                              </p:par>
                              <p:par>
                                <p:cTn id="106" presetID="2" presetClass="exit" presetSubtype="2" fill="hold" nodeType="withEffect">
                                  <p:stCondLst>
                                    <p:cond delay="500"/>
                                  </p:stCondLst>
                                  <p:childTnLst>
                                    <p:anim calcmode="lin" valueType="num">
                                      <p:cBhvr additive="base">
                                        <p:cTn id="107" dur="4500"/>
                                        <p:tgtEl>
                                          <p:spTgt spid="12"/>
                                        </p:tgtEl>
                                        <p:attrNameLst>
                                          <p:attrName>ppt_x</p:attrName>
                                        </p:attrNameLst>
                                      </p:cBhvr>
                                      <p:tavLst>
                                        <p:tav tm="0">
                                          <p:val>
                                            <p:strVal val="ppt_x"/>
                                          </p:val>
                                        </p:tav>
                                        <p:tav tm="100000">
                                          <p:val>
                                            <p:strVal val="1+ppt_w/2"/>
                                          </p:val>
                                        </p:tav>
                                      </p:tavLst>
                                    </p:anim>
                                    <p:anim calcmode="lin" valueType="num">
                                      <p:cBhvr additive="base">
                                        <p:cTn id="108" dur="4500"/>
                                        <p:tgtEl>
                                          <p:spTgt spid="12"/>
                                        </p:tgtEl>
                                        <p:attrNameLst>
                                          <p:attrName>ppt_y</p:attrName>
                                        </p:attrNameLst>
                                      </p:cBhvr>
                                      <p:tavLst>
                                        <p:tav tm="0">
                                          <p:val>
                                            <p:strVal val="ppt_y"/>
                                          </p:val>
                                        </p:tav>
                                        <p:tav tm="100000">
                                          <p:val>
                                            <p:strVal val="ppt_y"/>
                                          </p:val>
                                        </p:tav>
                                      </p:tavLst>
                                    </p:anim>
                                    <p:set>
                                      <p:cBhvr>
                                        <p:cTn id="109" dur="1" fill="hold">
                                          <p:stCondLst>
                                            <p:cond delay="4499"/>
                                          </p:stCondLst>
                                        </p:cTn>
                                        <p:tgtEl>
                                          <p:spTgt spid="12"/>
                                        </p:tgtEl>
                                        <p:attrNameLst>
                                          <p:attrName>style.visibility</p:attrName>
                                        </p:attrNameLst>
                                      </p:cBhvr>
                                      <p:to>
                                        <p:strVal val="hidden"/>
                                      </p:to>
                                    </p:set>
                                  </p:childTnLst>
                                </p:cTn>
                              </p:par>
                              <p:par>
                                <p:cTn id="110" presetID="6" presetClass="emph" presetSubtype="0" fill="hold" nodeType="withEffect">
                                  <p:stCondLst>
                                    <p:cond delay="500"/>
                                  </p:stCondLst>
                                  <p:childTnLst>
                                    <p:animScale>
                                      <p:cBhvr>
                                        <p:cTn id="111" dur="5000" fill="hold"/>
                                        <p:tgtEl>
                                          <p:spTgt spid="12"/>
                                        </p:tgtEl>
                                      </p:cBhvr>
                                      <p:by x="400000" y="100000"/>
                                    </p:animScale>
                                  </p:childTnLst>
                                </p:cTn>
                              </p:par>
                              <p:par>
                                <p:cTn id="112" presetID="23" presetClass="entr" presetSubtype="272" fill="hold" nodeType="withEffect">
                                  <p:stCondLst>
                                    <p:cond delay="500"/>
                                  </p:stCondLst>
                                  <p:childTnLst>
                                    <p:set>
                                      <p:cBhvr>
                                        <p:cTn id="113" dur="1" fill="hold">
                                          <p:stCondLst>
                                            <p:cond delay="0"/>
                                          </p:stCondLst>
                                        </p:cTn>
                                        <p:tgtEl>
                                          <p:spTgt spid="16"/>
                                        </p:tgtEl>
                                        <p:attrNameLst>
                                          <p:attrName>style.visibility</p:attrName>
                                        </p:attrNameLst>
                                      </p:cBhvr>
                                      <p:to>
                                        <p:strVal val="visible"/>
                                      </p:to>
                                    </p:set>
                                    <p:anim calcmode="lin" valueType="num">
                                      <p:cBhvr>
                                        <p:cTn id="114" dur="4500" fill="hold"/>
                                        <p:tgtEl>
                                          <p:spTgt spid="16"/>
                                        </p:tgtEl>
                                        <p:attrNameLst>
                                          <p:attrName>ppt_w</p:attrName>
                                        </p:attrNameLst>
                                      </p:cBhvr>
                                      <p:tavLst>
                                        <p:tav tm="0">
                                          <p:val>
                                            <p:strVal val="2/3*#ppt_w"/>
                                          </p:val>
                                        </p:tav>
                                        <p:tav tm="100000">
                                          <p:val>
                                            <p:strVal val="#ppt_w"/>
                                          </p:val>
                                        </p:tav>
                                      </p:tavLst>
                                    </p:anim>
                                    <p:anim calcmode="lin" valueType="num">
                                      <p:cBhvr>
                                        <p:cTn id="115" dur="4500" fill="hold"/>
                                        <p:tgtEl>
                                          <p:spTgt spid="16"/>
                                        </p:tgtEl>
                                        <p:attrNameLst>
                                          <p:attrName>ppt_h</p:attrName>
                                        </p:attrNameLst>
                                      </p:cBhvr>
                                      <p:tavLst>
                                        <p:tav tm="0">
                                          <p:val>
                                            <p:strVal val="2/3*#ppt_h"/>
                                          </p:val>
                                        </p:tav>
                                        <p:tav tm="100000">
                                          <p:val>
                                            <p:strVal val="#ppt_h"/>
                                          </p:val>
                                        </p:tav>
                                      </p:tavLst>
                                    </p:anim>
                                  </p:childTnLst>
                                </p:cTn>
                              </p:par>
                              <p:par>
                                <p:cTn id="116" presetID="16" presetClass="entr" presetSubtype="37" fill="hold" nodeType="withEffect">
                                  <p:stCondLst>
                                    <p:cond delay="500"/>
                                  </p:stCondLst>
                                  <p:childTnLst>
                                    <p:set>
                                      <p:cBhvr>
                                        <p:cTn id="117" dur="1" fill="hold">
                                          <p:stCondLst>
                                            <p:cond delay="0"/>
                                          </p:stCondLst>
                                        </p:cTn>
                                        <p:tgtEl>
                                          <p:spTgt spid="16"/>
                                        </p:tgtEl>
                                        <p:attrNameLst>
                                          <p:attrName>style.visibility</p:attrName>
                                        </p:attrNameLst>
                                      </p:cBhvr>
                                      <p:to>
                                        <p:strVal val="visible"/>
                                      </p:to>
                                    </p:set>
                                    <p:animEffect transition="in" filter="barn(outVertical)">
                                      <p:cBhvr>
                                        <p:cTn id="118" dur="4500"/>
                                        <p:tgtEl>
                                          <p:spTgt spid="16"/>
                                        </p:tgtEl>
                                      </p:cBhvr>
                                    </p:animEffect>
                                  </p:childTnLst>
                                </p:cTn>
                              </p:par>
                              <p:par>
                                <p:cTn id="119" presetID="23" presetClass="entr" presetSubtype="272" fill="hold" nodeType="withEffect">
                                  <p:stCondLst>
                                    <p:cond delay="500"/>
                                  </p:stCondLst>
                                  <p:childTnLst>
                                    <p:set>
                                      <p:cBhvr>
                                        <p:cTn id="120" dur="1" fill="hold">
                                          <p:stCondLst>
                                            <p:cond delay="0"/>
                                          </p:stCondLst>
                                        </p:cTn>
                                        <p:tgtEl>
                                          <p:spTgt spid="14"/>
                                        </p:tgtEl>
                                        <p:attrNameLst>
                                          <p:attrName>style.visibility</p:attrName>
                                        </p:attrNameLst>
                                      </p:cBhvr>
                                      <p:to>
                                        <p:strVal val="visible"/>
                                      </p:to>
                                    </p:set>
                                    <p:anim calcmode="lin" valueType="num">
                                      <p:cBhvr>
                                        <p:cTn id="121" dur="4500" fill="hold"/>
                                        <p:tgtEl>
                                          <p:spTgt spid="14"/>
                                        </p:tgtEl>
                                        <p:attrNameLst>
                                          <p:attrName>ppt_w</p:attrName>
                                        </p:attrNameLst>
                                      </p:cBhvr>
                                      <p:tavLst>
                                        <p:tav tm="0">
                                          <p:val>
                                            <p:strVal val="2/3*#ppt_w"/>
                                          </p:val>
                                        </p:tav>
                                        <p:tav tm="100000">
                                          <p:val>
                                            <p:strVal val="#ppt_w"/>
                                          </p:val>
                                        </p:tav>
                                      </p:tavLst>
                                    </p:anim>
                                    <p:anim calcmode="lin" valueType="num">
                                      <p:cBhvr>
                                        <p:cTn id="122" dur="4500" fill="hold"/>
                                        <p:tgtEl>
                                          <p:spTgt spid="14"/>
                                        </p:tgtEl>
                                        <p:attrNameLst>
                                          <p:attrName>ppt_h</p:attrName>
                                        </p:attrNameLst>
                                      </p:cBhvr>
                                      <p:tavLst>
                                        <p:tav tm="0">
                                          <p:val>
                                            <p:strVal val="2/3*#ppt_h"/>
                                          </p:val>
                                        </p:tav>
                                        <p:tav tm="100000">
                                          <p:val>
                                            <p:strVal val="#ppt_h"/>
                                          </p:val>
                                        </p:tav>
                                      </p:tavLst>
                                    </p:anim>
                                  </p:childTnLst>
                                </p:cTn>
                              </p:par>
                              <p:par>
                                <p:cTn id="123" presetID="16" presetClass="entr" presetSubtype="37" fill="hold" nodeType="withEffect">
                                  <p:stCondLst>
                                    <p:cond delay="500"/>
                                  </p:stCondLst>
                                  <p:childTnLst>
                                    <p:set>
                                      <p:cBhvr>
                                        <p:cTn id="124" dur="1" fill="hold">
                                          <p:stCondLst>
                                            <p:cond delay="0"/>
                                          </p:stCondLst>
                                        </p:cTn>
                                        <p:tgtEl>
                                          <p:spTgt spid="14"/>
                                        </p:tgtEl>
                                        <p:attrNameLst>
                                          <p:attrName>style.visibility</p:attrName>
                                        </p:attrNameLst>
                                      </p:cBhvr>
                                      <p:to>
                                        <p:strVal val="visible"/>
                                      </p:to>
                                    </p:set>
                                    <p:animEffect transition="in" filter="barn(outVertical)">
                                      <p:cBhvr>
                                        <p:cTn id="125" dur="4500"/>
                                        <p:tgtEl>
                                          <p:spTgt spid="14"/>
                                        </p:tgtEl>
                                      </p:cBhvr>
                                    </p:animEffect>
                                  </p:childTnLst>
                                </p:cTn>
                              </p:par>
                              <p:par>
                                <p:cTn id="126" presetID="23" presetClass="exit" presetSubtype="288" fill="hold" nodeType="withEffect">
                                  <p:stCondLst>
                                    <p:cond delay="3000"/>
                                  </p:stCondLst>
                                  <p:childTnLst>
                                    <p:anim calcmode="lin" valueType="num">
                                      <p:cBhvr>
                                        <p:cTn id="127" dur="2000"/>
                                        <p:tgtEl>
                                          <p:spTgt spid="14"/>
                                        </p:tgtEl>
                                        <p:attrNameLst>
                                          <p:attrName>ppt_w</p:attrName>
                                        </p:attrNameLst>
                                      </p:cBhvr>
                                      <p:tavLst>
                                        <p:tav tm="0">
                                          <p:val>
                                            <p:strVal val="ppt_w"/>
                                          </p:val>
                                        </p:tav>
                                        <p:tav tm="100000">
                                          <p:val>
                                            <p:strVal val="2/3*ppt_w"/>
                                          </p:val>
                                        </p:tav>
                                      </p:tavLst>
                                    </p:anim>
                                    <p:anim calcmode="lin" valueType="num">
                                      <p:cBhvr>
                                        <p:cTn id="128" dur="2000"/>
                                        <p:tgtEl>
                                          <p:spTgt spid="14"/>
                                        </p:tgtEl>
                                        <p:attrNameLst>
                                          <p:attrName>ppt_h</p:attrName>
                                        </p:attrNameLst>
                                      </p:cBhvr>
                                      <p:tavLst>
                                        <p:tav tm="0">
                                          <p:val>
                                            <p:strVal val="ppt_h"/>
                                          </p:val>
                                        </p:tav>
                                        <p:tav tm="100000">
                                          <p:val>
                                            <p:strVal val="2/3*ppt_h"/>
                                          </p:val>
                                        </p:tav>
                                      </p:tavLst>
                                    </p:anim>
                                    <p:set>
                                      <p:cBhvr>
                                        <p:cTn id="129" dur="1" fill="hold">
                                          <p:stCondLst>
                                            <p:cond delay="1999"/>
                                          </p:stCondLst>
                                        </p:cTn>
                                        <p:tgtEl>
                                          <p:spTgt spid="14"/>
                                        </p:tgtEl>
                                        <p:attrNameLst>
                                          <p:attrName>style.visibility</p:attrName>
                                        </p:attrNameLst>
                                      </p:cBhvr>
                                      <p:to>
                                        <p:strVal val="hidden"/>
                                      </p:to>
                                    </p:set>
                                  </p:childTnLst>
                                </p:cTn>
                              </p:par>
                              <p:par>
                                <p:cTn id="130" presetID="16" presetClass="exit" presetSubtype="21" fill="hold" nodeType="withEffect">
                                  <p:stCondLst>
                                    <p:cond delay="3000"/>
                                  </p:stCondLst>
                                  <p:childTnLst>
                                    <p:animEffect transition="out" filter="barn(inVertical)">
                                      <p:cBhvr>
                                        <p:cTn id="131" dur="2000"/>
                                        <p:tgtEl>
                                          <p:spTgt spid="14"/>
                                        </p:tgtEl>
                                      </p:cBhvr>
                                    </p:animEffect>
                                    <p:set>
                                      <p:cBhvr>
                                        <p:cTn id="132"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p:cNvSpPr/>
          <p:nvPr/>
        </p:nvSpPr>
        <p:spPr>
          <a:xfrm flipH="1">
            <a:off x="0" y="1700808"/>
            <a:ext cx="9144000" cy="3429000"/>
          </a:xfrm>
          <a:prstGeom prst="rect">
            <a:avLst/>
          </a:prstGeom>
          <a:gradFill flip="none" rotWithShape="1">
            <a:gsLst>
              <a:gs pos="3000">
                <a:schemeClr val="accent6">
                  <a:lumMod val="40000"/>
                  <a:lumOff val="60000"/>
                </a:schemeClr>
              </a:gs>
              <a:gs pos="51000">
                <a:schemeClr val="accent6">
                  <a:lumMod val="40000"/>
                  <a:lumOff val="60000"/>
                </a:schemeClr>
              </a:gs>
              <a:gs pos="48000">
                <a:schemeClr val="accent2">
                  <a:lumMod val="0"/>
                  <a:alpha val="0"/>
                </a:schemeClr>
              </a:gs>
              <a:gs pos="56000">
                <a:schemeClr val="accent2">
                  <a:lumMod val="0"/>
                  <a:alpha val="0"/>
                </a:schemeClr>
              </a:gs>
              <a:gs pos="0">
                <a:schemeClr val="accent2">
                  <a:lumMod val="0"/>
                  <a:alpha val="0"/>
                </a:schemeClr>
              </a:gs>
              <a:gs pos="98000">
                <a:schemeClr val="bg1">
                  <a:lumMod val="0"/>
                  <a:alpha val="0"/>
                </a:schemeClr>
              </a:gs>
              <a:gs pos="93000">
                <a:schemeClr val="accent6">
                  <a:lumMod val="40000"/>
                  <a:lumOff val="60000"/>
                </a:schemeClr>
              </a:gs>
              <a:gs pos="91000">
                <a:srgbClr val="000000">
                  <a:alpha val="0"/>
                </a:srgbClr>
              </a:gs>
              <a:gs pos="7000">
                <a:srgbClr val="663012">
                  <a:lumMod val="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pic>
        <p:nvPicPr>
          <p:cNvPr id="2" name="1 Imagen" descr="Diapositiva3"/>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4137"/>
            <a:ext cx="9144000" cy="6858000"/>
          </a:xfrm>
          <a:prstGeom prst="rect">
            <a:avLst/>
          </a:prstGeom>
          <a:noFill/>
          <a:ln>
            <a:noFill/>
          </a:ln>
        </p:spPr>
      </p:pic>
      <p:pic>
        <p:nvPicPr>
          <p:cNvPr id="3" name="2 Imagen" descr="Imagen25"/>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rot="5400000" flipH="1">
            <a:off x="1098061" y="2945656"/>
            <a:ext cx="3393234" cy="3593717"/>
          </a:xfrm>
          <a:prstGeom prst="rect">
            <a:avLst/>
          </a:prstGeom>
          <a:noFill/>
          <a:ln>
            <a:noFill/>
          </a:ln>
        </p:spPr>
      </p:pic>
      <p:pic>
        <p:nvPicPr>
          <p:cNvPr id="4" name="3 Imagen" descr="Imagen25"/>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rot="16200000">
            <a:off x="4626452" y="2945655"/>
            <a:ext cx="3393234" cy="3593717"/>
          </a:xfrm>
          <a:prstGeom prst="rect">
            <a:avLst/>
          </a:prstGeom>
          <a:noFill/>
          <a:ln>
            <a:noFill/>
          </a:ln>
        </p:spPr>
      </p:pic>
      <p:pic>
        <p:nvPicPr>
          <p:cNvPr id="5" name="4 Imagen" descr="Imagen25"/>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rot="16200000" flipH="1">
            <a:off x="4698275" y="208348"/>
            <a:ext cx="3393234" cy="3593717"/>
          </a:xfrm>
          <a:prstGeom prst="rect">
            <a:avLst/>
          </a:prstGeom>
          <a:noFill/>
          <a:ln>
            <a:noFill/>
          </a:ln>
        </p:spPr>
      </p:pic>
      <p:pic>
        <p:nvPicPr>
          <p:cNvPr id="6" name="5 Imagen" descr="Imagen25"/>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rot="5400000">
            <a:off x="1097873" y="208349"/>
            <a:ext cx="3393234" cy="3593717"/>
          </a:xfrm>
          <a:prstGeom prst="rect">
            <a:avLst/>
          </a:prstGeom>
          <a:noFill/>
          <a:ln>
            <a:noFill/>
          </a:ln>
        </p:spPr>
      </p:pic>
      <p:sp>
        <p:nvSpPr>
          <p:cNvPr id="9" name="8 Rectángulo"/>
          <p:cNvSpPr/>
          <p:nvPr/>
        </p:nvSpPr>
        <p:spPr>
          <a:xfrm>
            <a:off x="0" y="-241215"/>
            <a:ext cx="9144000"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767980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19" presetClass="entr" presetSubtype="5"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4500" fill="hold"/>
                                        <p:tgtEl>
                                          <p:spTgt spid="6"/>
                                        </p:tgtEl>
                                        <p:attrNameLst>
                                          <p:attrName>ppt_w</p:attrName>
                                        </p:attrNameLst>
                                      </p:cBhvr>
                                      <p:tavLst>
                                        <p:tav tm="0">
                                          <p:val>
                                            <p:strVal val="#ppt_w"/>
                                          </p:val>
                                        </p:tav>
                                        <p:tav tm="100000">
                                          <p:val>
                                            <p:strVal val="#ppt_w"/>
                                          </p:val>
                                        </p:tav>
                                      </p:tavLst>
                                    </p:anim>
                                    <p:anim calcmode="lin" valueType="num">
                                      <p:cBhvr>
                                        <p:cTn id="11" dur="4500" fill="hold"/>
                                        <p:tgtEl>
                                          <p:spTgt spid="6"/>
                                        </p:tgtEl>
                                        <p:attrNameLst>
                                          <p:attrName>ppt_h</p:attrName>
                                        </p:attrNameLst>
                                      </p:cBhvr>
                                      <p:tavLst>
                                        <p:tav tm="0" fmla="#ppt_h*sin(2.5*pi*$)">
                                          <p:val>
                                            <p:fltVal val="0"/>
                                          </p:val>
                                        </p:tav>
                                        <p:tav tm="100000">
                                          <p:val>
                                            <p:fltVal val="1"/>
                                          </p:val>
                                        </p:tav>
                                      </p:tavLst>
                                    </p:anim>
                                  </p:childTnLst>
                                </p:cTn>
                              </p:par>
                              <p:par>
                                <p:cTn id="12" presetID="8" presetClass="emph" presetSubtype="0" repeatCount="indefinite" fill="hold" nodeType="withEffect">
                                  <p:stCondLst>
                                    <p:cond delay="0"/>
                                  </p:stCondLst>
                                  <p:childTnLst>
                                    <p:animRot by="21600000">
                                      <p:cBhvr>
                                        <p:cTn id="13" dur="4250" fill="hold"/>
                                        <p:tgtEl>
                                          <p:spTgt spid="6"/>
                                        </p:tgtEl>
                                        <p:attrNameLst>
                                          <p:attrName>r</p:attrName>
                                        </p:attrNameLst>
                                      </p:cBhvr>
                                    </p:animRot>
                                  </p:childTnLst>
                                </p:cTn>
                              </p:par>
                              <p:par>
                                <p:cTn id="14" presetID="2" presetClass="exit" presetSubtype="6" fill="hold" nodeType="withEffect">
                                  <p:stCondLst>
                                    <p:cond delay="0"/>
                                  </p:stCondLst>
                                  <p:childTnLst>
                                    <p:anim calcmode="lin" valueType="num">
                                      <p:cBhvr additive="base">
                                        <p:cTn id="15" dur="5500"/>
                                        <p:tgtEl>
                                          <p:spTgt spid="6"/>
                                        </p:tgtEl>
                                        <p:attrNameLst>
                                          <p:attrName>ppt_x</p:attrName>
                                        </p:attrNameLst>
                                      </p:cBhvr>
                                      <p:tavLst>
                                        <p:tav tm="0">
                                          <p:val>
                                            <p:strVal val="ppt_x"/>
                                          </p:val>
                                        </p:tav>
                                        <p:tav tm="100000">
                                          <p:val>
                                            <p:strVal val="1+ppt_w/2"/>
                                          </p:val>
                                        </p:tav>
                                      </p:tavLst>
                                    </p:anim>
                                    <p:anim calcmode="lin" valueType="num">
                                      <p:cBhvr additive="base">
                                        <p:cTn id="16" dur="5500"/>
                                        <p:tgtEl>
                                          <p:spTgt spid="6"/>
                                        </p:tgtEl>
                                        <p:attrNameLst>
                                          <p:attrName>ppt_y</p:attrName>
                                        </p:attrNameLst>
                                      </p:cBhvr>
                                      <p:tavLst>
                                        <p:tav tm="0">
                                          <p:val>
                                            <p:strVal val="ppt_y"/>
                                          </p:val>
                                        </p:tav>
                                        <p:tav tm="100000">
                                          <p:val>
                                            <p:strVal val="1+ppt_h/2"/>
                                          </p:val>
                                        </p:tav>
                                      </p:tavLst>
                                    </p:anim>
                                    <p:set>
                                      <p:cBhvr>
                                        <p:cTn id="17" dur="1" fill="hold">
                                          <p:stCondLst>
                                            <p:cond delay="5499"/>
                                          </p:stCondLst>
                                        </p:cTn>
                                        <p:tgtEl>
                                          <p:spTgt spid="6"/>
                                        </p:tgtEl>
                                        <p:attrNameLst>
                                          <p:attrName>style.visibility</p:attrName>
                                        </p:attrNameLst>
                                      </p:cBhvr>
                                      <p:to>
                                        <p:strVal val="hidden"/>
                                      </p:to>
                                    </p:set>
                                  </p:childTnLst>
                                </p:cTn>
                              </p:par>
                              <p:par>
                                <p:cTn id="18" presetID="19" presetClass="entr" presetSubtype="5"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4500" fill="hold"/>
                                        <p:tgtEl>
                                          <p:spTgt spid="5"/>
                                        </p:tgtEl>
                                        <p:attrNameLst>
                                          <p:attrName>ppt_w</p:attrName>
                                        </p:attrNameLst>
                                      </p:cBhvr>
                                      <p:tavLst>
                                        <p:tav tm="0">
                                          <p:val>
                                            <p:strVal val="#ppt_w"/>
                                          </p:val>
                                        </p:tav>
                                        <p:tav tm="100000">
                                          <p:val>
                                            <p:strVal val="#ppt_w"/>
                                          </p:val>
                                        </p:tav>
                                      </p:tavLst>
                                    </p:anim>
                                    <p:anim calcmode="lin" valueType="num">
                                      <p:cBhvr>
                                        <p:cTn id="21" dur="4500" fill="hold"/>
                                        <p:tgtEl>
                                          <p:spTgt spid="5"/>
                                        </p:tgtEl>
                                        <p:attrNameLst>
                                          <p:attrName>ppt_h</p:attrName>
                                        </p:attrNameLst>
                                      </p:cBhvr>
                                      <p:tavLst>
                                        <p:tav tm="0" fmla="#ppt_h*sin(2.5*pi*$)">
                                          <p:val>
                                            <p:fltVal val="0"/>
                                          </p:val>
                                        </p:tav>
                                        <p:tav tm="100000">
                                          <p:val>
                                            <p:fltVal val="1"/>
                                          </p:val>
                                        </p:tav>
                                      </p:tavLst>
                                    </p:anim>
                                  </p:childTnLst>
                                </p:cTn>
                              </p:par>
                              <p:par>
                                <p:cTn id="22" presetID="8" presetClass="emph" presetSubtype="0" repeatCount="indefinite" fill="hold" nodeType="withEffect">
                                  <p:stCondLst>
                                    <p:cond delay="0"/>
                                  </p:stCondLst>
                                  <p:childTnLst>
                                    <p:animRot by="-21600000">
                                      <p:cBhvr>
                                        <p:cTn id="23" dur="4250" fill="hold"/>
                                        <p:tgtEl>
                                          <p:spTgt spid="5"/>
                                        </p:tgtEl>
                                        <p:attrNameLst>
                                          <p:attrName>r</p:attrName>
                                        </p:attrNameLst>
                                      </p:cBhvr>
                                    </p:animRot>
                                  </p:childTnLst>
                                </p:cTn>
                              </p:par>
                              <p:par>
                                <p:cTn id="24" presetID="2" presetClass="exit" presetSubtype="12" fill="hold" nodeType="withEffect">
                                  <p:stCondLst>
                                    <p:cond delay="0"/>
                                  </p:stCondLst>
                                  <p:childTnLst>
                                    <p:anim calcmode="lin" valueType="num">
                                      <p:cBhvr additive="base">
                                        <p:cTn id="25" dur="5500"/>
                                        <p:tgtEl>
                                          <p:spTgt spid="5"/>
                                        </p:tgtEl>
                                        <p:attrNameLst>
                                          <p:attrName>ppt_x</p:attrName>
                                        </p:attrNameLst>
                                      </p:cBhvr>
                                      <p:tavLst>
                                        <p:tav tm="0">
                                          <p:val>
                                            <p:strVal val="ppt_x"/>
                                          </p:val>
                                        </p:tav>
                                        <p:tav tm="100000">
                                          <p:val>
                                            <p:strVal val="0-ppt_w/2"/>
                                          </p:val>
                                        </p:tav>
                                      </p:tavLst>
                                    </p:anim>
                                    <p:anim calcmode="lin" valueType="num">
                                      <p:cBhvr additive="base">
                                        <p:cTn id="26" dur="5500"/>
                                        <p:tgtEl>
                                          <p:spTgt spid="5"/>
                                        </p:tgtEl>
                                        <p:attrNameLst>
                                          <p:attrName>ppt_y</p:attrName>
                                        </p:attrNameLst>
                                      </p:cBhvr>
                                      <p:tavLst>
                                        <p:tav tm="0">
                                          <p:val>
                                            <p:strVal val="ppt_y"/>
                                          </p:val>
                                        </p:tav>
                                        <p:tav tm="100000">
                                          <p:val>
                                            <p:strVal val="1+ppt_h/2"/>
                                          </p:val>
                                        </p:tav>
                                      </p:tavLst>
                                    </p:anim>
                                    <p:set>
                                      <p:cBhvr>
                                        <p:cTn id="27" dur="1" fill="hold">
                                          <p:stCondLst>
                                            <p:cond delay="5499"/>
                                          </p:stCondLst>
                                        </p:cTn>
                                        <p:tgtEl>
                                          <p:spTgt spid="5"/>
                                        </p:tgtEl>
                                        <p:attrNameLst>
                                          <p:attrName>style.visibility</p:attrName>
                                        </p:attrNameLst>
                                      </p:cBhvr>
                                      <p:to>
                                        <p:strVal val="hidden"/>
                                      </p:to>
                                    </p:set>
                                  </p:childTnLst>
                                </p:cTn>
                              </p:par>
                              <p:par>
                                <p:cTn id="28" presetID="19" presetClass="entr" presetSubtype="5"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4500" fill="hold"/>
                                        <p:tgtEl>
                                          <p:spTgt spid="3"/>
                                        </p:tgtEl>
                                        <p:attrNameLst>
                                          <p:attrName>ppt_w</p:attrName>
                                        </p:attrNameLst>
                                      </p:cBhvr>
                                      <p:tavLst>
                                        <p:tav tm="0">
                                          <p:val>
                                            <p:strVal val="#ppt_w"/>
                                          </p:val>
                                        </p:tav>
                                        <p:tav tm="100000">
                                          <p:val>
                                            <p:strVal val="#ppt_w"/>
                                          </p:val>
                                        </p:tav>
                                      </p:tavLst>
                                    </p:anim>
                                    <p:anim calcmode="lin" valueType="num">
                                      <p:cBhvr>
                                        <p:cTn id="31" dur="4500" fill="hold"/>
                                        <p:tgtEl>
                                          <p:spTgt spid="3"/>
                                        </p:tgtEl>
                                        <p:attrNameLst>
                                          <p:attrName>ppt_h</p:attrName>
                                        </p:attrNameLst>
                                      </p:cBhvr>
                                      <p:tavLst>
                                        <p:tav tm="0" fmla="#ppt_h*sin(2.5*pi*$)">
                                          <p:val>
                                            <p:fltVal val="0"/>
                                          </p:val>
                                        </p:tav>
                                        <p:tav tm="100000">
                                          <p:val>
                                            <p:fltVal val="1"/>
                                          </p:val>
                                        </p:tav>
                                      </p:tavLst>
                                    </p:anim>
                                  </p:childTnLst>
                                </p:cTn>
                              </p:par>
                              <p:par>
                                <p:cTn id="32" presetID="8" presetClass="emph" presetSubtype="0" repeatCount="indefinite" fill="hold" nodeType="withEffect">
                                  <p:stCondLst>
                                    <p:cond delay="0"/>
                                  </p:stCondLst>
                                  <p:childTnLst>
                                    <p:animRot by="-21600000">
                                      <p:cBhvr>
                                        <p:cTn id="33" dur="4250" fill="hold"/>
                                        <p:tgtEl>
                                          <p:spTgt spid="3"/>
                                        </p:tgtEl>
                                        <p:attrNameLst>
                                          <p:attrName>r</p:attrName>
                                        </p:attrNameLst>
                                      </p:cBhvr>
                                    </p:animRot>
                                  </p:childTnLst>
                                </p:cTn>
                              </p:par>
                              <p:par>
                                <p:cTn id="34" presetID="2" presetClass="exit" presetSubtype="3" fill="hold" nodeType="withEffect">
                                  <p:stCondLst>
                                    <p:cond delay="0"/>
                                  </p:stCondLst>
                                  <p:childTnLst>
                                    <p:anim calcmode="lin" valueType="num">
                                      <p:cBhvr additive="base">
                                        <p:cTn id="35" dur="5500"/>
                                        <p:tgtEl>
                                          <p:spTgt spid="3"/>
                                        </p:tgtEl>
                                        <p:attrNameLst>
                                          <p:attrName>ppt_x</p:attrName>
                                        </p:attrNameLst>
                                      </p:cBhvr>
                                      <p:tavLst>
                                        <p:tav tm="0">
                                          <p:val>
                                            <p:strVal val="ppt_x"/>
                                          </p:val>
                                        </p:tav>
                                        <p:tav tm="100000">
                                          <p:val>
                                            <p:strVal val="1+ppt_w/2"/>
                                          </p:val>
                                        </p:tav>
                                      </p:tavLst>
                                    </p:anim>
                                    <p:anim calcmode="lin" valueType="num">
                                      <p:cBhvr additive="base">
                                        <p:cTn id="36" dur="5500"/>
                                        <p:tgtEl>
                                          <p:spTgt spid="3"/>
                                        </p:tgtEl>
                                        <p:attrNameLst>
                                          <p:attrName>ppt_y</p:attrName>
                                        </p:attrNameLst>
                                      </p:cBhvr>
                                      <p:tavLst>
                                        <p:tav tm="0">
                                          <p:val>
                                            <p:strVal val="ppt_y"/>
                                          </p:val>
                                        </p:tav>
                                        <p:tav tm="100000">
                                          <p:val>
                                            <p:strVal val="0-ppt_h/2"/>
                                          </p:val>
                                        </p:tav>
                                      </p:tavLst>
                                    </p:anim>
                                    <p:set>
                                      <p:cBhvr>
                                        <p:cTn id="37" dur="1" fill="hold">
                                          <p:stCondLst>
                                            <p:cond delay="5499"/>
                                          </p:stCondLst>
                                        </p:cTn>
                                        <p:tgtEl>
                                          <p:spTgt spid="3"/>
                                        </p:tgtEl>
                                        <p:attrNameLst>
                                          <p:attrName>style.visibility</p:attrName>
                                        </p:attrNameLst>
                                      </p:cBhvr>
                                      <p:to>
                                        <p:strVal val="hidden"/>
                                      </p:to>
                                    </p:set>
                                  </p:childTnLst>
                                </p:cTn>
                              </p:par>
                              <p:par>
                                <p:cTn id="38" presetID="19" presetClass="entr" presetSubtype="5"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4500" fill="hold"/>
                                        <p:tgtEl>
                                          <p:spTgt spid="4"/>
                                        </p:tgtEl>
                                        <p:attrNameLst>
                                          <p:attrName>ppt_w</p:attrName>
                                        </p:attrNameLst>
                                      </p:cBhvr>
                                      <p:tavLst>
                                        <p:tav tm="0">
                                          <p:val>
                                            <p:strVal val="#ppt_w"/>
                                          </p:val>
                                        </p:tav>
                                        <p:tav tm="100000">
                                          <p:val>
                                            <p:strVal val="#ppt_w"/>
                                          </p:val>
                                        </p:tav>
                                      </p:tavLst>
                                    </p:anim>
                                    <p:anim calcmode="lin" valueType="num">
                                      <p:cBhvr>
                                        <p:cTn id="41" dur="4500" fill="hold"/>
                                        <p:tgtEl>
                                          <p:spTgt spid="4"/>
                                        </p:tgtEl>
                                        <p:attrNameLst>
                                          <p:attrName>ppt_h</p:attrName>
                                        </p:attrNameLst>
                                      </p:cBhvr>
                                      <p:tavLst>
                                        <p:tav tm="0" fmla="#ppt_h*sin(2.5*pi*$)">
                                          <p:val>
                                            <p:fltVal val="0"/>
                                          </p:val>
                                        </p:tav>
                                        <p:tav tm="100000">
                                          <p:val>
                                            <p:fltVal val="1"/>
                                          </p:val>
                                        </p:tav>
                                      </p:tavLst>
                                    </p:anim>
                                  </p:childTnLst>
                                </p:cTn>
                              </p:par>
                              <p:par>
                                <p:cTn id="42" presetID="8" presetClass="emph" presetSubtype="0" repeatCount="indefinite" fill="hold" nodeType="withEffect">
                                  <p:stCondLst>
                                    <p:cond delay="0"/>
                                  </p:stCondLst>
                                  <p:childTnLst>
                                    <p:animRot by="21600000">
                                      <p:cBhvr>
                                        <p:cTn id="43" dur="4250" fill="hold"/>
                                        <p:tgtEl>
                                          <p:spTgt spid="4"/>
                                        </p:tgtEl>
                                        <p:attrNameLst>
                                          <p:attrName>r</p:attrName>
                                        </p:attrNameLst>
                                      </p:cBhvr>
                                    </p:animRot>
                                  </p:childTnLst>
                                </p:cTn>
                              </p:par>
                              <p:par>
                                <p:cTn id="44" presetID="2" presetClass="exit" presetSubtype="9" fill="hold" nodeType="withEffect">
                                  <p:stCondLst>
                                    <p:cond delay="0"/>
                                  </p:stCondLst>
                                  <p:childTnLst>
                                    <p:anim calcmode="lin" valueType="num">
                                      <p:cBhvr additive="base">
                                        <p:cTn id="45" dur="5500"/>
                                        <p:tgtEl>
                                          <p:spTgt spid="4"/>
                                        </p:tgtEl>
                                        <p:attrNameLst>
                                          <p:attrName>ppt_x</p:attrName>
                                        </p:attrNameLst>
                                      </p:cBhvr>
                                      <p:tavLst>
                                        <p:tav tm="0">
                                          <p:val>
                                            <p:strVal val="ppt_x"/>
                                          </p:val>
                                        </p:tav>
                                        <p:tav tm="100000">
                                          <p:val>
                                            <p:strVal val="0-ppt_w/2"/>
                                          </p:val>
                                        </p:tav>
                                      </p:tavLst>
                                    </p:anim>
                                    <p:anim calcmode="lin" valueType="num">
                                      <p:cBhvr additive="base">
                                        <p:cTn id="46" dur="5500"/>
                                        <p:tgtEl>
                                          <p:spTgt spid="4"/>
                                        </p:tgtEl>
                                        <p:attrNameLst>
                                          <p:attrName>ppt_y</p:attrName>
                                        </p:attrNameLst>
                                      </p:cBhvr>
                                      <p:tavLst>
                                        <p:tav tm="0">
                                          <p:val>
                                            <p:strVal val="ppt_y"/>
                                          </p:val>
                                        </p:tav>
                                        <p:tav tm="100000">
                                          <p:val>
                                            <p:strVal val="0-ppt_h/2"/>
                                          </p:val>
                                        </p:tav>
                                      </p:tavLst>
                                    </p:anim>
                                    <p:set>
                                      <p:cBhvr>
                                        <p:cTn id="47" dur="1" fill="hold">
                                          <p:stCondLst>
                                            <p:cond delay="5499"/>
                                          </p:stCondLst>
                                        </p:cTn>
                                        <p:tgtEl>
                                          <p:spTgt spid="4"/>
                                        </p:tgtEl>
                                        <p:attrNameLst>
                                          <p:attrName>style.visibility</p:attrName>
                                        </p:attrNameLst>
                                      </p:cBhvr>
                                      <p:to>
                                        <p:strVal val="hidden"/>
                                      </p:to>
                                    </p:set>
                                  </p:childTnLst>
                                </p:cTn>
                              </p:par>
                              <p:par>
                                <p:cTn id="48" presetID="6" presetClass="emph" presetSubtype="0" fill="hold" grpId="0" nodeType="withEffect">
                                  <p:stCondLst>
                                    <p:cond delay="0"/>
                                  </p:stCondLst>
                                  <p:childTnLst>
                                    <p:animScale>
                                      <p:cBhvr>
                                        <p:cTn id="49" dur="8000" fill="hold"/>
                                        <p:tgtEl>
                                          <p:spTgt spid="8"/>
                                        </p:tgtEl>
                                      </p:cBhvr>
                                      <p:by x="400000" y="400000"/>
                                    </p:animScale>
                                  </p:childTnLst>
                                </p:cTn>
                              </p:par>
                              <p:par>
                                <p:cTn id="50" presetID="23" presetClass="entr" presetSubtype="272" fill="hold" nodeType="withEffect">
                                  <p:stCondLst>
                                    <p:cond delay="500"/>
                                  </p:stCondLst>
                                  <p:childTnLst>
                                    <p:set>
                                      <p:cBhvr>
                                        <p:cTn id="51" dur="1" fill="hold">
                                          <p:stCondLst>
                                            <p:cond delay="0"/>
                                          </p:stCondLst>
                                        </p:cTn>
                                        <p:tgtEl>
                                          <p:spTgt spid="2"/>
                                        </p:tgtEl>
                                        <p:attrNameLst>
                                          <p:attrName>style.visibility</p:attrName>
                                        </p:attrNameLst>
                                      </p:cBhvr>
                                      <p:to>
                                        <p:strVal val="visible"/>
                                      </p:to>
                                    </p:set>
                                    <p:anim calcmode="lin" valueType="num">
                                      <p:cBhvr>
                                        <p:cTn id="52" dur="4000" fill="hold"/>
                                        <p:tgtEl>
                                          <p:spTgt spid="2"/>
                                        </p:tgtEl>
                                        <p:attrNameLst>
                                          <p:attrName>ppt_w</p:attrName>
                                        </p:attrNameLst>
                                      </p:cBhvr>
                                      <p:tavLst>
                                        <p:tav tm="0">
                                          <p:val>
                                            <p:strVal val="2/3*#ppt_w"/>
                                          </p:val>
                                        </p:tav>
                                        <p:tav tm="100000">
                                          <p:val>
                                            <p:strVal val="#ppt_w"/>
                                          </p:val>
                                        </p:tav>
                                      </p:tavLst>
                                    </p:anim>
                                    <p:anim calcmode="lin" valueType="num">
                                      <p:cBhvr>
                                        <p:cTn id="53" dur="4000" fill="hold"/>
                                        <p:tgtEl>
                                          <p:spTgt spid="2"/>
                                        </p:tgtEl>
                                        <p:attrNameLst>
                                          <p:attrName>ppt_h</p:attrName>
                                        </p:attrNameLst>
                                      </p:cBhvr>
                                      <p:tavLst>
                                        <p:tav tm="0">
                                          <p:val>
                                            <p:strVal val="2/3*#ppt_h"/>
                                          </p:val>
                                        </p:tav>
                                        <p:tav tm="100000">
                                          <p:val>
                                            <p:strVal val="#ppt_h"/>
                                          </p:val>
                                        </p:tav>
                                      </p:tavLst>
                                    </p:anim>
                                  </p:childTnLst>
                                </p:cTn>
                              </p:par>
                              <p:par>
                                <p:cTn id="54" presetID="16" presetClass="entr" presetSubtype="42" fill="hold" nodeType="withEffect">
                                  <p:stCondLst>
                                    <p:cond delay="500"/>
                                  </p:stCondLst>
                                  <p:childTnLst>
                                    <p:set>
                                      <p:cBhvr>
                                        <p:cTn id="55" dur="1" fill="hold">
                                          <p:stCondLst>
                                            <p:cond delay="0"/>
                                          </p:stCondLst>
                                        </p:cTn>
                                        <p:tgtEl>
                                          <p:spTgt spid="2"/>
                                        </p:tgtEl>
                                        <p:attrNameLst>
                                          <p:attrName>style.visibility</p:attrName>
                                        </p:attrNameLst>
                                      </p:cBhvr>
                                      <p:to>
                                        <p:strVal val="visible"/>
                                      </p:to>
                                    </p:set>
                                    <p:animEffect transition="in" filter="barn(outHorizontal)">
                                      <p:cBhvr>
                                        <p:cTn id="56"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26 Rectángulo"/>
          <p:cNvSpPr/>
          <p:nvPr/>
        </p:nvSpPr>
        <p:spPr>
          <a:xfrm rot="5400000" flipH="1">
            <a:off x="1129308" y="1723840"/>
            <a:ext cx="6858000" cy="3429000"/>
          </a:xfrm>
          <a:prstGeom prst="rect">
            <a:avLst/>
          </a:prstGeom>
          <a:gradFill flip="none" rotWithShape="1">
            <a:gsLst>
              <a:gs pos="2000">
                <a:schemeClr val="accent5">
                  <a:lumMod val="20000"/>
                  <a:lumOff val="80000"/>
                </a:schemeClr>
              </a:gs>
              <a:gs pos="51000">
                <a:schemeClr val="accent5">
                  <a:lumMod val="20000"/>
                  <a:lumOff val="80000"/>
                </a:schemeClr>
              </a:gs>
              <a:gs pos="48000">
                <a:schemeClr val="accent2">
                  <a:lumMod val="0"/>
                  <a:alpha val="0"/>
                </a:schemeClr>
              </a:gs>
              <a:gs pos="54000">
                <a:schemeClr val="accent2">
                  <a:lumMod val="0"/>
                  <a:alpha val="0"/>
                </a:schemeClr>
              </a:gs>
              <a:gs pos="0">
                <a:schemeClr val="accent2">
                  <a:lumMod val="0"/>
                  <a:alpha val="0"/>
                </a:schemeClr>
              </a:gs>
              <a:gs pos="100000">
                <a:srgbClr val="000000">
                  <a:alpha val="0"/>
                </a:srgbClr>
              </a:gs>
              <a:gs pos="96000">
                <a:schemeClr val="accent5">
                  <a:lumMod val="20000"/>
                  <a:lumOff val="80000"/>
                </a:schemeClr>
              </a:gs>
              <a:gs pos="93000">
                <a:srgbClr val="000000">
                  <a:alpha val="0"/>
                </a:srgbClr>
              </a:gs>
              <a:gs pos="5000">
                <a:srgbClr val="663012">
                  <a:lumMod val="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pic>
        <p:nvPicPr>
          <p:cNvPr id="16" name="15 Imagen" descr="MUJERESS"/>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t="-27333"/>
          <a:stretch/>
        </p:blipFill>
        <p:spPr>
          <a:xfrm>
            <a:off x="-11919" y="-1904042"/>
            <a:ext cx="9155919" cy="8732520"/>
          </a:xfrm>
          <a:prstGeom prst="rect">
            <a:avLst/>
          </a:prstGeom>
          <a:noFill/>
          <a:ln>
            <a:noFill/>
          </a:ln>
        </p:spPr>
      </p:pic>
      <p:pic>
        <p:nvPicPr>
          <p:cNvPr id="2" name="Picture 2" descr="http://1.bp.blogspot.com/-yj6IJyPAvvE/T84hiRV10NI/AAAAAAAAA2E/UKTolbuCbKk/s1600/woter+25.png"/>
          <p:cNvPicPr>
            <a:picLocks noChangeAspect="1" noChangeArrowheads="1"/>
          </p:cNvPicPr>
          <p:nvPr/>
        </p:nvPicPr>
        <p:blipFill>
          <a:blip r:embed="rId3" cstate="email">
            <a:extLst>
              <a:ext uri="{BEBA8EAE-BF5A-486C-A8C5-ECC9F3942E4B}">
                <a14:imgProps xmlns:a14="http://schemas.microsoft.com/office/drawing/2010/main">
                  <a14:imgLayer r:embed="rId4">
                    <a14:imgEffect>
                      <a14:artisticPhotocopy/>
                    </a14:imgEffect>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a:off x="-14245" y="-243408"/>
            <a:ext cx="1512168" cy="1512169"/>
          </a:xfrm>
          <a:prstGeom prst="rect">
            <a:avLst/>
          </a:prstGeom>
          <a:noFill/>
          <a:effectLst>
            <a:reflection blurRad="6350" stA="50000" endA="300" endPos="90000" dir="5400000" sy="-100000" algn="bl" rotWithShape="0"/>
          </a:effectLst>
          <a:extLst>
            <a:ext uri="{909E8E84-426E-40DD-AFC4-6F175D3DCCD1}">
              <a14:hiddenFill xmlns:a14="http://schemas.microsoft.com/office/drawing/2010/main">
                <a:solidFill>
                  <a:srgbClr val="FFFFFF"/>
                </a:solidFill>
              </a14:hiddenFill>
            </a:ext>
          </a:extLst>
        </p:spPr>
      </p:pic>
      <p:pic>
        <p:nvPicPr>
          <p:cNvPr id="3" name="Picture 2" descr="http://1.bp.blogspot.com/-yj6IJyPAvvE/T84hiRV10NI/AAAAAAAAA2E/UKTolbuCbKk/s1600/woter+25.png"/>
          <p:cNvPicPr>
            <a:picLocks noChangeAspect="1" noChangeArrowheads="1"/>
          </p:cNvPicPr>
          <p:nvPr/>
        </p:nvPicPr>
        <p:blipFill>
          <a:blip r:embed="rId3" cstate="email">
            <a:extLst>
              <a:ext uri="{BEBA8EAE-BF5A-486C-A8C5-ECC9F3942E4B}">
                <a14:imgProps xmlns:a14="http://schemas.microsoft.com/office/drawing/2010/main">
                  <a14:imgLayer r:embed="rId4">
                    <a14:imgEffect>
                      <a14:artisticPhotocopy/>
                    </a14:imgEffect>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flipH="1">
            <a:off x="7631832" y="-315416"/>
            <a:ext cx="1512168" cy="1512169"/>
          </a:xfrm>
          <a:prstGeom prst="rect">
            <a:avLst/>
          </a:prstGeom>
          <a:noFill/>
          <a:effectLst>
            <a:reflection blurRad="6350" stA="50000" endA="300" endPos="90000" dir="5400000" sy="-100000" algn="bl" rotWithShape="0"/>
          </a:effectLst>
          <a:extLst>
            <a:ext uri="{909E8E84-426E-40DD-AFC4-6F175D3DCCD1}">
              <a14:hiddenFill xmlns:a14="http://schemas.microsoft.com/office/drawing/2010/main">
                <a:solidFill>
                  <a:srgbClr val="FFFFFF"/>
                </a:solidFill>
              </a14:hiddenFill>
            </a:ext>
          </a:extLst>
        </p:spPr>
      </p:pic>
      <p:pic>
        <p:nvPicPr>
          <p:cNvPr id="4" name="Picture 2" descr="http://1.bp.blogspot.com/-yj6IJyPAvvE/T84hiRV10NI/AAAAAAAAA2E/UKTolbuCbKk/s1600/woter+25.png"/>
          <p:cNvPicPr>
            <a:picLocks noChangeAspect="1" noChangeArrowheads="1"/>
          </p:cNvPicPr>
          <p:nvPr/>
        </p:nvPicPr>
        <p:blipFill>
          <a:blip r:embed="rId3" cstate="email">
            <a:extLst>
              <a:ext uri="{BEBA8EAE-BF5A-486C-A8C5-ECC9F3942E4B}">
                <a14:imgProps xmlns:a14="http://schemas.microsoft.com/office/drawing/2010/main">
                  <a14:imgLayer r:embed="rId4">
                    <a14:imgEffect>
                      <a14:artisticPhotocopy/>
                    </a14:imgEffect>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flipH="1">
            <a:off x="4355976" y="5589240"/>
            <a:ext cx="1512168" cy="1512169"/>
          </a:xfrm>
          <a:prstGeom prst="rect">
            <a:avLst/>
          </a:prstGeom>
          <a:noFill/>
          <a:effectLst>
            <a:reflection blurRad="6350" stA="50000" endA="300" endPos="90000" dir="5400000" sy="-100000" algn="bl" rotWithShape="0"/>
          </a:effectLst>
          <a:extLst>
            <a:ext uri="{909E8E84-426E-40DD-AFC4-6F175D3DCCD1}">
              <a14:hiddenFill xmlns:a14="http://schemas.microsoft.com/office/drawing/2010/main">
                <a:solidFill>
                  <a:srgbClr val="FFFFFF"/>
                </a:solidFill>
              </a14:hiddenFill>
            </a:ext>
          </a:extLst>
        </p:spPr>
      </p:pic>
      <p:pic>
        <p:nvPicPr>
          <p:cNvPr id="5" name="Picture 2" descr="http://1.bp.blogspot.com/-yj6IJyPAvvE/T84hiRV10NI/AAAAAAAAA2E/UKTolbuCbKk/s1600/woter+25.png"/>
          <p:cNvPicPr>
            <a:picLocks noChangeAspect="1" noChangeArrowheads="1"/>
          </p:cNvPicPr>
          <p:nvPr/>
        </p:nvPicPr>
        <p:blipFill>
          <a:blip r:embed="rId3" cstate="email">
            <a:extLst>
              <a:ext uri="{BEBA8EAE-BF5A-486C-A8C5-ECC9F3942E4B}">
                <a14:imgProps xmlns:a14="http://schemas.microsoft.com/office/drawing/2010/main">
                  <a14:imgLayer r:embed="rId4">
                    <a14:imgEffect>
                      <a14:artisticPhotocopy/>
                    </a14:imgEffect>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a:off x="3275856" y="5589240"/>
            <a:ext cx="1512168" cy="1512169"/>
          </a:xfrm>
          <a:prstGeom prst="rect">
            <a:avLst/>
          </a:prstGeom>
          <a:noFill/>
          <a:effectLst>
            <a:reflection blurRad="6350" stA="50000" endA="300" endPos="90000" dir="5400000" sy="-100000" algn="bl" rotWithShape="0"/>
          </a:effectLst>
          <a:extLst>
            <a:ext uri="{909E8E84-426E-40DD-AFC4-6F175D3DCCD1}">
              <a14:hiddenFill xmlns:a14="http://schemas.microsoft.com/office/drawing/2010/main">
                <a:solidFill>
                  <a:srgbClr val="FFFFFF"/>
                </a:solidFill>
              </a14:hiddenFill>
            </a:ext>
          </a:extLst>
        </p:spPr>
      </p:pic>
      <p:pic>
        <p:nvPicPr>
          <p:cNvPr id="6" name="Picture 2" descr="http://1.bp.blogspot.com/-yj6IJyPAvvE/T84hiRV10NI/AAAAAAAAA2E/UKTolbuCbKk/s1600/woter+25.png"/>
          <p:cNvPicPr>
            <a:picLocks noChangeAspect="1" noChangeArrowheads="1"/>
          </p:cNvPicPr>
          <p:nvPr/>
        </p:nvPicPr>
        <p:blipFill>
          <a:blip r:embed="rId3" cstate="email">
            <a:extLst>
              <a:ext uri="{BEBA8EAE-BF5A-486C-A8C5-ECC9F3942E4B}">
                <a14:imgProps xmlns:a14="http://schemas.microsoft.com/office/drawing/2010/main">
                  <a14:imgLayer r:embed="rId4">
                    <a14:imgEffect>
                      <a14:artisticPhotocopy/>
                    </a14:imgEffect>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a:off x="2627784" y="4725144"/>
            <a:ext cx="1512168" cy="1512169"/>
          </a:xfrm>
          <a:prstGeom prst="rect">
            <a:avLst/>
          </a:prstGeom>
          <a:noFill/>
          <a:effectLst>
            <a:reflection blurRad="6350" stA="50000" endA="300" endPos="90000" dir="5400000" sy="-100000" algn="bl" rotWithShape="0"/>
          </a:effectLst>
          <a:extLst>
            <a:ext uri="{909E8E84-426E-40DD-AFC4-6F175D3DCCD1}">
              <a14:hiddenFill xmlns:a14="http://schemas.microsoft.com/office/drawing/2010/main">
                <a:solidFill>
                  <a:srgbClr val="FFFFFF"/>
                </a:solidFill>
              </a14:hiddenFill>
            </a:ext>
          </a:extLst>
        </p:spPr>
      </p:pic>
      <p:pic>
        <p:nvPicPr>
          <p:cNvPr id="7" name="Picture 2" descr="http://1.bp.blogspot.com/-yj6IJyPAvvE/T84hiRV10NI/AAAAAAAAA2E/UKTolbuCbKk/s1600/woter+25.png"/>
          <p:cNvPicPr>
            <a:picLocks noChangeAspect="1" noChangeArrowheads="1"/>
          </p:cNvPicPr>
          <p:nvPr/>
        </p:nvPicPr>
        <p:blipFill>
          <a:blip r:embed="rId3" cstate="email">
            <a:extLst>
              <a:ext uri="{BEBA8EAE-BF5A-486C-A8C5-ECC9F3942E4B}">
                <a14:imgProps xmlns:a14="http://schemas.microsoft.com/office/drawing/2010/main">
                  <a14:imgLayer r:embed="rId4">
                    <a14:imgEffect>
                      <a14:artisticPhotocopy/>
                    </a14:imgEffect>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a:off x="2123728" y="3717032"/>
            <a:ext cx="1512168" cy="1512169"/>
          </a:xfrm>
          <a:prstGeom prst="rect">
            <a:avLst/>
          </a:prstGeom>
          <a:noFill/>
          <a:effectLst>
            <a:reflection blurRad="6350" stA="50000" endA="300" endPos="90000" dir="5400000" sy="-100000" algn="bl" rotWithShape="0"/>
          </a:effectLst>
          <a:extLst>
            <a:ext uri="{909E8E84-426E-40DD-AFC4-6F175D3DCCD1}">
              <a14:hiddenFill xmlns:a14="http://schemas.microsoft.com/office/drawing/2010/main">
                <a:solidFill>
                  <a:srgbClr val="FFFFFF"/>
                </a:solidFill>
              </a14:hiddenFill>
            </a:ext>
          </a:extLst>
        </p:spPr>
      </p:pic>
      <p:pic>
        <p:nvPicPr>
          <p:cNvPr id="8" name="Picture 2" descr="http://1.bp.blogspot.com/-yj6IJyPAvvE/T84hiRV10NI/AAAAAAAAA2E/UKTolbuCbKk/s1600/woter+25.png"/>
          <p:cNvPicPr>
            <a:picLocks noChangeAspect="1" noChangeArrowheads="1"/>
          </p:cNvPicPr>
          <p:nvPr/>
        </p:nvPicPr>
        <p:blipFill>
          <a:blip r:embed="rId3" cstate="email">
            <a:extLst>
              <a:ext uri="{BEBA8EAE-BF5A-486C-A8C5-ECC9F3942E4B}">
                <a14:imgProps xmlns:a14="http://schemas.microsoft.com/office/drawing/2010/main">
                  <a14:imgLayer r:embed="rId4">
                    <a14:imgEffect>
                      <a14:artisticPhotocopy/>
                    </a14:imgEffect>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a:off x="1547664" y="2636912"/>
            <a:ext cx="1512168" cy="1512169"/>
          </a:xfrm>
          <a:prstGeom prst="rect">
            <a:avLst/>
          </a:prstGeom>
          <a:noFill/>
          <a:effectLst>
            <a:reflection blurRad="6350" stA="50000" endA="300" endPos="90000" dir="5400000" sy="-100000" algn="bl" rotWithShape="0"/>
          </a:effectLst>
          <a:extLst>
            <a:ext uri="{909E8E84-426E-40DD-AFC4-6F175D3DCCD1}">
              <a14:hiddenFill xmlns:a14="http://schemas.microsoft.com/office/drawing/2010/main">
                <a:solidFill>
                  <a:srgbClr val="FFFFFF"/>
                </a:solidFill>
              </a14:hiddenFill>
            </a:ext>
          </a:extLst>
        </p:spPr>
      </p:pic>
      <p:pic>
        <p:nvPicPr>
          <p:cNvPr id="9" name="Picture 2" descr="http://1.bp.blogspot.com/-yj6IJyPAvvE/T84hiRV10NI/AAAAAAAAA2E/UKTolbuCbKk/s1600/woter+25.png"/>
          <p:cNvPicPr>
            <a:picLocks noChangeAspect="1" noChangeArrowheads="1"/>
          </p:cNvPicPr>
          <p:nvPr/>
        </p:nvPicPr>
        <p:blipFill>
          <a:blip r:embed="rId3" cstate="email">
            <a:extLst>
              <a:ext uri="{BEBA8EAE-BF5A-486C-A8C5-ECC9F3942E4B}">
                <a14:imgProps xmlns:a14="http://schemas.microsoft.com/office/drawing/2010/main">
                  <a14:imgLayer r:embed="rId4">
                    <a14:imgEffect>
                      <a14:artisticPhotocopy/>
                    </a14:imgEffect>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a:off x="1115616" y="1700808"/>
            <a:ext cx="1512168" cy="1512169"/>
          </a:xfrm>
          <a:prstGeom prst="rect">
            <a:avLst/>
          </a:prstGeom>
          <a:noFill/>
          <a:effectLst>
            <a:reflection blurRad="6350" stA="50000" endA="300" endPos="90000" dir="5400000" sy="-100000" algn="bl" rotWithShape="0"/>
          </a:effectLst>
          <a:extLst>
            <a:ext uri="{909E8E84-426E-40DD-AFC4-6F175D3DCCD1}">
              <a14:hiddenFill xmlns:a14="http://schemas.microsoft.com/office/drawing/2010/main">
                <a:solidFill>
                  <a:srgbClr val="FFFFFF"/>
                </a:solidFill>
              </a14:hiddenFill>
            </a:ext>
          </a:extLst>
        </p:spPr>
      </p:pic>
      <p:pic>
        <p:nvPicPr>
          <p:cNvPr id="10" name="Picture 2" descr="http://1.bp.blogspot.com/-yj6IJyPAvvE/T84hiRV10NI/AAAAAAAAA2E/UKTolbuCbKk/s1600/woter+25.png"/>
          <p:cNvPicPr>
            <a:picLocks noChangeAspect="1" noChangeArrowheads="1"/>
          </p:cNvPicPr>
          <p:nvPr/>
        </p:nvPicPr>
        <p:blipFill>
          <a:blip r:embed="rId3" cstate="email">
            <a:extLst>
              <a:ext uri="{BEBA8EAE-BF5A-486C-A8C5-ECC9F3942E4B}">
                <a14:imgProps xmlns:a14="http://schemas.microsoft.com/office/drawing/2010/main">
                  <a14:imgLayer r:embed="rId4">
                    <a14:imgEffect>
                      <a14:artisticPhotocopy/>
                    </a14:imgEffect>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a:off x="539552" y="692696"/>
            <a:ext cx="1512168" cy="1512169"/>
          </a:xfrm>
          <a:prstGeom prst="rect">
            <a:avLst/>
          </a:prstGeom>
          <a:noFill/>
          <a:effectLst>
            <a:reflection blurRad="6350" stA="50000" endA="300" endPos="90000" dir="5400000" sy="-100000" algn="bl" rotWithShape="0"/>
          </a:effectLst>
          <a:extLst>
            <a:ext uri="{909E8E84-426E-40DD-AFC4-6F175D3DCCD1}">
              <a14:hiddenFill xmlns:a14="http://schemas.microsoft.com/office/drawing/2010/main">
                <a:solidFill>
                  <a:srgbClr val="FFFFFF"/>
                </a:solidFill>
              </a14:hiddenFill>
            </a:ext>
          </a:extLst>
        </p:spPr>
      </p:pic>
      <p:pic>
        <p:nvPicPr>
          <p:cNvPr id="11" name="Picture 2" descr="http://1.bp.blogspot.com/-yj6IJyPAvvE/T84hiRV10NI/AAAAAAAAA2E/UKTolbuCbKk/s1600/woter+25.png"/>
          <p:cNvPicPr>
            <a:picLocks noChangeAspect="1" noChangeArrowheads="1"/>
          </p:cNvPicPr>
          <p:nvPr/>
        </p:nvPicPr>
        <p:blipFill>
          <a:blip r:embed="rId3" cstate="email">
            <a:extLst>
              <a:ext uri="{BEBA8EAE-BF5A-486C-A8C5-ECC9F3942E4B}">
                <a14:imgProps xmlns:a14="http://schemas.microsoft.com/office/drawing/2010/main">
                  <a14:imgLayer r:embed="rId4">
                    <a14:imgEffect>
                      <a14:artisticPhotocopy/>
                    </a14:imgEffect>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flipH="1">
            <a:off x="4932040" y="4653136"/>
            <a:ext cx="1512168" cy="1512169"/>
          </a:xfrm>
          <a:prstGeom prst="rect">
            <a:avLst/>
          </a:prstGeom>
          <a:noFill/>
          <a:effectLst>
            <a:reflection blurRad="6350" stA="50000" endA="300" endPos="90000" dir="5400000" sy="-100000" algn="bl" rotWithShape="0"/>
          </a:effectLst>
          <a:extLst>
            <a:ext uri="{909E8E84-426E-40DD-AFC4-6F175D3DCCD1}">
              <a14:hiddenFill xmlns:a14="http://schemas.microsoft.com/office/drawing/2010/main">
                <a:solidFill>
                  <a:srgbClr val="FFFFFF"/>
                </a:solidFill>
              </a14:hiddenFill>
            </a:ext>
          </a:extLst>
        </p:spPr>
      </p:pic>
      <p:pic>
        <p:nvPicPr>
          <p:cNvPr id="12" name="Picture 2" descr="http://1.bp.blogspot.com/-yj6IJyPAvvE/T84hiRV10NI/AAAAAAAAA2E/UKTolbuCbKk/s1600/woter+25.png"/>
          <p:cNvPicPr>
            <a:picLocks noChangeAspect="1" noChangeArrowheads="1"/>
          </p:cNvPicPr>
          <p:nvPr/>
        </p:nvPicPr>
        <p:blipFill>
          <a:blip r:embed="rId3" cstate="email">
            <a:extLst>
              <a:ext uri="{BEBA8EAE-BF5A-486C-A8C5-ECC9F3942E4B}">
                <a14:imgProps xmlns:a14="http://schemas.microsoft.com/office/drawing/2010/main">
                  <a14:imgLayer r:embed="rId4">
                    <a14:imgEffect>
                      <a14:artisticPhotocopy/>
                    </a14:imgEffect>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flipH="1">
            <a:off x="5436096" y="3645024"/>
            <a:ext cx="1512168" cy="1512169"/>
          </a:xfrm>
          <a:prstGeom prst="rect">
            <a:avLst/>
          </a:prstGeom>
          <a:noFill/>
          <a:effectLst>
            <a:reflection blurRad="6350" stA="50000" endA="300" endPos="90000" dir="5400000" sy="-100000" algn="bl" rotWithShape="0"/>
          </a:effectLst>
          <a:extLst>
            <a:ext uri="{909E8E84-426E-40DD-AFC4-6F175D3DCCD1}">
              <a14:hiddenFill xmlns:a14="http://schemas.microsoft.com/office/drawing/2010/main">
                <a:solidFill>
                  <a:srgbClr val="FFFFFF"/>
                </a:solidFill>
              </a14:hiddenFill>
            </a:ext>
          </a:extLst>
        </p:spPr>
      </p:pic>
      <p:pic>
        <p:nvPicPr>
          <p:cNvPr id="13" name="Picture 2" descr="http://1.bp.blogspot.com/-yj6IJyPAvvE/T84hiRV10NI/AAAAAAAAA2E/UKTolbuCbKk/s1600/woter+25.png"/>
          <p:cNvPicPr>
            <a:picLocks noChangeAspect="1" noChangeArrowheads="1"/>
          </p:cNvPicPr>
          <p:nvPr/>
        </p:nvPicPr>
        <p:blipFill>
          <a:blip r:embed="rId3" cstate="email">
            <a:extLst>
              <a:ext uri="{BEBA8EAE-BF5A-486C-A8C5-ECC9F3942E4B}">
                <a14:imgProps xmlns:a14="http://schemas.microsoft.com/office/drawing/2010/main">
                  <a14:imgLayer r:embed="rId4">
                    <a14:imgEffect>
                      <a14:artisticPhotocopy/>
                    </a14:imgEffect>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flipH="1">
            <a:off x="6012160" y="2636912"/>
            <a:ext cx="1512168" cy="1512169"/>
          </a:xfrm>
          <a:prstGeom prst="rect">
            <a:avLst/>
          </a:prstGeom>
          <a:noFill/>
          <a:effectLst>
            <a:reflection blurRad="6350" stA="50000" endA="300" endPos="90000" dir="5400000" sy="-100000" algn="bl" rotWithShape="0"/>
          </a:effectLst>
          <a:extLst>
            <a:ext uri="{909E8E84-426E-40DD-AFC4-6F175D3DCCD1}">
              <a14:hiddenFill xmlns:a14="http://schemas.microsoft.com/office/drawing/2010/main">
                <a:solidFill>
                  <a:srgbClr val="FFFFFF"/>
                </a:solidFill>
              </a14:hiddenFill>
            </a:ext>
          </a:extLst>
        </p:spPr>
      </p:pic>
      <p:pic>
        <p:nvPicPr>
          <p:cNvPr id="14" name="Picture 2" descr="http://1.bp.blogspot.com/-yj6IJyPAvvE/T84hiRV10NI/AAAAAAAAA2E/UKTolbuCbKk/s1600/woter+25.png"/>
          <p:cNvPicPr>
            <a:picLocks noChangeAspect="1" noChangeArrowheads="1"/>
          </p:cNvPicPr>
          <p:nvPr/>
        </p:nvPicPr>
        <p:blipFill>
          <a:blip r:embed="rId3" cstate="email">
            <a:extLst>
              <a:ext uri="{BEBA8EAE-BF5A-486C-A8C5-ECC9F3942E4B}">
                <a14:imgProps xmlns:a14="http://schemas.microsoft.com/office/drawing/2010/main">
                  <a14:imgLayer r:embed="rId4">
                    <a14:imgEffect>
                      <a14:artisticPhotocopy/>
                    </a14:imgEffect>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flipH="1">
            <a:off x="6588224" y="1556792"/>
            <a:ext cx="1512168" cy="1512169"/>
          </a:xfrm>
          <a:prstGeom prst="rect">
            <a:avLst/>
          </a:prstGeom>
          <a:noFill/>
          <a:effectLst>
            <a:reflection blurRad="6350" stA="50000" endA="300" endPos="90000" dir="5400000" sy="-100000" algn="bl" rotWithShape="0"/>
          </a:effectLst>
          <a:extLst>
            <a:ext uri="{909E8E84-426E-40DD-AFC4-6F175D3DCCD1}">
              <a14:hiddenFill xmlns:a14="http://schemas.microsoft.com/office/drawing/2010/main">
                <a:solidFill>
                  <a:srgbClr val="FFFFFF"/>
                </a:solidFill>
              </a14:hiddenFill>
            </a:ext>
          </a:extLst>
        </p:spPr>
      </p:pic>
      <p:pic>
        <p:nvPicPr>
          <p:cNvPr id="15" name="Picture 2" descr="http://1.bp.blogspot.com/-yj6IJyPAvvE/T84hiRV10NI/AAAAAAAAA2E/UKTolbuCbKk/s1600/woter+25.png"/>
          <p:cNvPicPr>
            <a:picLocks noChangeAspect="1" noChangeArrowheads="1"/>
          </p:cNvPicPr>
          <p:nvPr/>
        </p:nvPicPr>
        <p:blipFill>
          <a:blip r:embed="rId3" cstate="email">
            <a:extLst>
              <a:ext uri="{BEBA8EAE-BF5A-486C-A8C5-ECC9F3942E4B}">
                <a14:imgProps xmlns:a14="http://schemas.microsoft.com/office/drawing/2010/main">
                  <a14:imgLayer r:embed="rId4">
                    <a14:imgEffect>
                      <a14:artisticPhotocopy/>
                    </a14:imgEffect>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flipH="1">
            <a:off x="7092280" y="620688"/>
            <a:ext cx="1512168" cy="1512169"/>
          </a:xfrm>
          <a:prstGeom prst="rect">
            <a:avLst/>
          </a:prstGeom>
          <a:noFill/>
          <a:effectLst>
            <a:reflection blurRad="6350" stA="50000" endA="300" endPos="90000" dir="5400000" sy="-100000" algn="bl" rotWithShape="0"/>
          </a:effectLst>
          <a:extLst>
            <a:ext uri="{909E8E84-426E-40DD-AFC4-6F175D3DCCD1}">
              <a14:hiddenFill xmlns:a14="http://schemas.microsoft.com/office/drawing/2010/main">
                <a:solidFill>
                  <a:srgbClr val="FFFFFF"/>
                </a:solidFill>
              </a14:hiddenFill>
            </a:ext>
          </a:extLst>
        </p:spPr>
      </p:pic>
      <p:sp>
        <p:nvSpPr>
          <p:cNvPr id="18" name="17 Rectángulo"/>
          <p:cNvSpPr/>
          <p:nvPr/>
        </p:nvSpPr>
        <p:spPr>
          <a:xfrm>
            <a:off x="0" y="-241215"/>
            <a:ext cx="9144000"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913073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3000" fill="hold"/>
                                        <p:tgtEl>
                                          <p:spTgt spid="2"/>
                                        </p:tgtEl>
                                        <p:attrNameLst>
                                          <p:attrName>ppt_x</p:attrName>
                                        </p:attrNameLst>
                                      </p:cBhvr>
                                      <p:tavLst>
                                        <p:tav tm="0">
                                          <p:val>
                                            <p:strVal val="1+#ppt_w/2"/>
                                          </p:val>
                                        </p:tav>
                                        <p:tav tm="100000">
                                          <p:val>
                                            <p:strVal val="#ppt_x"/>
                                          </p:val>
                                        </p:tav>
                                      </p:tavLst>
                                    </p:anim>
                                    <p:anim calcmode="lin" valueType="num">
                                      <p:cBhvr additive="base">
                                        <p:cTn id="11" dur="3000" fill="hold"/>
                                        <p:tgtEl>
                                          <p:spTgt spid="2"/>
                                        </p:tgtEl>
                                        <p:attrNameLst>
                                          <p:attrName>ppt_y</p:attrName>
                                        </p:attrNameLst>
                                      </p:cBhvr>
                                      <p:tavLst>
                                        <p:tav tm="0">
                                          <p:val>
                                            <p:strVal val="1+#ppt_h/2"/>
                                          </p:val>
                                        </p:tav>
                                        <p:tav tm="100000">
                                          <p:val>
                                            <p:strVal val="#ppt_y"/>
                                          </p:val>
                                        </p:tav>
                                      </p:tavLst>
                                    </p:anim>
                                  </p:childTnLst>
                                </p:cTn>
                              </p:par>
                              <p:par>
                                <p:cTn id="12" presetID="8" presetClass="emph" presetSubtype="0" fill="hold" nodeType="withEffect">
                                  <p:stCondLst>
                                    <p:cond delay="0"/>
                                  </p:stCondLst>
                                  <p:childTnLst>
                                    <p:animRot by="-5400000">
                                      <p:cBhvr>
                                        <p:cTn id="13" dur="3000" fill="hold"/>
                                        <p:tgtEl>
                                          <p:spTgt spid="2"/>
                                        </p:tgtEl>
                                        <p:attrNameLst>
                                          <p:attrName>r</p:attrName>
                                        </p:attrNameLst>
                                      </p:cBhvr>
                                    </p:animRot>
                                  </p:childTnLst>
                                </p:cTn>
                              </p:par>
                              <p:par>
                                <p:cTn id="14" presetID="19" presetClass="entr" presetSubtype="5"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ppt_w"/>
                                          </p:val>
                                        </p:tav>
                                        <p:tav tm="100000">
                                          <p:val>
                                            <p:strVal val="#ppt_w"/>
                                          </p:val>
                                        </p:tav>
                                      </p:tavLst>
                                    </p:anim>
                                    <p:anim calcmode="lin" valueType="num">
                                      <p:cBhvr>
                                        <p:cTn id="17" dur="3000" fill="hold"/>
                                        <p:tgtEl>
                                          <p:spTgt spid="2"/>
                                        </p:tgtEl>
                                        <p:attrNameLst>
                                          <p:attrName>ppt_h</p:attrName>
                                        </p:attrNameLst>
                                      </p:cBhvr>
                                      <p:tavLst>
                                        <p:tav tm="0" fmla="#ppt_h*sin(2.5*pi*$)">
                                          <p:val>
                                            <p:fltVal val="0"/>
                                          </p:val>
                                        </p:tav>
                                        <p:tav tm="100000">
                                          <p:val>
                                            <p:fltVal val="1"/>
                                          </p:val>
                                        </p:tav>
                                      </p:tavLst>
                                    </p:anim>
                                  </p:childTnLst>
                                </p:cTn>
                              </p:par>
                              <p:par>
                                <p:cTn id="18" presetID="2" presetClass="entr" presetSubtype="6" fill="hold" nodeType="with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3000" fill="hold"/>
                                        <p:tgtEl>
                                          <p:spTgt spid="10"/>
                                        </p:tgtEl>
                                        <p:attrNameLst>
                                          <p:attrName>ppt_x</p:attrName>
                                        </p:attrNameLst>
                                      </p:cBhvr>
                                      <p:tavLst>
                                        <p:tav tm="0">
                                          <p:val>
                                            <p:strVal val="1+#ppt_w/2"/>
                                          </p:val>
                                        </p:tav>
                                        <p:tav tm="100000">
                                          <p:val>
                                            <p:strVal val="#ppt_x"/>
                                          </p:val>
                                        </p:tav>
                                      </p:tavLst>
                                    </p:anim>
                                    <p:anim calcmode="lin" valueType="num">
                                      <p:cBhvr additive="base">
                                        <p:cTn id="21" dur="3000" fill="hold"/>
                                        <p:tgtEl>
                                          <p:spTgt spid="10"/>
                                        </p:tgtEl>
                                        <p:attrNameLst>
                                          <p:attrName>ppt_y</p:attrName>
                                        </p:attrNameLst>
                                      </p:cBhvr>
                                      <p:tavLst>
                                        <p:tav tm="0">
                                          <p:val>
                                            <p:strVal val="1+#ppt_h/2"/>
                                          </p:val>
                                        </p:tav>
                                        <p:tav tm="100000">
                                          <p:val>
                                            <p:strVal val="#ppt_y"/>
                                          </p:val>
                                        </p:tav>
                                      </p:tavLst>
                                    </p:anim>
                                  </p:childTnLst>
                                </p:cTn>
                              </p:par>
                              <p:par>
                                <p:cTn id="22" presetID="8" presetClass="emph" presetSubtype="0" fill="hold" nodeType="withEffect">
                                  <p:stCondLst>
                                    <p:cond delay="0"/>
                                  </p:stCondLst>
                                  <p:childTnLst>
                                    <p:animRot by="-5400000">
                                      <p:cBhvr>
                                        <p:cTn id="23" dur="3000" fill="hold"/>
                                        <p:tgtEl>
                                          <p:spTgt spid="10"/>
                                        </p:tgtEl>
                                        <p:attrNameLst>
                                          <p:attrName>r</p:attrName>
                                        </p:attrNameLst>
                                      </p:cBhvr>
                                    </p:animRot>
                                  </p:childTnLst>
                                </p:cTn>
                              </p:par>
                              <p:par>
                                <p:cTn id="24" presetID="19" presetClass="entr" presetSubtype="5"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3000" fill="hold"/>
                                        <p:tgtEl>
                                          <p:spTgt spid="10"/>
                                        </p:tgtEl>
                                        <p:attrNameLst>
                                          <p:attrName>ppt_w</p:attrName>
                                        </p:attrNameLst>
                                      </p:cBhvr>
                                      <p:tavLst>
                                        <p:tav tm="0">
                                          <p:val>
                                            <p:strVal val="#ppt_w"/>
                                          </p:val>
                                        </p:tav>
                                        <p:tav tm="100000">
                                          <p:val>
                                            <p:strVal val="#ppt_w"/>
                                          </p:val>
                                        </p:tav>
                                      </p:tavLst>
                                    </p:anim>
                                    <p:anim calcmode="lin" valueType="num">
                                      <p:cBhvr>
                                        <p:cTn id="27" dur="3000" fill="hold"/>
                                        <p:tgtEl>
                                          <p:spTgt spid="10"/>
                                        </p:tgtEl>
                                        <p:attrNameLst>
                                          <p:attrName>ppt_h</p:attrName>
                                        </p:attrNameLst>
                                      </p:cBhvr>
                                      <p:tavLst>
                                        <p:tav tm="0" fmla="#ppt_h*sin(2.5*pi*$)">
                                          <p:val>
                                            <p:fltVal val="0"/>
                                          </p:val>
                                        </p:tav>
                                        <p:tav tm="100000">
                                          <p:val>
                                            <p:fltVal val="1"/>
                                          </p:val>
                                        </p:tav>
                                      </p:tavLst>
                                    </p:anim>
                                  </p:childTnLst>
                                </p:cTn>
                              </p:par>
                              <p:par>
                                <p:cTn id="28" presetID="2" presetClass="entr" presetSubtype="6"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1+#ppt_w/2"/>
                                          </p:val>
                                        </p:tav>
                                        <p:tav tm="100000">
                                          <p:val>
                                            <p:strVal val="#ppt_x"/>
                                          </p:val>
                                        </p:tav>
                                      </p:tavLst>
                                    </p:anim>
                                    <p:anim calcmode="lin" valueType="num">
                                      <p:cBhvr additive="base">
                                        <p:cTn id="31" dur="3000" fill="hold"/>
                                        <p:tgtEl>
                                          <p:spTgt spid="9"/>
                                        </p:tgtEl>
                                        <p:attrNameLst>
                                          <p:attrName>ppt_y</p:attrName>
                                        </p:attrNameLst>
                                      </p:cBhvr>
                                      <p:tavLst>
                                        <p:tav tm="0">
                                          <p:val>
                                            <p:strVal val="1+#ppt_h/2"/>
                                          </p:val>
                                        </p:tav>
                                        <p:tav tm="100000">
                                          <p:val>
                                            <p:strVal val="#ppt_y"/>
                                          </p:val>
                                        </p:tav>
                                      </p:tavLst>
                                    </p:anim>
                                  </p:childTnLst>
                                </p:cTn>
                              </p:par>
                              <p:par>
                                <p:cTn id="32" presetID="8" presetClass="emph" presetSubtype="0" fill="hold" nodeType="withEffect">
                                  <p:stCondLst>
                                    <p:cond delay="0"/>
                                  </p:stCondLst>
                                  <p:childTnLst>
                                    <p:animRot by="-5400000">
                                      <p:cBhvr>
                                        <p:cTn id="33" dur="3000" fill="hold"/>
                                        <p:tgtEl>
                                          <p:spTgt spid="9"/>
                                        </p:tgtEl>
                                        <p:attrNameLst>
                                          <p:attrName>r</p:attrName>
                                        </p:attrNameLst>
                                      </p:cBhvr>
                                    </p:animRot>
                                  </p:childTnLst>
                                </p:cTn>
                              </p:par>
                              <p:par>
                                <p:cTn id="34" presetID="19" presetClass="entr" presetSubtype="5" fill="hold"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p:cTn id="36" dur="3000" fill="hold"/>
                                        <p:tgtEl>
                                          <p:spTgt spid="9"/>
                                        </p:tgtEl>
                                        <p:attrNameLst>
                                          <p:attrName>ppt_w</p:attrName>
                                        </p:attrNameLst>
                                      </p:cBhvr>
                                      <p:tavLst>
                                        <p:tav tm="0">
                                          <p:val>
                                            <p:strVal val="#ppt_w"/>
                                          </p:val>
                                        </p:tav>
                                        <p:tav tm="100000">
                                          <p:val>
                                            <p:strVal val="#ppt_w"/>
                                          </p:val>
                                        </p:tav>
                                      </p:tavLst>
                                    </p:anim>
                                    <p:anim calcmode="lin" valueType="num">
                                      <p:cBhvr>
                                        <p:cTn id="37" dur="3000" fill="hold"/>
                                        <p:tgtEl>
                                          <p:spTgt spid="9"/>
                                        </p:tgtEl>
                                        <p:attrNameLst>
                                          <p:attrName>ppt_h</p:attrName>
                                        </p:attrNameLst>
                                      </p:cBhvr>
                                      <p:tavLst>
                                        <p:tav tm="0" fmla="#ppt_h*sin(2.5*pi*$)">
                                          <p:val>
                                            <p:fltVal val="0"/>
                                          </p:val>
                                        </p:tav>
                                        <p:tav tm="100000">
                                          <p:val>
                                            <p:fltVal val="1"/>
                                          </p:val>
                                        </p:tav>
                                      </p:tavLst>
                                    </p:anim>
                                  </p:childTnLst>
                                </p:cTn>
                              </p:par>
                              <p:par>
                                <p:cTn id="38" presetID="2" presetClass="entr" presetSubtype="6"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3000" fill="hold"/>
                                        <p:tgtEl>
                                          <p:spTgt spid="8"/>
                                        </p:tgtEl>
                                        <p:attrNameLst>
                                          <p:attrName>ppt_x</p:attrName>
                                        </p:attrNameLst>
                                      </p:cBhvr>
                                      <p:tavLst>
                                        <p:tav tm="0">
                                          <p:val>
                                            <p:strVal val="1+#ppt_w/2"/>
                                          </p:val>
                                        </p:tav>
                                        <p:tav tm="100000">
                                          <p:val>
                                            <p:strVal val="#ppt_x"/>
                                          </p:val>
                                        </p:tav>
                                      </p:tavLst>
                                    </p:anim>
                                    <p:anim calcmode="lin" valueType="num">
                                      <p:cBhvr additive="base">
                                        <p:cTn id="41" dur="3000" fill="hold"/>
                                        <p:tgtEl>
                                          <p:spTgt spid="8"/>
                                        </p:tgtEl>
                                        <p:attrNameLst>
                                          <p:attrName>ppt_y</p:attrName>
                                        </p:attrNameLst>
                                      </p:cBhvr>
                                      <p:tavLst>
                                        <p:tav tm="0">
                                          <p:val>
                                            <p:strVal val="1+#ppt_h/2"/>
                                          </p:val>
                                        </p:tav>
                                        <p:tav tm="100000">
                                          <p:val>
                                            <p:strVal val="#ppt_y"/>
                                          </p:val>
                                        </p:tav>
                                      </p:tavLst>
                                    </p:anim>
                                  </p:childTnLst>
                                </p:cTn>
                              </p:par>
                              <p:par>
                                <p:cTn id="42" presetID="8" presetClass="emph" presetSubtype="0" fill="hold" nodeType="withEffect">
                                  <p:stCondLst>
                                    <p:cond delay="0"/>
                                  </p:stCondLst>
                                  <p:childTnLst>
                                    <p:animRot by="-5400000">
                                      <p:cBhvr>
                                        <p:cTn id="43" dur="3000" fill="hold"/>
                                        <p:tgtEl>
                                          <p:spTgt spid="8"/>
                                        </p:tgtEl>
                                        <p:attrNameLst>
                                          <p:attrName>r</p:attrName>
                                        </p:attrNameLst>
                                      </p:cBhvr>
                                    </p:animRot>
                                  </p:childTnLst>
                                </p:cTn>
                              </p:par>
                              <p:par>
                                <p:cTn id="44" presetID="19" presetClass="entr" presetSubtype="5"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3000" fill="hold"/>
                                        <p:tgtEl>
                                          <p:spTgt spid="8"/>
                                        </p:tgtEl>
                                        <p:attrNameLst>
                                          <p:attrName>ppt_w</p:attrName>
                                        </p:attrNameLst>
                                      </p:cBhvr>
                                      <p:tavLst>
                                        <p:tav tm="0">
                                          <p:val>
                                            <p:strVal val="#ppt_w"/>
                                          </p:val>
                                        </p:tav>
                                        <p:tav tm="100000">
                                          <p:val>
                                            <p:strVal val="#ppt_w"/>
                                          </p:val>
                                        </p:tav>
                                      </p:tavLst>
                                    </p:anim>
                                    <p:anim calcmode="lin" valueType="num">
                                      <p:cBhvr>
                                        <p:cTn id="47" dur="3000" fill="hold"/>
                                        <p:tgtEl>
                                          <p:spTgt spid="8"/>
                                        </p:tgtEl>
                                        <p:attrNameLst>
                                          <p:attrName>ppt_h</p:attrName>
                                        </p:attrNameLst>
                                      </p:cBhvr>
                                      <p:tavLst>
                                        <p:tav tm="0" fmla="#ppt_h*sin(2.5*pi*$)">
                                          <p:val>
                                            <p:fltVal val="0"/>
                                          </p:val>
                                        </p:tav>
                                        <p:tav tm="100000">
                                          <p:val>
                                            <p:fltVal val="1"/>
                                          </p:val>
                                        </p:tav>
                                      </p:tavLst>
                                    </p:anim>
                                  </p:childTnLst>
                                </p:cTn>
                              </p:par>
                              <p:par>
                                <p:cTn id="48" presetID="2" presetClass="entr" presetSubtype="6" fill="hold"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0" fill="hold"/>
                                        <p:tgtEl>
                                          <p:spTgt spid="6"/>
                                        </p:tgtEl>
                                        <p:attrNameLst>
                                          <p:attrName>ppt_x</p:attrName>
                                        </p:attrNameLst>
                                      </p:cBhvr>
                                      <p:tavLst>
                                        <p:tav tm="0">
                                          <p:val>
                                            <p:strVal val="1+#ppt_w/2"/>
                                          </p:val>
                                        </p:tav>
                                        <p:tav tm="100000">
                                          <p:val>
                                            <p:strVal val="#ppt_x"/>
                                          </p:val>
                                        </p:tav>
                                      </p:tavLst>
                                    </p:anim>
                                    <p:anim calcmode="lin" valueType="num">
                                      <p:cBhvr additive="base">
                                        <p:cTn id="51" dur="3000" fill="hold"/>
                                        <p:tgtEl>
                                          <p:spTgt spid="6"/>
                                        </p:tgtEl>
                                        <p:attrNameLst>
                                          <p:attrName>ppt_y</p:attrName>
                                        </p:attrNameLst>
                                      </p:cBhvr>
                                      <p:tavLst>
                                        <p:tav tm="0">
                                          <p:val>
                                            <p:strVal val="1+#ppt_h/2"/>
                                          </p:val>
                                        </p:tav>
                                        <p:tav tm="100000">
                                          <p:val>
                                            <p:strVal val="#ppt_y"/>
                                          </p:val>
                                        </p:tav>
                                      </p:tavLst>
                                    </p:anim>
                                  </p:childTnLst>
                                </p:cTn>
                              </p:par>
                              <p:par>
                                <p:cTn id="52" presetID="8" presetClass="emph" presetSubtype="0" fill="hold" nodeType="withEffect">
                                  <p:stCondLst>
                                    <p:cond delay="0"/>
                                  </p:stCondLst>
                                  <p:childTnLst>
                                    <p:animRot by="-5400000">
                                      <p:cBhvr>
                                        <p:cTn id="53" dur="3000" fill="hold"/>
                                        <p:tgtEl>
                                          <p:spTgt spid="6"/>
                                        </p:tgtEl>
                                        <p:attrNameLst>
                                          <p:attrName>r</p:attrName>
                                        </p:attrNameLst>
                                      </p:cBhvr>
                                    </p:animRot>
                                  </p:childTnLst>
                                </p:cTn>
                              </p:par>
                              <p:par>
                                <p:cTn id="54" presetID="19" presetClass="entr" presetSubtype="5" fill="hold" nodeType="withEffect">
                                  <p:stCondLst>
                                    <p:cond delay="0"/>
                                  </p:stCondLst>
                                  <p:childTnLst>
                                    <p:set>
                                      <p:cBhvr>
                                        <p:cTn id="55" dur="1" fill="hold">
                                          <p:stCondLst>
                                            <p:cond delay="0"/>
                                          </p:stCondLst>
                                        </p:cTn>
                                        <p:tgtEl>
                                          <p:spTgt spid="6"/>
                                        </p:tgtEl>
                                        <p:attrNameLst>
                                          <p:attrName>style.visibility</p:attrName>
                                        </p:attrNameLst>
                                      </p:cBhvr>
                                      <p:to>
                                        <p:strVal val="visible"/>
                                      </p:to>
                                    </p:set>
                                    <p:anim calcmode="lin" valueType="num">
                                      <p:cBhvr>
                                        <p:cTn id="56" dur="3000" fill="hold"/>
                                        <p:tgtEl>
                                          <p:spTgt spid="6"/>
                                        </p:tgtEl>
                                        <p:attrNameLst>
                                          <p:attrName>ppt_w</p:attrName>
                                        </p:attrNameLst>
                                      </p:cBhvr>
                                      <p:tavLst>
                                        <p:tav tm="0">
                                          <p:val>
                                            <p:strVal val="#ppt_w"/>
                                          </p:val>
                                        </p:tav>
                                        <p:tav tm="100000">
                                          <p:val>
                                            <p:strVal val="#ppt_w"/>
                                          </p:val>
                                        </p:tav>
                                      </p:tavLst>
                                    </p:anim>
                                    <p:anim calcmode="lin" valueType="num">
                                      <p:cBhvr>
                                        <p:cTn id="57" dur="3000" fill="hold"/>
                                        <p:tgtEl>
                                          <p:spTgt spid="6"/>
                                        </p:tgtEl>
                                        <p:attrNameLst>
                                          <p:attrName>ppt_h</p:attrName>
                                        </p:attrNameLst>
                                      </p:cBhvr>
                                      <p:tavLst>
                                        <p:tav tm="0" fmla="#ppt_h*sin(2.5*pi*$)">
                                          <p:val>
                                            <p:fltVal val="0"/>
                                          </p:val>
                                        </p:tav>
                                        <p:tav tm="100000">
                                          <p:val>
                                            <p:fltVal val="1"/>
                                          </p:val>
                                        </p:tav>
                                      </p:tavLst>
                                    </p:anim>
                                  </p:childTnLst>
                                </p:cTn>
                              </p:par>
                              <p:par>
                                <p:cTn id="58" presetID="2" presetClass="entr" presetSubtype="6" fill="hold" nodeType="withEffect">
                                  <p:stCondLst>
                                    <p:cond delay="0"/>
                                  </p:stCondLst>
                                  <p:childTnLst>
                                    <p:set>
                                      <p:cBhvr>
                                        <p:cTn id="59" dur="1" fill="hold">
                                          <p:stCondLst>
                                            <p:cond delay="0"/>
                                          </p:stCondLst>
                                        </p:cTn>
                                        <p:tgtEl>
                                          <p:spTgt spid="5"/>
                                        </p:tgtEl>
                                        <p:attrNameLst>
                                          <p:attrName>style.visibility</p:attrName>
                                        </p:attrNameLst>
                                      </p:cBhvr>
                                      <p:to>
                                        <p:strVal val="visible"/>
                                      </p:to>
                                    </p:set>
                                    <p:anim calcmode="lin" valueType="num">
                                      <p:cBhvr additive="base">
                                        <p:cTn id="60" dur="3000" fill="hold"/>
                                        <p:tgtEl>
                                          <p:spTgt spid="5"/>
                                        </p:tgtEl>
                                        <p:attrNameLst>
                                          <p:attrName>ppt_x</p:attrName>
                                        </p:attrNameLst>
                                      </p:cBhvr>
                                      <p:tavLst>
                                        <p:tav tm="0">
                                          <p:val>
                                            <p:strVal val="1+#ppt_w/2"/>
                                          </p:val>
                                        </p:tav>
                                        <p:tav tm="100000">
                                          <p:val>
                                            <p:strVal val="#ppt_x"/>
                                          </p:val>
                                        </p:tav>
                                      </p:tavLst>
                                    </p:anim>
                                    <p:anim calcmode="lin" valueType="num">
                                      <p:cBhvr additive="base">
                                        <p:cTn id="61" dur="3000" fill="hold"/>
                                        <p:tgtEl>
                                          <p:spTgt spid="5"/>
                                        </p:tgtEl>
                                        <p:attrNameLst>
                                          <p:attrName>ppt_y</p:attrName>
                                        </p:attrNameLst>
                                      </p:cBhvr>
                                      <p:tavLst>
                                        <p:tav tm="0">
                                          <p:val>
                                            <p:strVal val="1+#ppt_h/2"/>
                                          </p:val>
                                        </p:tav>
                                        <p:tav tm="100000">
                                          <p:val>
                                            <p:strVal val="#ppt_y"/>
                                          </p:val>
                                        </p:tav>
                                      </p:tavLst>
                                    </p:anim>
                                  </p:childTnLst>
                                </p:cTn>
                              </p:par>
                              <p:par>
                                <p:cTn id="62" presetID="8" presetClass="emph" presetSubtype="0" fill="hold" nodeType="withEffect">
                                  <p:stCondLst>
                                    <p:cond delay="0"/>
                                  </p:stCondLst>
                                  <p:childTnLst>
                                    <p:animRot by="-5400000">
                                      <p:cBhvr>
                                        <p:cTn id="63" dur="3000" fill="hold"/>
                                        <p:tgtEl>
                                          <p:spTgt spid="5"/>
                                        </p:tgtEl>
                                        <p:attrNameLst>
                                          <p:attrName>r</p:attrName>
                                        </p:attrNameLst>
                                      </p:cBhvr>
                                    </p:animRot>
                                  </p:childTnLst>
                                </p:cTn>
                              </p:par>
                              <p:par>
                                <p:cTn id="64" presetID="19" presetClass="entr" presetSubtype="5" fill="hold" nodeType="withEffect">
                                  <p:stCondLst>
                                    <p:cond delay="0"/>
                                  </p:stCondLst>
                                  <p:childTnLst>
                                    <p:set>
                                      <p:cBhvr>
                                        <p:cTn id="65" dur="1" fill="hold">
                                          <p:stCondLst>
                                            <p:cond delay="0"/>
                                          </p:stCondLst>
                                        </p:cTn>
                                        <p:tgtEl>
                                          <p:spTgt spid="5"/>
                                        </p:tgtEl>
                                        <p:attrNameLst>
                                          <p:attrName>style.visibility</p:attrName>
                                        </p:attrNameLst>
                                      </p:cBhvr>
                                      <p:to>
                                        <p:strVal val="visible"/>
                                      </p:to>
                                    </p:set>
                                    <p:anim calcmode="lin" valueType="num">
                                      <p:cBhvr>
                                        <p:cTn id="66" dur="3000" fill="hold"/>
                                        <p:tgtEl>
                                          <p:spTgt spid="5"/>
                                        </p:tgtEl>
                                        <p:attrNameLst>
                                          <p:attrName>ppt_w</p:attrName>
                                        </p:attrNameLst>
                                      </p:cBhvr>
                                      <p:tavLst>
                                        <p:tav tm="0">
                                          <p:val>
                                            <p:strVal val="#ppt_w"/>
                                          </p:val>
                                        </p:tav>
                                        <p:tav tm="100000">
                                          <p:val>
                                            <p:strVal val="#ppt_w"/>
                                          </p:val>
                                        </p:tav>
                                      </p:tavLst>
                                    </p:anim>
                                    <p:anim calcmode="lin" valueType="num">
                                      <p:cBhvr>
                                        <p:cTn id="67" dur="3000" fill="hold"/>
                                        <p:tgtEl>
                                          <p:spTgt spid="5"/>
                                        </p:tgtEl>
                                        <p:attrNameLst>
                                          <p:attrName>ppt_h</p:attrName>
                                        </p:attrNameLst>
                                      </p:cBhvr>
                                      <p:tavLst>
                                        <p:tav tm="0" fmla="#ppt_h*sin(2.5*pi*$)">
                                          <p:val>
                                            <p:fltVal val="0"/>
                                          </p:val>
                                        </p:tav>
                                        <p:tav tm="100000">
                                          <p:val>
                                            <p:fltVal val="1"/>
                                          </p:val>
                                        </p:tav>
                                      </p:tavLst>
                                    </p:anim>
                                  </p:childTnLst>
                                </p:cTn>
                              </p:par>
                              <p:par>
                                <p:cTn id="68" presetID="2" presetClass="entr" presetSubtype="6" fill="hold" nodeType="with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additive="base">
                                        <p:cTn id="70" dur="3000" fill="hold"/>
                                        <p:tgtEl>
                                          <p:spTgt spid="7"/>
                                        </p:tgtEl>
                                        <p:attrNameLst>
                                          <p:attrName>ppt_x</p:attrName>
                                        </p:attrNameLst>
                                      </p:cBhvr>
                                      <p:tavLst>
                                        <p:tav tm="0">
                                          <p:val>
                                            <p:strVal val="1+#ppt_w/2"/>
                                          </p:val>
                                        </p:tav>
                                        <p:tav tm="100000">
                                          <p:val>
                                            <p:strVal val="#ppt_x"/>
                                          </p:val>
                                        </p:tav>
                                      </p:tavLst>
                                    </p:anim>
                                    <p:anim calcmode="lin" valueType="num">
                                      <p:cBhvr additive="base">
                                        <p:cTn id="71" dur="3000" fill="hold"/>
                                        <p:tgtEl>
                                          <p:spTgt spid="7"/>
                                        </p:tgtEl>
                                        <p:attrNameLst>
                                          <p:attrName>ppt_y</p:attrName>
                                        </p:attrNameLst>
                                      </p:cBhvr>
                                      <p:tavLst>
                                        <p:tav tm="0">
                                          <p:val>
                                            <p:strVal val="1+#ppt_h/2"/>
                                          </p:val>
                                        </p:tav>
                                        <p:tav tm="100000">
                                          <p:val>
                                            <p:strVal val="#ppt_y"/>
                                          </p:val>
                                        </p:tav>
                                      </p:tavLst>
                                    </p:anim>
                                  </p:childTnLst>
                                </p:cTn>
                              </p:par>
                              <p:par>
                                <p:cTn id="72" presetID="8" presetClass="emph" presetSubtype="0" fill="hold" nodeType="withEffect">
                                  <p:stCondLst>
                                    <p:cond delay="0"/>
                                  </p:stCondLst>
                                  <p:childTnLst>
                                    <p:animRot by="-5400000">
                                      <p:cBhvr>
                                        <p:cTn id="73" dur="3000" fill="hold"/>
                                        <p:tgtEl>
                                          <p:spTgt spid="7"/>
                                        </p:tgtEl>
                                        <p:attrNameLst>
                                          <p:attrName>r</p:attrName>
                                        </p:attrNameLst>
                                      </p:cBhvr>
                                    </p:animRot>
                                  </p:childTnLst>
                                </p:cTn>
                              </p:par>
                              <p:par>
                                <p:cTn id="74" presetID="19" presetClass="entr" presetSubtype="5" fill="hold" nodeType="withEffect">
                                  <p:stCondLst>
                                    <p:cond delay="0"/>
                                  </p:stCondLst>
                                  <p:childTnLst>
                                    <p:set>
                                      <p:cBhvr>
                                        <p:cTn id="75" dur="1" fill="hold">
                                          <p:stCondLst>
                                            <p:cond delay="0"/>
                                          </p:stCondLst>
                                        </p:cTn>
                                        <p:tgtEl>
                                          <p:spTgt spid="7"/>
                                        </p:tgtEl>
                                        <p:attrNameLst>
                                          <p:attrName>style.visibility</p:attrName>
                                        </p:attrNameLst>
                                      </p:cBhvr>
                                      <p:to>
                                        <p:strVal val="visible"/>
                                      </p:to>
                                    </p:set>
                                    <p:anim calcmode="lin" valueType="num">
                                      <p:cBhvr>
                                        <p:cTn id="76" dur="3000" fill="hold"/>
                                        <p:tgtEl>
                                          <p:spTgt spid="7"/>
                                        </p:tgtEl>
                                        <p:attrNameLst>
                                          <p:attrName>ppt_w</p:attrName>
                                        </p:attrNameLst>
                                      </p:cBhvr>
                                      <p:tavLst>
                                        <p:tav tm="0">
                                          <p:val>
                                            <p:strVal val="#ppt_w"/>
                                          </p:val>
                                        </p:tav>
                                        <p:tav tm="100000">
                                          <p:val>
                                            <p:strVal val="#ppt_w"/>
                                          </p:val>
                                        </p:tav>
                                      </p:tavLst>
                                    </p:anim>
                                    <p:anim calcmode="lin" valueType="num">
                                      <p:cBhvr>
                                        <p:cTn id="77" dur="3000" fill="hold"/>
                                        <p:tgtEl>
                                          <p:spTgt spid="7"/>
                                        </p:tgtEl>
                                        <p:attrNameLst>
                                          <p:attrName>ppt_h</p:attrName>
                                        </p:attrNameLst>
                                      </p:cBhvr>
                                      <p:tavLst>
                                        <p:tav tm="0" fmla="#ppt_h*sin(2.5*pi*$)">
                                          <p:val>
                                            <p:fltVal val="0"/>
                                          </p:val>
                                        </p:tav>
                                        <p:tav tm="100000">
                                          <p:val>
                                            <p:fltVal val="1"/>
                                          </p:val>
                                        </p:tav>
                                      </p:tavLst>
                                    </p:anim>
                                  </p:childTnLst>
                                </p:cTn>
                              </p:par>
                              <p:par>
                                <p:cTn id="78" presetID="2" presetClass="entr" presetSubtype="12" fill="hold" nodeType="withEffect">
                                  <p:stCondLst>
                                    <p:cond delay="0"/>
                                  </p:stCondLst>
                                  <p:childTnLst>
                                    <p:set>
                                      <p:cBhvr>
                                        <p:cTn id="79" dur="1" fill="hold">
                                          <p:stCondLst>
                                            <p:cond delay="0"/>
                                          </p:stCondLst>
                                        </p:cTn>
                                        <p:tgtEl>
                                          <p:spTgt spid="3"/>
                                        </p:tgtEl>
                                        <p:attrNameLst>
                                          <p:attrName>style.visibility</p:attrName>
                                        </p:attrNameLst>
                                      </p:cBhvr>
                                      <p:to>
                                        <p:strVal val="visible"/>
                                      </p:to>
                                    </p:set>
                                    <p:anim calcmode="lin" valueType="num">
                                      <p:cBhvr additive="base">
                                        <p:cTn id="80" dur="3000" fill="hold"/>
                                        <p:tgtEl>
                                          <p:spTgt spid="3"/>
                                        </p:tgtEl>
                                        <p:attrNameLst>
                                          <p:attrName>ppt_x</p:attrName>
                                        </p:attrNameLst>
                                      </p:cBhvr>
                                      <p:tavLst>
                                        <p:tav tm="0">
                                          <p:val>
                                            <p:strVal val="0-#ppt_w/2"/>
                                          </p:val>
                                        </p:tav>
                                        <p:tav tm="100000">
                                          <p:val>
                                            <p:strVal val="#ppt_x"/>
                                          </p:val>
                                        </p:tav>
                                      </p:tavLst>
                                    </p:anim>
                                    <p:anim calcmode="lin" valueType="num">
                                      <p:cBhvr additive="base">
                                        <p:cTn id="81" dur="3000" fill="hold"/>
                                        <p:tgtEl>
                                          <p:spTgt spid="3"/>
                                        </p:tgtEl>
                                        <p:attrNameLst>
                                          <p:attrName>ppt_y</p:attrName>
                                        </p:attrNameLst>
                                      </p:cBhvr>
                                      <p:tavLst>
                                        <p:tav tm="0">
                                          <p:val>
                                            <p:strVal val="1+#ppt_h/2"/>
                                          </p:val>
                                        </p:tav>
                                        <p:tav tm="100000">
                                          <p:val>
                                            <p:strVal val="#ppt_y"/>
                                          </p:val>
                                        </p:tav>
                                      </p:tavLst>
                                    </p:anim>
                                  </p:childTnLst>
                                </p:cTn>
                              </p:par>
                              <p:par>
                                <p:cTn id="82" presetID="8" presetClass="emph" presetSubtype="0" fill="hold" nodeType="withEffect">
                                  <p:stCondLst>
                                    <p:cond delay="0"/>
                                  </p:stCondLst>
                                  <p:childTnLst>
                                    <p:animRot by="5400000">
                                      <p:cBhvr>
                                        <p:cTn id="83" dur="3000" fill="hold"/>
                                        <p:tgtEl>
                                          <p:spTgt spid="3"/>
                                        </p:tgtEl>
                                        <p:attrNameLst>
                                          <p:attrName>r</p:attrName>
                                        </p:attrNameLst>
                                      </p:cBhvr>
                                    </p:animRot>
                                  </p:childTnLst>
                                </p:cTn>
                              </p:par>
                              <p:par>
                                <p:cTn id="84" presetID="19" presetClass="entr" presetSubtype="5" fill="hold" nodeType="withEffect">
                                  <p:stCondLst>
                                    <p:cond delay="0"/>
                                  </p:stCondLst>
                                  <p:childTnLst>
                                    <p:set>
                                      <p:cBhvr>
                                        <p:cTn id="85" dur="1" fill="hold">
                                          <p:stCondLst>
                                            <p:cond delay="0"/>
                                          </p:stCondLst>
                                        </p:cTn>
                                        <p:tgtEl>
                                          <p:spTgt spid="3"/>
                                        </p:tgtEl>
                                        <p:attrNameLst>
                                          <p:attrName>style.visibility</p:attrName>
                                        </p:attrNameLst>
                                      </p:cBhvr>
                                      <p:to>
                                        <p:strVal val="visible"/>
                                      </p:to>
                                    </p:set>
                                    <p:anim calcmode="lin" valueType="num">
                                      <p:cBhvr>
                                        <p:cTn id="86" dur="3000" fill="hold"/>
                                        <p:tgtEl>
                                          <p:spTgt spid="3"/>
                                        </p:tgtEl>
                                        <p:attrNameLst>
                                          <p:attrName>ppt_w</p:attrName>
                                        </p:attrNameLst>
                                      </p:cBhvr>
                                      <p:tavLst>
                                        <p:tav tm="0">
                                          <p:val>
                                            <p:strVal val="#ppt_w"/>
                                          </p:val>
                                        </p:tav>
                                        <p:tav tm="100000">
                                          <p:val>
                                            <p:strVal val="#ppt_w"/>
                                          </p:val>
                                        </p:tav>
                                      </p:tavLst>
                                    </p:anim>
                                    <p:anim calcmode="lin" valueType="num">
                                      <p:cBhvr>
                                        <p:cTn id="87" dur="3000" fill="hold"/>
                                        <p:tgtEl>
                                          <p:spTgt spid="3"/>
                                        </p:tgtEl>
                                        <p:attrNameLst>
                                          <p:attrName>ppt_h</p:attrName>
                                        </p:attrNameLst>
                                      </p:cBhvr>
                                      <p:tavLst>
                                        <p:tav tm="0" fmla="#ppt_h*sin(2.5*pi*$)">
                                          <p:val>
                                            <p:fltVal val="0"/>
                                          </p:val>
                                        </p:tav>
                                        <p:tav tm="100000">
                                          <p:val>
                                            <p:fltVal val="1"/>
                                          </p:val>
                                        </p:tav>
                                      </p:tavLst>
                                    </p:anim>
                                  </p:childTnLst>
                                </p:cTn>
                              </p:par>
                              <p:par>
                                <p:cTn id="88" presetID="2" presetClass="entr" presetSubtype="12" fill="hold"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additive="base">
                                        <p:cTn id="90" dur="3000" fill="hold"/>
                                        <p:tgtEl>
                                          <p:spTgt spid="15"/>
                                        </p:tgtEl>
                                        <p:attrNameLst>
                                          <p:attrName>ppt_x</p:attrName>
                                        </p:attrNameLst>
                                      </p:cBhvr>
                                      <p:tavLst>
                                        <p:tav tm="0">
                                          <p:val>
                                            <p:strVal val="0-#ppt_w/2"/>
                                          </p:val>
                                        </p:tav>
                                        <p:tav tm="100000">
                                          <p:val>
                                            <p:strVal val="#ppt_x"/>
                                          </p:val>
                                        </p:tav>
                                      </p:tavLst>
                                    </p:anim>
                                    <p:anim calcmode="lin" valueType="num">
                                      <p:cBhvr additive="base">
                                        <p:cTn id="91" dur="3000" fill="hold"/>
                                        <p:tgtEl>
                                          <p:spTgt spid="15"/>
                                        </p:tgtEl>
                                        <p:attrNameLst>
                                          <p:attrName>ppt_y</p:attrName>
                                        </p:attrNameLst>
                                      </p:cBhvr>
                                      <p:tavLst>
                                        <p:tav tm="0">
                                          <p:val>
                                            <p:strVal val="1+#ppt_h/2"/>
                                          </p:val>
                                        </p:tav>
                                        <p:tav tm="100000">
                                          <p:val>
                                            <p:strVal val="#ppt_y"/>
                                          </p:val>
                                        </p:tav>
                                      </p:tavLst>
                                    </p:anim>
                                  </p:childTnLst>
                                </p:cTn>
                              </p:par>
                              <p:par>
                                <p:cTn id="92" presetID="8" presetClass="emph" presetSubtype="0" fill="hold" nodeType="withEffect">
                                  <p:stCondLst>
                                    <p:cond delay="0"/>
                                  </p:stCondLst>
                                  <p:childTnLst>
                                    <p:animRot by="5400000">
                                      <p:cBhvr>
                                        <p:cTn id="93" dur="3000" fill="hold"/>
                                        <p:tgtEl>
                                          <p:spTgt spid="15"/>
                                        </p:tgtEl>
                                        <p:attrNameLst>
                                          <p:attrName>r</p:attrName>
                                        </p:attrNameLst>
                                      </p:cBhvr>
                                    </p:animRot>
                                  </p:childTnLst>
                                </p:cTn>
                              </p:par>
                              <p:par>
                                <p:cTn id="94" presetID="19" presetClass="entr" presetSubtype="5" fill="hold" nodeType="withEffect">
                                  <p:stCondLst>
                                    <p:cond delay="0"/>
                                  </p:stCondLst>
                                  <p:childTnLst>
                                    <p:set>
                                      <p:cBhvr>
                                        <p:cTn id="95" dur="1" fill="hold">
                                          <p:stCondLst>
                                            <p:cond delay="0"/>
                                          </p:stCondLst>
                                        </p:cTn>
                                        <p:tgtEl>
                                          <p:spTgt spid="15"/>
                                        </p:tgtEl>
                                        <p:attrNameLst>
                                          <p:attrName>style.visibility</p:attrName>
                                        </p:attrNameLst>
                                      </p:cBhvr>
                                      <p:to>
                                        <p:strVal val="visible"/>
                                      </p:to>
                                    </p:set>
                                    <p:anim calcmode="lin" valueType="num">
                                      <p:cBhvr>
                                        <p:cTn id="96" dur="3000" fill="hold"/>
                                        <p:tgtEl>
                                          <p:spTgt spid="15"/>
                                        </p:tgtEl>
                                        <p:attrNameLst>
                                          <p:attrName>ppt_w</p:attrName>
                                        </p:attrNameLst>
                                      </p:cBhvr>
                                      <p:tavLst>
                                        <p:tav tm="0">
                                          <p:val>
                                            <p:strVal val="#ppt_w"/>
                                          </p:val>
                                        </p:tav>
                                        <p:tav tm="100000">
                                          <p:val>
                                            <p:strVal val="#ppt_w"/>
                                          </p:val>
                                        </p:tav>
                                      </p:tavLst>
                                    </p:anim>
                                    <p:anim calcmode="lin" valueType="num">
                                      <p:cBhvr>
                                        <p:cTn id="97" dur="3000" fill="hold"/>
                                        <p:tgtEl>
                                          <p:spTgt spid="15"/>
                                        </p:tgtEl>
                                        <p:attrNameLst>
                                          <p:attrName>ppt_h</p:attrName>
                                        </p:attrNameLst>
                                      </p:cBhvr>
                                      <p:tavLst>
                                        <p:tav tm="0" fmla="#ppt_h*sin(2.5*pi*$)">
                                          <p:val>
                                            <p:fltVal val="0"/>
                                          </p:val>
                                        </p:tav>
                                        <p:tav tm="100000">
                                          <p:val>
                                            <p:fltVal val="1"/>
                                          </p:val>
                                        </p:tav>
                                      </p:tavLst>
                                    </p:anim>
                                  </p:childTnLst>
                                </p:cTn>
                              </p:par>
                              <p:par>
                                <p:cTn id="98" presetID="2" presetClass="entr" presetSubtype="12" fill="hold" nodeType="withEffect">
                                  <p:stCondLst>
                                    <p:cond delay="0"/>
                                  </p:stCondLst>
                                  <p:childTnLst>
                                    <p:set>
                                      <p:cBhvr>
                                        <p:cTn id="99" dur="1" fill="hold">
                                          <p:stCondLst>
                                            <p:cond delay="0"/>
                                          </p:stCondLst>
                                        </p:cTn>
                                        <p:tgtEl>
                                          <p:spTgt spid="14"/>
                                        </p:tgtEl>
                                        <p:attrNameLst>
                                          <p:attrName>style.visibility</p:attrName>
                                        </p:attrNameLst>
                                      </p:cBhvr>
                                      <p:to>
                                        <p:strVal val="visible"/>
                                      </p:to>
                                    </p:set>
                                    <p:anim calcmode="lin" valueType="num">
                                      <p:cBhvr additive="base">
                                        <p:cTn id="100" dur="3000" fill="hold"/>
                                        <p:tgtEl>
                                          <p:spTgt spid="14"/>
                                        </p:tgtEl>
                                        <p:attrNameLst>
                                          <p:attrName>ppt_x</p:attrName>
                                        </p:attrNameLst>
                                      </p:cBhvr>
                                      <p:tavLst>
                                        <p:tav tm="0">
                                          <p:val>
                                            <p:strVal val="0-#ppt_w/2"/>
                                          </p:val>
                                        </p:tav>
                                        <p:tav tm="100000">
                                          <p:val>
                                            <p:strVal val="#ppt_x"/>
                                          </p:val>
                                        </p:tav>
                                      </p:tavLst>
                                    </p:anim>
                                    <p:anim calcmode="lin" valueType="num">
                                      <p:cBhvr additive="base">
                                        <p:cTn id="101" dur="3000" fill="hold"/>
                                        <p:tgtEl>
                                          <p:spTgt spid="14"/>
                                        </p:tgtEl>
                                        <p:attrNameLst>
                                          <p:attrName>ppt_y</p:attrName>
                                        </p:attrNameLst>
                                      </p:cBhvr>
                                      <p:tavLst>
                                        <p:tav tm="0">
                                          <p:val>
                                            <p:strVal val="1+#ppt_h/2"/>
                                          </p:val>
                                        </p:tav>
                                        <p:tav tm="100000">
                                          <p:val>
                                            <p:strVal val="#ppt_y"/>
                                          </p:val>
                                        </p:tav>
                                      </p:tavLst>
                                    </p:anim>
                                  </p:childTnLst>
                                </p:cTn>
                              </p:par>
                              <p:par>
                                <p:cTn id="102" presetID="8" presetClass="emph" presetSubtype="0" fill="hold" nodeType="withEffect">
                                  <p:stCondLst>
                                    <p:cond delay="0"/>
                                  </p:stCondLst>
                                  <p:childTnLst>
                                    <p:animRot by="5400000">
                                      <p:cBhvr>
                                        <p:cTn id="103" dur="3000" fill="hold"/>
                                        <p:tgtEl>
                                          <p:spTgt spid="14"/>
                                        </p:tgtEl>
                                        <p:attrNameLst>
                                          <p:attrName>r</p:attrName>
                                        </p:attrNameLst>
                                      </p:cBhvr>
                                    </p:animRot>
                                  </p:childTnLst>
                                </p:cTn>
                              </p:par>
                              <p:par>
                                <p:cTn id="104" presetID="19" presetClass="entr" presetSubtype="5" fill="hold" nodeType="withEffect">
                                  <p:stCondLst>
                                    <p:cond delay="0"/>
                                  </p:stCondLst>
                                  <p:childTnLst>
                                    <p:set>
                                      <p:cBhvr>
                                        <p:cTn id="105" dur="1" fill="hold">
                                          <p:stCondLst>
                                            <p:cond delay="0"/>
                                          </p:stCondLst>
                                        </p:cTn>
                                        <p:tgtEl>
                                          <p:spTgt spid="14"/>
                                        </p:tgtEl>
                                        <p:attrNameLst>
                                          <p:attrName>style.visibility</p:attrName>
                                        </p:attrNameLst>
                                      </p:cBhvr>
                                      <p:to>
                                        <p:strVal val="visible"/>
                                      </p:to>
                                    </p:set>
                                    <p:anim calcmode="lin" valueType="num">
                                      <p:cBhvr>
                                        <p:cTn id="106" dur="3000" fill="hold"/>
                                        <p:tgtEl>
                                          <p:spTgt spid="14"/>
                                        </p:tgtEl>
                                        <p:attrNameLst>
                                          <p:attrName>ppt_w</p:attrName>
                                        </p:attrNameLst>
                                      </p:cBhvr>
                                      <p:tavLst>
                                        <p:tav tm="0">
                                          <p:val>
                                            <p:strVal val="#ppt_w"/>
                                          </p:val>
                                        </p:tav>
                                        <p:tav tm="100000">
                                          <p:val>
                                            <p:strVal val="#ppt_w"/>
                                          </p:val>
                                        </p:tav>
                                      </p:tavLst>
                                    </p:anim>
                                    <p:anim calcmode="lin" valueType="num">
                                      <p:cBhvr>
                                        <p:cTn id="107" dur="3000" fill="hold"/>
                                        <p:tgtEl>
                                          <p:spTgt spid="14"/>
                                        </p:tgtEl>
                                        <p:attrNameLst>
                                          <p:attrName>ppt_h</p:attrName>
                                        </p:attrNameLst>
                                      </p:cBhvr>
                                      <p:tavLst>
                                        <p:tav tm="0" fmla="#ppt_h*sin(2.5*pi*$)">
                                          <p:val>
                                            <p:fltVal val="0"/>
                                          </p:val>
                                        </p:tav>
                                        <p:tav tm="100000">
                                          <p:val>
                                            <p:fltVal val="1"/>
                                          </p:val>
                                        </p:tav>
                                      </p:tavLst>
                                    </p:anim>
                                  </p:childTnLst>
                                </p:cTn>
                              </p:par>
                              <p:par>
                                <p:cTn id="108" presetID="2" presetClass="entr" presetSubtype="12" fill="hold" nodeType="withEffect">
                                  <p:stCondLst>
                                    <p:cond delay="0"/>
                                  </p:stCondLst>
                                  <p:childTnLst>
                                    <p:set>
                                      <p:cBhvr>
                                        <p:cTn id="109" dur="1" fill="hold">
                                          <p:stCondLst>
                                            <p:cond delay="0"/>
                                          </p:stCondLst>
                                        </p:cTn>
                                        <p:tgtEl>
                                          <p:spTgt spid="13"/>
                                        </p:tgtEl>
                                        <p:attrNameLst>
                                          <p:attrName>style.visibility</p:attrName>
                                        </p:attrNameLst>
                                      </p:cBhvr>
                                      <p:to>
                                        <p:strVal val="visible"/>
                                      </p:to>
                                    </p:set>
                                    <p:anim calcmode="lin" valueType="num">
                                      <p:cBhvr additive="base">
                                        <p:cTn id="110" dur="3000" fill="hold"/>
                                        <p:tgtEl>
                                          <p:spTgt spid="13"/>
                                        </p:tgtEl>
                                        <p:attrNameLst>
                                          <p:attrName>ppt_x</p:attrName>
                                        </p:attrNameLst>
                                      </p:cBhvr>
                                      <p:tavLst>
                                        <p:tav tm="0">
                                          <p:val>
                                            <p:strVal val="0-#ppt_w/2"/>
                                          </p:val>
                                        </p:tav>
                                        <p:tav tm="100000">
                                          <p:val>
                                            <p:strVal val="#ppt_x"/>
                                          </p:val>
                                        </p:tav>
                                      </p:tavLst>
                                    </p:anim>
                                    <p:anim calcmode="lin" valueType="num">
                                      <p:cBhvr additive="base">
                                        <p:cTn id="111" dur="3000" fill="hold"/>
                                        <p:tgtEl>
                                          <p:spTgt spid="13"/>
                                        </p:tgtEl>
                                        <p:attrNameLst>
                                          <p:attrName>ppt_y</p:attrName>
                                        </p:attrNameLst>
                                      </p:cBhvr>
                                      <p:tavLst>
                                        <p:tav tm="0">
                                          <p:val>
                                            <p:strVal val="1+#ppt_h/2"/>
                                          </p:val>
                                        </p:tav>
                                        <p:tav tm="100000">
                                          <p:val>
                                            <p:strVal val="#ppt_y"/>
                                          </p:val>
                                        </p:tav>
                                      </p:tavLst>
                                    </p:anim>
                                  </p:childTnLst>
                                </p:cTn>
                              </p:par>
                              <p:par>
                                <p:cTn id="112" presetID="8" presetClass="emph" presetSubtype="0" fill="hold" nodeType="withEffect">
                                  <p:stCondLst>
                                    <p:cond delay="0"/>
                                  </p:stCondLst>
                                  <p:childTnLst>
                                    <p:animRot by="5400000">
                                      <p:cBhvr>
                                        <p:cTn id="113" dur="3000" fill="hold"/>
                                        <p:tgtEl>
                                          <p:spTgt spid="13"/>
                                        </p:tgtEl>
                                        <p:attrNameLst>
                                          <p:attrName>r</p:attrName>
                                        </p:attrNameLst>
                                      </p:cBhvr>
                                    </p:animRot>
                                  </p:childTnLst>
                                </p:cTn>
                              </p:par>
                              <p:par>
                                <p:cTn id="114" presetID="19" presetClass="entr" presetSubtype="5" fill="hold" nodeType="withEffect">
                                  <p:stCondLst>
                                    <p:cond delay="0"/>
                                  </p:stCondLst>
                                  <p:childTnLst>
                                    <p:set>
                                      <p:cBhvr>
                                        <p:cTn id="115" dur="1" fill="hold">
                                          <p:stCondLst>
                                            <p:cond delay="0"/>
                                          </p:stCondLst>
                                        </p:cTn>
                                        <p:tgtEl>
                                          <p:spTgt spid="13"/>
                                        </p:tgtEl>
                                        <p:attrNameLst>
                                          <p:attrName>style.visibility</p:attrName>
                                        </p:attrNameLst>
                                      </p:cBhvr>
                                      <p:to>
                                        <p:strVal val="visible"/>
                                      </p:to>
                                    </p:set>
                                    <p:anim calcmode="lin" valueType="num">
                                      <p:cBhvr>
                                        <p:cTn id="116" dur="3000" fill="hold"/>
                                        <p:tgtEl>
                                          <p:spTgt spid="13"/>
                                        </p:tgtEl>
                                        <p:attrNameLst>
                                          <p:attrName>ppt_w</p:attrName>
                                        </p:attrNameLst>
                                      </p:cBhvr>
                                      <p:tavLst>
                                        <p:tav tm="0">
                                          <p:val>
                                            <p:strVal val="#ppt_w"/>
                                          </p:val>
                                        </p:tav>
                                        <p:tav tm="100000">
                                          <p:val>
                                            <p:strVal val="#ppt_w"/>
                                          </p:val>
                                        </p:tav>
                                      </p:tavLst>
                                    </p:anim>
                                    <p:anim calcmode="lin" valueType="num">
                                      <p:cBhvr>
                                        <p:cTn id="117" dur="3000" fill="hold"/>
                                        <p:tgtEl>
                                          <p:spTgt spid="13"/>
                                        </p:tgtEl>
                                        <p:attrNameLst>
                                          <p:attrName>ppt_h</p:attrName>
                                        </p:attrNameLst>
                                      </p:cBhvr>
                                      <p:tavLst>
                                        <p:tav tm="0" fmla="#ppt_h*sin(2.5*pi*$)">
                                          <p:val>
                                            <p:fltVal val="0"/>
                                          </p:val>
                                        </p:tav>
                                        <p:tav tm="100000">
                                          <p:val>
                                            <p:fltVal val="1"/>
                                          </p:val>
                                        </p:tav>
                                      </p:tavLst>
                                    </p:anim>
                                  </p:childTnLst>
                                </p:cTn>
                              </p:par>
                              <p:par>
                                <p:cTn id="118" presetID="2" presetClass="entr" presetSubtype="12" fill="hold" nodeType="withEffect">
                                  <p:stCondLst>
                                    <p:cond delay="0"/>
                                  </p:stCondLst>
                                  <p:childTnLst>
                                    <p:set>
                                      <p:cBhvr>
                                        <p:cTn id="119" dur="1" fill="hold">
                                          <p:stCondLst>
                                            <p:cond delay="0"/>
                                          </p:stCondLst>
                                        </p:cTn>
                                        <p:tgtEl>
                                          <p:spTgt spid="12"/>
                                        </p:tgtEl>
                                        <p:attrNameLst>
                                          <p:attrName>style.visibility</p:attrName>
                                        </p:attrNameLst>
                                      </p:cBhvr>
                                      <p:to>
                                        <p:strVal val="visible"/>
                                      </p:to>
                                    </p:set>
                                    <p:anim calcmode="lin" valueType="num">
                                      <p:cBhvr additive="base">
                                        <p:cTn id="120" dur="3000" fill="hold"/>
                                        <p:tgtEl>
                                          <p:spTgt spid="12"/>
                                        </p:tgtEl>
                                        <p:attrNameLst>
                                          <p:attrName>ppt_x</p:attrName>
                                        </p:attrNameLst>
                                      </p:cBhvr>
                                      <p:tavLst>
                                        <p:tav tm="0">
                                          <p:val>
                                            <p:strVal val="0-#ppt_w/2"/>
                                          </p:val>
                                        </p:tav>
                                        <p:tav tm="100000">
                                          <p:val>
                                            <p:strVal val="#ppt_x"/>
                                          </p:val>
                                        </p:tav>
                                      </p:tavLst>
                                    </p:anim>
                                    <p:anim calcmode="lin" valueType="num">
                                      <p:cBhvr additive="base">
                                        <p:cTn id="121" dur="3000" fill="hold"/>
                                        <p:tgtEl>
                                          <p:spTgt spid="12"/>
                                        </p:tgtEl>
                                        <p:attrNameLst>
                                          <p:attrName>ppt_y</p:attrName>
                                        </p:attrNameLst>
                                      </p:cBhvr>
                                      <p:tavLst>
                                        <p:tav tm="0">
                                          <p:val>
                                            <p:strVal val="1+#ppt_h/2"/>
                                          </p:val>
                                        </p:tav>
                                        <p:tav tm="100000">
                                          <p:val>
                                            <p:strVal val="#ppt_y"/>
                                          </p:val>
                                        </p:tav>
                                      </p:tavLst>
                                    </p:anim>
                                  </p:childTnLst>
                                </p:cTn>
                              </p:par>
                              <p:par>
                                <p:cTn id="122" presetID="8" presetClass="emph" presetSubtype="0" fill="hold" nodeType="withEffect">
                                  <p:stCondLst>
                                    <p:cond delay="0"/>
                                  </p:stCondLst>
                                  <p:childTnLst>
                                    <p:animRot by="5400000">
                                      <p:cBhvr>
                                        <p:cTn id="123" dur="3000" fill="hold"/>
                                        <p:tgtEl>
                                          <p:spTgt spid="12"/>
                                        </p:tgtEl>
                                        <p:attrNameLst>
                                          <p:attrName>r</p:attrName>
                                        </p:attrNameLst>
                                      </p:cBhvr>
                                    </p:animRot>
                                  </p:childTnLst>
                                </p:cTn>
                              </p:par>
                              <p:par>
                                <p:cTn id="124" presetID="19" presetClass="entr" presetSubtype="5" fill="hold" nodeType="withEffect">
                                  <p:stCondLst>
                                    <p:cond delay="0"/>
                                  </p:stCondLst>
                                  <p:childTnLst>
                                    <p:set>
                                      <p:cBhvr>
                                        <p:cTn id="125" dur="1" fill="hold">
                                          <p:stCondLst>
                                            <p:cond delay="0"/>
                                          </p:stCondLst>
                                        </p:cTn>
                                        <p:tgtEl>
                                          <p:spTgt spid="12"/>
                                        </p:tgtEl>
                                        <p:attrNameLst>
                                          <p:attrName>style.visibility</p:attrName>
                                        </p:attrNameLst>
                                      </p:cBhvr>
                                      <p:to>
                                        <p:strVal val="visible"/>
                                      </p:to>
                                    </p:set>
                                    <p:anim calcmode="lin" valueType="num">
                                      <p:cBhvr>
                                        <p:cTn id="126" dur="3000" fill="hold"/>
                                        <p:tgtEl>
                                          <p:spTgt spid="12"/>
                                        </p:tgtEl>
                                        <p:attrNameLst>
                                          <p:attrName>ppt_w</p:attrName>
                                        </p:attrNameLst>
                                      </p:cBhvr>
                                      <p:tavLst>
                                        <p:tav tm="0">
                                          <p:val>
                                            <p:strVal val="#ppt_w"/>
                                          </p:val>
                                        </p:tav>
                                        <p:tav tm="100000">
                                          <p:val>
                                            <p:strVal val="#ppt_w"/>
                                          </p:val>
                                        </p:tav>
                                      </p:tavLst>
                                    </p:anim>
                                    <p:anim calcmode="lin" valueType="num">
                                      <p:cBhvr>
                                        <p:cTn id="127" dur="3000" fill="hold"/>
                                        <p:tgtEl>
                                          <p:spTgt spid="12"/>
                                        </p:tgtEl>
                                        <p:attrNameLst>
                                          <p:attrName>ppt_h</p:attrName>
                                        </p:attrNameLst>
                                      </p:cBhvr>
                                      <p:tavLst>
                                        <p:tav tm="0" fmla="#ppt_h*sin(2.5*pi*$)">
                                          <p:val>
                                            <p:fltVal val="0"/>
                                          </p:val>
                                        </p:tav>
                                        <p:tav tm="100000">
                                          <p:val>
                                            <p:fltVal val="1"/>
                                          </p:val>
                                        </p:tav>
                                      </p:tavLst>
                                    </p:anim>
                                  </p:childTnLst>
                                </p:cTn>
                              </p:par>
                              <p:par>
                                <p:cTn id="128" presetID="2" presetClass="entr" presetSubtype="12" fill="hold" nodeType="withEffect">
                                  <p:stCondLst>
                                    <p:cond delay="0"/>
                                  </p:stCondLst>
                                  <p:childTnLst>
                                    <p:set>
                                      <p:cBhvr>
                                        <p:cTn id="129" dur="1" fill="hold">
                                          <p:stCondLst>
                                            <p:cond delay="0"/>
                                          </p:stCondLst>
                                        </p:cTn>
                                        <p:tgtEl>
                                          <p:spTgt spid="11"/>
                                        </p:tgtEl>
                                        <p:attrNameLst>
                                          <p:attrName>style.visibility</p:attrName>
                                        </p:attrNameLst>
                                      </p:cBhvr>
                                      <p:to>
                                        <p:strVal val="visible"/>
                                      </p:to>
                                    </p:set>
                                    <p:anim calcmode="lin" valueType="num">
                                      <p:cBhvr additive="base">
                                        <p:cTn id="130" dur="3000" fill="hold"/>
                                        <p:tgtEl>
                                          <p:spTgt spid="11"/>
                                        </p:tgtEl>
                                        <p:attrNameLst>
                                          <p:attrName>ppt_x</p:attrName>
                                        </p:attrNameLst>
                                      </p:cBhvr>
                                      <p:tavLst>
                                        <p:tav tm="0">
                                          <p:val>
                                            <p:strVal val="0-#ppt_w/2"/>
                                          </p:val>
                                        </p:tav>
                                        <p:tav tm="100000">
                                          <p:val>
                                            <p:strVal val="#ppt_x"/>
                                          </p:val>
                                        </p:tav>
                                      </p:tavLst>
                                    </p:anim>
                                    <p:anim calcmode="lin" valueType="num">
                                      <p:cBhvr additive="base">
                                        <p:cTn id="131" dur="3000" fill="hold"/>
                                        <p:tgtEl>
                                          <p:spTgt spid="11"/>
                                        </p:tgtEl>
                                        <p:attrNameLst>
                                          <p:attrName>ppt_y</p:attrName>
                                        </p:attrNameLst>
                                      </p:cBhvr>
                                      <p:tavLst>
                                        <p:tav tm="0">
                                          <p:val>
                                            <p:strVal val="1+#ppt_h/2"/>
                                          </p:val>
                                        </p:tav>
                                        <p:tav tm="100000">
                                          <p:val>
                                            <p:strVal val="#ppt_y"/>
                                          </p:val>
                                        </p:tav>
                                      </p:tavLst>
                                    </p:anim>
                                  </p:childTnLst>
                                </p:cTn>
                              </p:par>
                              <p:par>
                                <p:cTn id="132" presetID="8" presetClass="emph" presetSubtype="0" fill="hold" nodeType="withEffect">
                                  <p:stCondLst>
                                    <p:cond delay="0"/>
                                  </p:stCondLst>
                                  <p:childTnLst>
                                    <p:animRot by="5400000">
                                      <p:cBhvr>
                                        <p:cTn id="133" dur="3000" fill="hold"/>
                                        <p:tgtEl>
                                          <p:spTgt spid="11"/>
                                        </p:tgtEl>
                                        <p:attrNameLst>
                                          <p:attrName>r</p:attrName>
                                        </p:attrNameLst>
                                      </p:cBhvr>
                                    </p:animRot>
                                  </p:childTnLst>
                                </p:cTn>
                              </p:par>
                              <p:par>
                                <p:cTn id="134" presetID="19" presetClass="entr" presetSubtype="5" fill="hold" nodeType="withEffect">
                                  <p:stCondLst>
                                    <p:cond delay="0"/>
                                  </p:stCondLst>
                                  <p:childTnLst>
                                    <p:set>
                                      <p:cBhvr>
                                        <p:cTn id="135" dur="1" fill="hold">
                                          <p:stCondLst>
                                            <p:cond delay="0"/>
                                          </p:stCondLst>
                                        </p:cTn>
                                        <p:tgtEl>
                                          <p:spTgt spid="11"/>
                                        </p:tgtEl>
                                        <p:attrNameLst>
                                          <p:attrName>style.visibility</p:attrName>
                                        </p:attrNameLst>
                                      </p:cBhvr>
                                      <p:to>
                                        <p:strVal val="visible"/>
                                      </p:to>
                                    </p:set>
                                    <p:anim calcmode="lin" valueType="num">
                                      <p:cBhvr>
                                        <p:cTn id="136" dur="3000" fill="hold"/>
                                        <p:tgtEl>
                                          <p:spTgt spid="11"/>
                                        </p:tgtEl>
                                        <p:attrNameLst>
                                          <p:attrName>ppt_w</p:attrName>
                                        </p:attrNameLst>
                                      </p:cBhvr>
                                      <p:tavLst>
                                        <p:tav tm="0">
                                          <p:val>
                                            <p:strVal val="#ppt_w"/>
                                          </p:val>
                                        </p:tav>
                                        <p:tav tm="100000">
                                          <p:val>
                                            <p:strVal val="#ppt_w"/>
                                          </p:val>
                                        </p:tav>
                                      </p:tavLst>
                                    </p:anim>
                                    <p:anim calcmode="lin" valueType="num">
                                      <p:cBhvr>
                                        <p:cTn id="137" dur="3000" fill="hold"/>
                                        <p:tgtEl>
                                          <p:spTgt spid="11"/>
                                        </p:tgtEl>
                                        <p:attrNameLst>
                                          <p:attrName>ppt_h</p:attrName>
                                        </p:attrNameLst>
                                      </p:cBhvr>
                                      <p:tavLst>
                                        <p:tav tm="0" fmla="#ppt_h*sin(2.5*pi*$)">
                                          <p:val>
                                            <p:fltVal val="0"/>
                                          </p:val>
                                        </p:tav>
                                        <p:tav tm="100000">
                                          <p:val>
                                            <p:fltVal val="1"/>
                                          </p:val>
                                        </p:tav>
                                      </p:tavLst>
                                    </p:anim>
                                  </p:childTnLst>
                                </p:cTn>
                              </p:par>
                              <p:par>
                                <p:cTn id="138" presetID="2" presetClass="entr" presetSubtype="12"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 calcmode="lin" valueType="num">
                                      <p:cBhvr additive="base">
                                        <p:cTn id="140" dur="3000" fill="hold"/>
                                        <p:tgtEl>
                                          <p:spTgt spid="4"/>
                                        </p:tgtEl>
                                        <p:attrNameLst>
                                          <p:attrName>ppt_x</p:attrName>
                                        </p:attrNameLst>
                                      </p:cBhvr>
                                      <p:tavLst>
                                        <p:tav tm="0">
                                          <p:val>
                                            <p:strVal val="0-#ppt_w/2"/>
                                          </p:val>
                                        </p:tav>
                                        <p:tav tm="100000">
                                          <p:val>
                                            <p:strVal val="#ppt_x"/>
                                          </p:val>
                                        </p:tav>
                                      </p:tavLst>
                                    </p:anim>
                                    <p:anim calcmode="lin" valueType="num">
                                      <p:cBhvr additive="base">
                                        <p:cTn id="141" dur="3000" fill="hold"/>
                                        <p:tgtEl>
                                          <p:spTgt spid="4"/>
                                        </p:tgtEl>
                                        <p:attrNameLst>
                                          <p:attrName>ppt_y</p:attrName>
                                        </p:attrNameLst>
                                      </p:cBhvr>
                                      <p:tavLst>
                                        <p:tav tm="0">
                                          <p:val>
                                            <p:strVal val="1+#ppt_h/2"/>
                                          </p:val>
                                        </p:tav>
                                        <p:tav tm="100000">
                                          <p:val>
                                            <p:strVal val="#ppt_y"/>
                                          </p:val>
                                        </p:tav>
                                      </p:tavLst>
                                    </p:anim>
                                  </p:childTnLst>
                                </p:cTn>
                              </p:par>
                              <p:par>
                                <p:cTn id="142" presetID="8" presetClass="emph" presetSubtype="0" fill="hold" nodeType="withEffect">
                                  <p:stCondLst>
                                    <p:cond delay="0"/>
                                  </p:stCondLst>
                                  <p:childTnLst>
                                    <p:animRot by="5400000">
                                      <p:cBhvr>
                                        <p:cTn id="143" dur="3000" fill="hold"/>
                                        <p:tgtEl>
                                          <p:spTgt spid="4"/>
                                        </p:tgtEl>
                                        <p:attrNameLst>
                                          <p:attrName>r</p:attrName>
                                        </p:attrNameLst>
                                      </p:cBhvr>
                                    </p:animRot>
                                  </p:childTnLst>
                                </p:cTn>
                              </p:par>
                              <p:par>
                                <p:cTn id="144" presetID="19" presetClass="entr" presetSubtype="5" fill="hold" nodeType="withEffect">
                                  <p:stCondLst>
                                    <p:cond delay="0"/>
                                  </p:stCondLst>
                                  <p:childTnLst>
                                    <p:set>
                                      <p:cBhvr>
                                        <p:cTn id="145" dur="1" fill="hold">
                                          <p:stCondLst>
                                            <p:cond delay="0"/>
                                          </p:stCondLst>
                                        </p:cTn>
                                        <p:tgtEl>
                                          <p:spTgt spid="4"/>
                                        </p:tgtEl>
                                        <p:attrNameLst>
                                          <p:attrName>style.visibility</p:attrName>
                                        </p:attrNameLst>
                                      </p:cBhvr>
                                      <p:to>
                                        <p:strVal val="visible"/>
                                      </p:to>
                                    </p:set>
                                    <p:anim calcmode="lin" valueType="num">
                                      <p:cBhvr>
                                        <p:cTn id="146" dur="3000" fill="hold"/>
                                        <p:tgtEl>
                                          <p:spTgt spid="4"/>
                                        </p:tgtEl>
                                        <p:attrNameLst>
                                          <p:attrName>ppt_w</p:attrName>
                                        </p:attrNameLst>
                                      </p:cBhvr>
                                      <p:tavLst>
                                        <p:tav tm="0">
                                          <p:val>
                                            <p:strVal val="#ppt_w"/>
                                          </p:val>
                                        </p:tav>
                                        <p:tav tm="100000">
                                          <p:val>
                                            <p:strVal val="#ppt_w"/>
                                          </p:val>
                                        </p:tav>
                                      </p:tavLst>
                                    </p:anim>
                                    <p:anim calcmode="lin" valueType="num">
                                      <p:cBhvr>
                                        <p:cTn id="147" dur="3000" fill="hold"/>
                                        <p:tgtEl>
                                          <p:spTgt spid="4"/>
                                        </p:tgtEl>
                                        <p:attrNameLst>
                                          <p:attrName>ppt_h</p:attrName>
                                        </p:attrNameLst>
                                      </p:cBhvr>
                                      <p:tavLst>
                                        <p:tav tm="0" fmla="#ppt_h*sin(2.5*pi*$)">
                                          <p:val>
                                            <p:fltVal val="0"/>
                                          </p:val>
                                        </p:tav>
                                        <p:tav tm="100000">
                                          <p:val>
                                            <p:fltVal val="1"/>
                                          </p:val>
                                        </p:tav>
                                      </p:tavLst>
                                    </p:anim>
                                  </p:childTnLst>
                                </p:cTn>
                              </p:par>
                              <p:par>
                                <p:cTn id="148" presetID="17" presetClass="entr" presetSubtype="4" fill="hold" grpId="0" nodeType="withEffect">
                                  <p:stCondLst>
                                    <p:cond delay="0"/>
                                  </p:stCondLst>
                                  <p:childTnLst>
                                    <p:set>
                                      <p:cBhvr>
                                        <p:cTn id="149" dur="1" fill="hold">
                                          <p:stCondLst>
                                            <p:cond delay="0"/>
                                          </p:stCondLst>
                                        </p:cTn>
                                        <p:tgtEl>
                                          <p:spTgt spid="27"/>
                                        </p:tgtEl>
                                        <p:attrNameLst>
                                          <p:attrName>style.visibility</p:attrName>
                                        </p:attrNameLst>
                                      </p:cBhvr>
                                      <p:to>
                                        <p:strVal val="visible"/>
                                      </p:to>
                                    </p:set>
                                    <p:anim calcmode="lin" valueType="num">
                                      <p:cBhvr>
                                        <p:cTn id="150" dur="3000" fill="hold"/>
                                        <p:tgtEl>
                                          <p:spTgt spid="27"/>
                                        </p:tgtEl>
                                        <p:attrNameLst>
                                          <p:attrName>ppt_x</p:attrName>
                                        </p:attrNameLst>
                                      </p:cBhvr>
                                      <p:tavLst>
                                        <p:tav tm="0">
                                          <p:val>
                                            <p:strVal val="#ppt_x"/>
                                          </p:val>
                                        </p:tav>
                                        <p:tav tm="100000">
                                          <p:val>
                                            <p:strVal val="#ppt_x"/>
                                          </p:val>
                                        </p:tav>
                                      </p:tavLst>
                                    </p:anim>
                                    <p:anim calcmode="lin" valueType="num">
                                      <p:cBhvr>
                                        <p:cTn id="151" dur="3000" fill="hold"/>
                                        <p:tgtEl>
                                          <p:spTgt spid="27"/>
                                        </p:tgtEl>
                                        <p:attrNameLst>
                                          <p:attrName>ppt_y</p:attrName>
                                        </p:attrNameLst>
                                      </p:cBhvr>
                                      <p:tavLst>
                                        <p:tav tm="0">
                                          <p:val>
                                            <p:strVal val="#ppt_y+#ppt_h/2"/>
                                          </p:val>
                                        </p:tav>
                                        <p:tav tm="100000">
                                          <p:val>
                                            <p:strVal val="#ppt_y"/>
                                          </p:val>
                                        </p:tav>
                                      </p:tavLst>
                                    </p:anim>
                                    <p:anim calcmode="lin" valueType="num">
                                      <p:cBhvr>
                                        <p:cTn id="152" dur="3000" fill="hold"/>
                                        <p:tgtEl>
                                          <p:spTgt spid="27"/>
                                        </p:tgtEl>
                                        <p:attrNameLst>
                                          <p:attrName>ppt_w</p:attrName>
                                        </p:attrNameLst>
                                      </p:cBhvr>
                                      <p:tavLst>
                                        <p:tav tm="0">
                                          <p:val>
                                            <p:strVal val="#ppt_w"/>
                                          </p:val>
                                        </p:tav>
                                        <p:tav tm="100000">
                                          <p:val>
                                            <p:strVal val="#ppt_w"/>
                                          </p:val>
                                        </p:tav>
                                      </p:tavLst>
                                    </p:anim>
                                    <p:anim calcmode="lin" valueType="num">
                                      <p:cBhvr>
                                        <p:cTn id="153" dur="3000" fill="hold"/>
                                        <p:tgtEl>
                                          <p:spTgt spid="27"/>
                                        </p:tgtEl>
                                        <p:attrNameLst>
                                          <p:attrName>ppt_h</p:attrName>
                                        </p:attrNameLst>
                                      </p:cBhvr>
                                      <p:tavLst>
                                        <p:tav tm="0">
                                          <p:val>
                                            <p:fltVal val="0"/>
                                          </p:val>
                                        </p:tav>
                                        <p:tav tm="100000">
                                          <p:val>
                                            <p:strVal val="#ppt_h"/>
                                          </p:val>
                                        </p:tav>
                                      </p:tavLst>
                                    </p:anim>
                                  </p:childTnLst>
                                </p:cTn>
                              </p:par>
                            </p:childTnLst>
                          </p:cTn>
                        </p:par>
                        <p:par>
                          <p:cTn id="154" fill="hold">
                            <p:stCondLst>
                              <p:cond delay="3000"/>
                            </p:stCondLst>
                            <p:childTnLst>
                              <p:par>
                                <p:cTn id="155" presetID="2" presetClass="exit" presetSubtype="12" fill="hold" nodeType="afterEffect">
                                  <p:stCondLst>
                                    <p:cond delay="0"/>
                                  </p:stCondLst>
                                  <p:childTnLst>
                                    <p:anim calcmode="lin" valueType="num">
                                      <p:cBhvr additive="base">
                                        <p:cTn id="156" dur="4000"/>
                                        <p:tgtEl>
                                          <p:spTgt spid="4"/>
                                        </p:tgtEl>
                                        <p:attrNameLst>
                                          <p:attrName>ppt_x</p:attrName>
                                        </p:attrNameLst>
                                      </p:cBhvr>
                                      <p:tavLst>
                                        <p:tav tm="0">
                                          <p:val>
                                            <p:strVal val="ppt_x"/>
                                          </p:val>
                                        </p:tav>
                                        <p:tav tm="100000">
                                          <p:val>
                                            <p:strVal val="0-ppt_w/2"/>
                                          </p:val>
                                        </p:tav>
                                      </p:tavLst>
                                    </p:anim>
                                    <p:anim calcmode="lin" valueType="num">
                                      <p:cBhvr additive="base">
                                        <p:cTn id="157" dur="4000"/>
                                        <p:tgtEl>
                                          <p:spTgt spid="4"/>
                                        </p:tgtEl>
                                        <p:attrNameLst>
                                          <p:attrName>ppt_y</p:attrName>
                                        </p:attrNameLst>
                                      </p:cBhvr>
                                      <p:tavLst>
                                        <p:tav tm="0">
                                          <p:val>
                                            <p:strVal val="ppt_y"/>
                                          </p:val>
                                        </p:tav>
                                        <p:tav tm="100000">
                                          <p:val>
                                            <p:strVal val="1+ppt_h/2"/>
                                          </p:val>
                                        </p:tav>
                                      </p:tavLst>
                                    </p:anim>
                                    <p:set>
                                      <p:cBhvr>
                                        <p:cTn id="158" dur="1" fill="hold">
                                          <p:stCondLst>
                                            <p:cond delay="3999"/>
                                          </p:stCondLst>
                                        </p:cTn>
                                        <p:tgtEl>
                                          <p:spTgt spid="4"/>
                                        </p:tgtEl>
                                        <p:attrNameLst>
                                          <p:attrName>style.visibility</p:attrName>
                                        </p:attrNameLst>
                                      </p:cBhvr>
                                      <p:to>
                                        <p:strVal val="hidden"/>
                                      </p:to>
                                    </p:set>
                                  </p:childTnLst>
                                </p:cTn>
                              </p:par>
                              <p:par>
                                <p:cTn id="159" presetID="19" presetClass="exit" presetSubtype="10" fill="hold" nodeType="withEffect">
                                  <p:stCondLst>
                                    <p:cond delay="0"/>
                                  </p:stCondLst>
                                  <p:childTnLst>
                                    <p:anim calcmode="lin" valueType="num">
                                      <p:cBhvr>
                                        <p:cTn id="160" dur="4000"/>
                                        <p:tgtEl>
                                          <p:spTgt spid="4"/>
                                        </p:tgtEl>
                                        <p:attrNameLst>
                                          <p:attrName>ppt_h</p:attrName>
                                        </p:attrNameLst>
                                      </p:cBhvr>
                                      <p:tavLst>
                                        <p:tav tm="0">
                                          <p:val>
                                            <p:strVal val="ppt_h"/>
                                          </p:val>
                                        </p:tav>
                                        <p:tav tm="100000">
                                          <p:val>
                                            <p:strVal val="ppt_h"/>
                                          </p:val>
                                        </p:tav>
                                      </p:tavLst>
                                    </p:anim>
                                    <p:anim calcmode="lin" valueType="num">
                                      <p:cBhvr>
                                        <p:cTn id="161" dur="4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2" dur="1" fill="hold">
                                          <p:stCondLst>
                                            <p:cond delay="3999"/>
                                          </p:stCondLst>
                                        </p:cTn>
                                        <p:tgtEl>
                                          <p:spTgt spid="4"/>
                                        </p:tgtEl>
                                        <p:attrNameLst>
                                          <p:attrName>style.visibility</p:attrName>
                                        </p:attrNameLst>
                                      </p:cBhvr>
                                      <p:to>
                                        <p:strVal val="hidden"/>
                                      </p:to>
                                    </p:set>
                                  </p:childTnLst>
                                </p:cTn>
                              </p:par>
                              <p:par>
                                <p:cTn id="163" presetID="2" presetClass="exit" presetSubtype="12" fill="hold" nodeType="withEffect">
                                  <p:stCondLst>
                                    <p:cond delay="0"/>
                                  </p:stCondLst>
                                  <p:childTnLst>
                                    <p:anim calcmode="lin" valueType="num">
                                      <p:cBhvr additive="base">
                                        <p:cTn id="164" dur="4000"/>
                                        <p:tgtEl>
                                          <p:spTgt spid="11"/>
                                        </p:tgtEl>
                                        <p:attrNameLst>
                                          <p:attrName>ppt_x</p:attrName>
                                        </p:attrNameLst>
                                      </p:cBhvr>
                                      <p:tavLst>
                                        <p:tav tm="0">
                                          <p:val>
                                            <p:strVal val="ppt_x"/>
                                          </p:val>
                                        </p:tav>
                                        <p:tav tm="100000">
                                          <p:val>
                                            <p:strVal val="0-ppt_w/2"/>
                                          </p:val>
                                        </p:tav>
                                      </p:tavLst>
                                    </p:anim>
                                    <p:anim calcmode="lin" valueType="num">
                                      <p:cBhvr additive="base">
                                        <p:cTn id="165" dur="4000"/>
                                        <p:tgtEl>
                                          <p:spTgt spid="11"/>
                                        </p:tgtEl>
                                        <p:attrNameLst>
                                          <p:attrName>ppt_y</p:attrName>
                                        </p:attrNameLst>
                                      </p:cBhvr>
                                      <p:tavLst>
                                        <p:tav tm="0">
                                          <p:val>
                                            <p:strVal val="ppt_y"/>
                                          </p:val>
                                        </p:tav>
                                        <p:tav tm="100000">
                                          <p:val>
                                            <p:strVal val="1+ppt_h/2"/>
                                          </p:val>
                                        </p:tav>
                                      </p:tavLst>
                                    </p:anim>
                                    <p:set>
                                      <p:cBhvr>
                                        <p:cTn id="166" dur="1" fill="hold">
                                          <p:stCondLst>
                                            <p:cond delay="3999"/>
                                          </p:stCondLst>
                                        </p:cTn>
                                        <p:tgtEl>
                                          <p:spTgt spid="11"/>
                                        </p:tgtEl>
                                        <p:attrNameLst>
                                          <p:attrName>style.visibility</p:attrName>
                                        </p:attrNameLst>
                                      </p:cBhvr>
                                      <p:to>
                                        <p:strVal val="hidden"/>
                                      </p:to>
                                    </p:set>
                                  </p:childTnLst>
                                </p:cTn>
                              </p:par>
                              <p:par>
                                <p:cTn id="167" presetID="19" presetClass="exit" presetSubtype="10" fill="hold" nodeType="withEffect">
                                  <p:stCondLst>
                                    <p:cond delay="0"/>
                                  </p:stCondLst>
                                  <p:childTnLst>
                                    <p:anim calcmode="lin" valueType="num">
                                      <p:cBhvr>
                                        <p:cTn id="168" dur="4000"/>
                                        <p:tgtEl>
                                          <p:spTgt spid="11"/>
                                        </p:tgtEl>
                                        <p:attrNameLst>
                                          <p:attrName>ppt_h</p:attrName>
                                        </p:attrNameLst>
                                      </p:cBhvr>
                                      <p:tavLst>
                                        <p:tav tm="0">
                                          <p:val>
                                            <p:strVal val="ppt_h"/>
                                          </p:val>
                                        </p:tav>
                                        <p:tav tm="100000">
                                          <p:val>
                                            <p:strVal val="ppt_h"/>
                                          </p:val>
                                        </p:tav>
                                      </p:tavLst>
                                    </p:anim>
                                    <p:anim calcmode="lin" valueType="num">
                                      <p:cBhvr>
                                        <p:cTn id="169" dur="4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0" dur="1" fill="hold">
                                          <p:stCondLst>
                                            <p:cond delay="3999"/>
                                          </p:stCondLst>
                                        </p:cTn>
                                        <p:tgtEl>
                                          <p:spTgt spid="11"/>
                                        </p:tgtEl>
                                        <p:attrNameLst>
                                          <p:attrName>style.visibility</p:attrName>
                                        </p:attrNameLst>
                                      </p:cBhvr>
                                      <p:to>
                                        <p:strVal val="hidden"/>
                                      </p:to>
                                    </p:set>
                                  </p:childTnLst>
                                </p:cTn>
                              </p:par>
                              <p:par>
                                <p:cTn id="171" presetID="2" presetClass="exit" presetSubtype="12" fill="hold" nodeType="withEffect">
                                  <p:stCondLst>
                                    <p:cond delay="0"/>
                                  </p:stCondLst>
                                  <p:childTnLst>
                                    <p:anim calcmode="lin" valueType="num">
                                      <p:cBhvr additive="base">
                                        <p:cTn id="172" dur="4000"/>
                                        <p:tgtEl>
                                          <p:spTgt spid="12"/>
                                        </p:tgtEl>
                                        <p:attrNameLst>
                                          <p:attrName>ppt_x</p:attrName>
                                        </p:attrNameLst>
                                      </p:cBhvr>
                                      <p:tavLst>
                                        <p:tav tm="0">
                                          <p:val>
                                            <p:strVal val="ppt_x"/>
                                          </p:val>
                                        </p:tav>
                                        <p:tav tm="100000">
                                          <p:val>
                                            <p:strVal val="0-ppt_w/2"/>
                                          </p:val>
                                        </p:tav>
                                      </p:tavLst>
                                    </p:anim>
                                    <p:anim calcmode="lin" valueType="num">
                                      <p:cBhvr additive="base">
                                        <p:cTn id="173" dur="4000"/>
                                        <p:tgtEl>
                                          <p:spTgt spid="12"/>
                                        </p:tgtEl>
                                        <p:attrNameLst>
                                          <p:attrName>ppt_y</p:attrName>
                                        </p:attrNameLst>
                                      </p:cBhvr>
                                      <p:tavLst>
                                        <p:tav tm="0">
                                          <p:val>
                                            <p:strVal val="ppt_y"/>
                                          </p:val>
                                        </p:tav>
                                        <p:tav tm="100000">
                                          <p:val>
                                            <p:strVal val="1+ppt_h/2"/>
                                          </p:val>
                                        </p:tav>
                                      </p:tavLst>
                                    </p:anim>
                                    <p:set>
                                      <p:cBhvr>
                                        <p:cTn id="174" dur="1" fill="hold">
                                          <p:stCondLst>
                                            <p:cond delay="3999"/>
                                          </p:stCondLst>
                                        </p:cTn>
                                        <p:tgtEl>
                                          <p:spTgt spid="12"/>
                                        </p:tgtEl>
                                        <p:attrNameLst>
                                          <p:attrName>style.visibility</p:attrName>
                                        </p:attrNameLst>
                                      </p:cBhvr>
                                      <p:to>
                                        <p:strVal val="hidden"/>
                                      </p:to>
                                    </p:set>
                                  </p:childTnLst>
                                </p:cTn>
                              </p:par>
                              <p:par>
                                <p:cTn id="175" presetID="19" presetClass="exit" presetSubtype="10" fill="hold" nodeType="withEffect">
                                  <p:stCondLst>
                                    <p:cond delay="0"/>
                                  </p:stCondLst>
                                  <p:childTnLst>
                                    <p:anim calcmode="lin" valueType="num">
                                      <p:cBhvr>
                                        <p:cTn id="176" dur="4000"/>
                                        <p:tgtEl>
                                          <p:spTgt spid="12"/>
                                        </p:tgtEl>
                                        <p:attrNameLst>
                                          <p:attrName>ppt_h</p:attrName>
                                        </p:attrNameLst>
                                      </p:cBhvr>
                                      <p:tavLst>
                                        <p:tav tm="0">
                                          <p:val>
                                            <p:strVal val="ppt_h"/>
                                          </p:val>
                                        </p:tav>
                                        <p:tav tm="100000">
                                          <p:val>
                                            <p:strVal val="ppt_h"/>
                                          </p:val>
                                        </p:tav>
                                      </p:tavLst>
                                    </p:anim>
                                    <p:anim calcmode="lin" valueType="num">
                                      <p:cBhvr>
                                        <p:cTn id="177" dur="4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8" dur="1" fill="hold">
                                          <p:stCondLst>
                                            <p:cond delay="3999"/>
                                          </p:stCondLst>
                                        </p:cTn>
                                        <p:tgtEl>
                                          <p:spTgt spid="12"/>
                                        </p:tgtEl>
                                        <p:attrNameLst>
                                          <p:attrName>style.visibility</p:attrName>
                                        </p:attrNameLst>
                                      </p:cBhvr>
                                      <p:to>
                                        <p:strVal val="hidden"/>
                                      </p:to>
                                    </p:set>
                                  </p:childTnLst>
                                </p:cTn>
                              </p:par>
                              <p:par>
                                <p:cTn id="179" presetID="2" presetClass="exit" presetSubtype="12" fill="hold" nodeType="withEffect">
                                  <p:stCondLst>
                                    <p:cond delay="0"/>
                                  </p:stCondLst>
                                  <p:childTnLst>
                                    <p:anim calcmode="lin" valueType="num">
                                      <p:cBhvr additive="base">
                                        <p:cTn id="180" dur="4000"/>
                                        <p:tgtEl>
                                          <p:spTgt spid="13"/>
                                        </p:tgtEl>
                                        <p:attrNameLst>
                                          <p:attrName>ppt_x</p:attrName>
                                        </p:attrNameLst>
                                      </p:cBhvr>
                                      <p:tavLst>
                                        <p:tav tm="0">
                                          <p:val>
                                            <p:strVal val="ppt_x"/>
                                          </p:val>
                                        </p:tav>
                                        <p:tav tm="100000">
                                          <p:val>
                                            <p:strVal val="0-ppt_w/2"/>
                                          </p:val>
                                        </p:tav>
                                      </p:tavLst>
                                    </p:anim>
                                    <p:anim calcmode="lin" valueType="num">
                                      <p:cBhvr additive="base">
                                        <p:cTn id="181" dur="4000"/>
                                        <p:tgtEl>
                                          <p:spTgt spid="13"/>
                                        </p:tgtEl>
                                        <p:attrNameLst>
                                          <p:attrName>ppt_y</p:attrName>
                                        </p:attrNameLst>
                                      </p:cBhvr>
                                      <p:tavLst>
                                        <p:tav tm="0">
                                          <p:val>
                                            <p:strVal val="ppt_y"/>
                                          </p:val>
                                        </p:tav>
                                        <p:tav tm="100000">
                                          <p:val>
                                            <p:strVal val="1+ppt_h/2"/>
                                          </p:val>
                                        </p:tav>
                                      </p:tavLst>
                                    </p:anim>
                                    <p:set>
                                      <p:cBhvr>
                                        <p:cTn id="182" dur="1" fill="hold">
                                          <p:stCondLst>
                                            <p:cond delay="3999"/>
                                          </p:stCondLst>
                                        </p:cTn>
                                        <p:tgtEl>
                                          <p:spTgt spid="13"/>
                                        </p:tgtEl>
                                        <p:attrNameLst>
                                          <p:attrName>style.visibility</p:attrName>
                                        </p:attrNameLst>
                                      </p:cBhvr>
                                      <p:to>
                                        <p:strVal val="hidden"/>
                                      </p:to>
                                    </p:set>
                                  </p:childTnLst>
                                </p:cTn>
                              </p:par>
                              <p:par>
                                <p:cTn id="183" presetID="19" presetClass="exit" presetSubtype="10" fill="hold" nodeType="withEffect">
                                  <p:stCondLst>
                                    <p:cond delay="0"/>
                                  </p:stCondLst>
                                  <p:childTnLst>
                                    <p:anim calcmode="lin" valueType="num">
                                      <p:cBhvr>
                                        <p:cTn id="184" dur="4000"/>
                                        <p:tgtEl>
                                          <p:spTgt spid="13"/>
                                        </p:tgtEl>
                                        <p:attrNameLst>
                                          <p:attrName>ppt_h</p:attrName>
                                        </p:attrNameLst>
                                      </p:cBhvr>
                                      <p:tavLst>
                                        <p:tav tm="0">
                                          <p:val>
                                            <p:strVal val="ppt_h"/>
                                          </p:val>
                                        </p:tav>
                                        <p:tav tm="100000">
                                          <p:val>
                                            <p:strVal val="ppt_h"/>
                                          </p:val>
                                        </p:tav>
                                      </p:tavLst>
                                    </p:anim>
                                    <p:anim calcmode="lin" valueType="num">
                                      <p:cBhvr>
                                        <p:cTn id="185" dur="4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6" dur="1" fill="hold">
                                          <p:stCondLst>
                                            <p:cond delay="3999"/>
                                          </p:stCondLst>
                                        </p:cTn>
                                        <p:tgtEl>
                                          <p:spTgt spid="13"/>
                                        </p:tgtEl>
                                        <p:attrNameLst>
                                          <p:attrName>style.visibility</p:attrName>
                                        </p:attrNameLst>
                                      </p:cBhvr>
                                      <p:to>
                                        <p:strVal val="hidden"/>
                                      </p:to>
                                    </p:set>
                                  </p:childTnLst>
                                </p:cTn>
                              </p:par>
                              <p:par>
                                <p:cTn id="187" presetID="2" presetClass="exit" presetSubtype="12" fill="hold" nodeType="withEffect">
                                  <p:stCondLst>
                                    <p:cond delay="0"/>
                                  </p:stCondLst>
                                  <p:childTnLst>
                                    <p:anim calcmode="lin" valueType="num">
                                      <p:cBhvr additive="base">
                                        <p:cTn id="188" dur="4000"/>
                                        <p:tgtEl>
                                          <p:spTgt spid="14"/>
                                        </p:tgtEl>
                                        <p:attrNameLst>
                                          <p:attrName>ppt_x</p:attrName>
                                        </p:attrNameLst>
                                      </p:cBhvr>
                                      <p:tavLst>
                                        <p:tav tm="0">
                                          <p:val>
                                            <p:strVal val="ppt_x"/>
                                          </p:val>
                                        </p:tav>
                                        <p:tav tm="100000">
                                          <p:val>
                                            <p:strVal val="0-ppt_w/2"/>
                                          </p:val>
                                        </p:tav>
                                      </p:tavLst>
                                    </p:anim>
                                    <p:anim calcmode="lin" valueType="num">
                                      <p:cBhvr additive="base">
                                        <p:cTn id="189" dur="4000"/>
                                        <p:tgtEl>
                                          <p:spTgt spid="14"/>
                                        </p:tgtEl>
                                        <p:attrNameLst>
                                          <p:attrName>ppt_y</p:attrName>
                                        </p:attrNameLst>
                                      </p:cBhvr>
                                      <p:tavLst>
                                        <p:tav tm="0">
                                          <p:val>
                                            <p:strVal val="ppt_y"/>
                                          </p:val>
                                        </p:tav>
                                        <p:tav tm="100000">
                                          <p:val>
                                            <p:strVal val="1+ppt_h/2"/>
                                          </p:val>
                                        </p:tav>
                                      </p:tavLst>
                                    </p:anim>
                                    <p:set>
                                      <p:cBhvr>
                                        <p:cTn id="190" dur="1" fill="hold">
                                          <p:stCondLst>
                                            <p:cond delay="3999"/>
                                          </p:stCondLst>
                                        </p:cTn>
                                        <p:tgtEl>
                                          <p:spTgt spid="14"/>
                                        </p:tgtEl>
                                        <p:attrNameLst>
                                          <p:attrName>style.visibility</p:attrName>
                                        </p:attrNameLst>
                                      </p:cBhvr>
                                      <p:to>
                                        <p:strVal val="hidden"/>
                                      </p:to>
                                    </p:set>
                                  </p:childTnLst>
                                </p:cTn>
                              </p:par>
                              <p:par>
                                <p:cTn id="191" presetID="19" presetClass="exit" presetSubtype="10" fill="hold" nodeType="withEffect">
                                  <p:stCondLst>
                                    <p:cond delay="0"/>
                                  </p:stCondLst>
                                  <p:childTnLst>
                                    <p:anim calcmode="lin" valueType="num">
                                      <p:cBhvr>
                                        <p:cTn id="192" dur="4000"/>
                                        <p:tgtEl>
                                          <p:spTgt spid="14"/>
                                        </p:tgtEl>
                                        <p:attrNameLst>
                                          <p:attrName>ppt_h</p:attrName>
                                        </p:attrNameLst>
                                      </p:cBhvr>
                                      <p:tavLst>
                                        <p:tav tm="0">
                                          <p:val>
                                            <p:strVal val="ppt_h"/>
                                          </p:val>
                                        </p:tav>
                                        <p:tav tm="100000">
                                          <p:val>
                                            <p:strVal val="ppt_h"/>
                                          </p:val>
                                        </p:tav>
                                      </p:tavLst>
                                    </p:anim>
                                    <p:anim calcmode="lin" valueType="num">
                                      <p:cBhvr>
                                        <p:cTn id="193" dur="4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4" dur="1" fill="hold">
                                          <p:stCondLst>
                                            <p:cond delay="3999"/>
                                          </p:stCondLst>
                                        </p:cTn>
                                        <p:tgtEl>
                                          <p:spTgt spid="14"/>
                                        </p:tgtEl>
                                        <p:attrNameLst>
                                          <p:attrName>style.visibility</p:attrName>
                                        </p:attrNameLst>
                                      </p:cBhvr>
                                      <p:to>
                                        <p:strVal val="hidden"/>
                                      </p:to>
                                    </p:set>
                                  </p:childTnLst>
                                </p:cTn>
                              </p:par>
                              <p:par>
                                <p:cTn id="195" presetID="2" presetClass="exit" presetSubtype="12" fill="hold" nodeType="withEffect">
                                  <p:stCondLst>
                                    <p:cond delay="0"/>
                                  </p:stCondLst>
                                  <p:childTnLst>
                                    <p:anim calcmode="lin" valueType="num">
                                      <p:cBhvr additive="base">
                                        <p:cTn id="196" dur="4000"/>
                                        <p:tgtEl>
                                          <p:spTgt spid="15"/>
                                        </p:tgtEl>
                                        <p:attrNameLst>
                                          <p:attrName>ppt_x</p:attrName>
                                        </p:attrNameLst>
                                      </p:cBhvr>
                                      <p:tavLst>
                                        <p:tav tm="0">
                                          <p:val>
                                            <p:strVal val="ppt_x"/>
                                          </p:val>
                                        </p:tav>
                                        <p:tav tm="100000">
                                          <p:val>
                                            <p:strVal val="0-ppt_w/2"/>
                                          </p:val>
                                        </p:tav>
                                      </p:tavLst>
                                    </p:anim>
                                    <p:anim calcmode="lin" valueType="num">
                                      <p:cBhvr additive="base">
                                        <p:cTn id="197" dur="4000"/>
                                        <p:tgtEl>
                                          <p:spTgt spid="15"/>
                                        </p:tgtEl>
                                        <p:attrNameLst>
                                          <p:attrName>ppt_y</p:attrName>
                                        </p:attrNameLst>
                                      </p:cBhvr>
                                      <p:tavLst>
                                        <p:tav tm="0">
                                          <p:val>
                                            <p:strVal val="ppt_y"/>
                                          </p:val>
                                        </p:tav>
                                        <p:tav tm="100000">
                                          <p:val>
                                            <p:strVal val="1+ppt_h/2"/>
                                          </p:val>
                                        </p:tav>
                                      </p:tavLst>
                                    </p:anim>
                                    <p:set>
                                      <p:cBhvr>
                                        <p:cTn id="198" dur="1" fill="hold">
                                          <p:stCondLst>
                                            <p:cond delay="3999"/>
                                          </p:stCondLst>
                                        </p:cTn>
                                        <p:tgtEl>
                                          <p:spTgt spid="15"/>
                                        </p:tgtEl>
                                        <p:attrNameLst>
                                          <p:attrName>style.visibility</p:attrName>
                                        </p:attrNameLst>
                                      </p:cBhvr>
                                      <p:to>
                                        <p:strVal val="hidden"/>
                                      </p:to>
                                    </p:set>
                                  </p:childTnLst>
                                </p:cTn>
                              </p:par>
                              <p:par>
                                <p:cTn id="199" presetID="19" presetClass="exit" presetSubtype="10" fill="hold" nodeType="withEffect">
                                  <p:stCondLst>
                                    <p:cond delay="0"/>
                                  </p:stCondLst>
                                  <p:childTnLst>
                                    <p:anim calcmode="lin" valueType="num">
                                      <p:cBhvr>
                                        <p:cTn id="200" dur="4000"/>
                                        <p:tgtEl>
                                          <p:spTgt spid="15"/>
                                        </p:tgtEl>
                                        <p:attrNameLst>
                                          <p:attrName>ppt_h</p:attrName>
                                        </p:attrNameLst>
                                      </p:cBhvr>
                                      <p:tavLst>
                                        <p:tav tm="0">
                                          <p:val>
                                            <p:strVal val="ppt_h"/>
                                          </p:val>
                                        </p:tav>
                                        <p:tav tm="100000">
                                          <p:val>
                                            <p:strVal val="ppt_h"/>
                                          </p:val>
                                        </p:tav>
                                      </p:tavLst>
                                    </p:anim>
                                    <p:anim calcmode="lin" valueType="num">
                                      <p:cBhvr>
                                        <p:cTn id="201" dur="4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2" dur="1" fill="hold">
                                          <p:stCondLst>
                                            <p:cond delay="3999"/>
                                          </p:stCondLst>
                                        </p:cTn>
                                        <p:tgtEl>
                                          <p:spTgt spid="15"/>
                                        </p:tgtEl>
                                        <p:attrNameLst>
                                          <p:attrName>style.visibility</p:attrName>
                                        </p:attrNameLst>
                                      </p:cBhvr>
                                      <p:to>
                                        <p:strVal val="hidden"/>
                                      </p:to>
                                    </p:set>
                                  </p:childTnLst>
                                </p:cTn>
                              </p:par>
                              <p:par>
                                <p:cTn id="203" presetID="2" presetClass="exit" presetSubtype="12" fill="hold" nodeType="withEffect">
                                  <p:stCondLst>
                                    <p:cond delay="0"/>
                                  </p:stCondLst>
                                  <p:childTnLst>
                                    <p:anim calcmode="lin" valueType="num">
                                      <p:cBhvr additive="base">
                                        <p:cTn id="204" dur="4000"/>
                                        <p:tgtEl>
                                          <p:spTgt spid="3"/>
                                        </p:tgtEl>
                                        <p:attrNameLst>
                                          <p:attrName>ppt_x</p:attrName>
                                        </p:attrNameLst>
                                      </p:cBhvr>
                                      <p:tavLst>
                                        <p:tav tm="0">
                                          <p:val>
                                            <p:strVal val="ppt_x"/>
                                          </p:val>
                                        </p:tav>
                                        <p:tav tm="100000">
                                          <p:val>
                                            <p:strVal val="0-ppt_w/2"/>
                                          </p:val>
                                        </p:tav>
                                      </p:tavLst>
                                    </p:anim>
                                    <p:anim calcmode="lin" valueType="num">
                                      <p:cBhvr additive="base">
                                        <p:cTn id="205" dur="4000"/>
                                        <p:tgtEl>
                                          <p:spTgt spid="3"/>
                                        </p:tgtEl>
                                        <p:attrNameLst>
                                          <p:attrName>ppt_y</p:attrName>
                                        </p:attrNameLst>
                                      </p:cBhvr>
                                      <p:tavLst>
                                        <p:tav tm="0">
                                          <p:val>
                                            <p:strVal val="ppt_y"/>
                                          </p:val>
                                        </p:tav>
                                        <p:tav tm="100000">
                                          <p:val>
                                            <p:strVal val="1+ppt_h/2"/>
                                          </p:val>
                                        </p:tav>
                                      </p:tavLst>
                                    </p:anim>
                                    <p:set>
                                      <p:cBhvr>
                                        <p:cTn id="206" dur="1" fill="hold">
                                          <p:stCondLst>
                                            <p:cond delay="3999"/>
                                          </p:stCondLst>
                                        </p:cTn>
                                        <p:tgtEl>
                                          <p:spTgt spid="3"/>
                                        </p:tgtEl>
                                        <p:attrNameLst>
                                          <p:attrName>style.visibility</p:attrName>
                                        </p:attrNameLst>
                                      </p:cBhvr>
                                      <p:to>
                                        <p:strVal val="hidden"/>
                                      </p:to>
                                    </p:set>
                                  </p:childTnLst>
                                </p:cTn>
                              </p:par>
                              <p:par>
                                <p:cTn id="207" presetID="19" presetClass="exit" presetSubtype="10" fill="hold" nodeType="withEffect">
                                  <p:stCondLst>
                                    <p:cond delay="0"/>
                                  </p:stCondLst>
                                  <p:childTnLst>
                                    <p:anim calcmode="lin" valueType="num">
                                      <p:cBhvr>
                                        <p:cTn id="208" dur="4000"/>
                                        <p:tgtEl>
                                          <p:spTgt spid="3"/>
                                        </p:tgtEl>
                                        <p:attrNameLst>
                                          <p:attrName>ppt_h</p:attrName>
                                        </p:attrNameLst>
                                      </p:cBhvr>
                                      <p:tavLst>
                                        <p:tav tm="0">
                                          <p:val>
                                            <p:strVal val="ppt_h"/>
                                          </p:val>
                                        </p:tav>
                                        <p:tav tm="100000">
                                          <p:val>
                                            <p:strVal val="ppt_h"/>
                                          </p:val>
                                        </p:tav>
                                      </p:tavLst>
                                    </p:anim>
                                    <p:anim calcmode="lin" valueType="num">
                                      <p:cBhvr>
                                        <p:cTn id="209" dur="4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0" dur="1" fill="hold">
                                          <p:stCondLst>
                                            <p:cond delay="3999"/>
                                          </p:stCondLst>
                                        </p:cTn>
                                        <p:tgtEl>
                                          <p:spTgt spid="3"/>
                                        </p:tgtEl>
                                        <p:attrNameLst>
                                          <p:attrName>style.visibility</p:attrName>
                                        </p:attrNameLst>
                                      </p:cBhvr>
                                      <p:to>
                                        <p:strVal val="hidden"/>
                                      </p:to>
                                    </p:set>
                                  </p:childTnLst>
                                </p:cTn>
                              </p:par>
                              <p:par>
                                <p:cTn id="211" presetID="2" presetClass="exit" presetSubtype="6" fill="hold" nodeType="withEffect">
                                  <p:stCondLst>
                                    <p:cond delay="0"/>
                                  </p:stCondLst>
                                  <p:childTnLst>
                                    <p:anim calcmode="lin" valueType="num">
                                      <p:cBhvr additive="base">
                                        <p:cTn id="212" dur="4000"/>
                                        <p:tgtEl>
                                          <p:spTgt spid="7"/>
                                        </p:tgtEl>
                                        <p:attrNameLst>
                                          <p:attrName>ppt_x</p:attrName>
                                        </p:attrNameLst>
                                      </p:cBhvr>
                                      <p:tavLst>
                                        <p:tav tm="0">
                                          <p:val>
                                            <p:strVal val="ppt_x"/>
                                          </p:val>
                                        </p:tav>
                                        <p:tav tm="100000">
                                          <p:val>
                                            <p:strVal val="1+ppt_w/2"/>
                                          </p:val>
                                        </p:tav>
                                      </p:tavLst>
                                    </p:anim>
                                    <p:anim calcmode="lin" valueType="num">
                                      <p:cBhvr additive="base">
                                        <p:cTn id="213" dur="4000"/>
                                        <p:tgtEl>
                                          <p:spTgt spid="7"/>
                                        </p:tgtEl>
                                        <p:attrNameLst>
                                          <p:attrName>ppt_y</p:attrName>
                                        </p:attrNameLst>
                                      </p:cBhvr>
                                      <p:tavLst>
                                        <p:tav tm="0">
                                          <p:val>
                                            <p:strVal val="ppt_y"/>
                                          </p:val>
                                        </p:tav>
                                        <p:tav tm="100000">
                                          <p:val>
                                            <p:strVal val="1+ppt_h/2"/>
                                          </p:val>
                                        </p:tav>
                                      </p:tavLst>
                                    </p:anim>
                                    <p:set>
                                      <p:cBhvr>
                                        <p:cTn id="214" dur="1" fill="hold">
                                          <p:stCondLst>
                                            <p:cond delay="3999"/>
                                          </p:stCondLst>
                                        </p:cTn>
                                        <p:tgtEl>
                                          <p:spTgt spid="7"/>
                                        </p:tgtEl>
                                        <p:attrNameLst>
                                          <p:attrName>style.visibility</p:attrName>
                                        </p:attrNameLst>
                                      </p:cBhvr>
                                      <p:to>
                                        <p:strVal val="hidden"/>
                                      </p:to>
                                    </p:set>
                                  </p:childTnLst>
                                </p:cTn>
                              </p:par>
                              <p:par>
                                <p:cTn id="215" presetID="19" presetClass="exit" presetSubtype="10" fill="hold" nodeType="withEffect">
                                  <p:stCondLst>
                                    <p:cond delay="0"/>
                                  </p:stCondLst>
                                  <p:childTnLst>
                                    <p:anim calcmode="lin" valueType="num">
                                      <p:cBhvr>
                                        <p:cTn id="216" dur="4000"/>
                                        <p:tgtEl>
                                          <p:spTgt spid="7"/>
                                        </p:tgtEl>
                                        <p:attrNameLst>
                                          <p:attrName>ppt_h</p:attrName>
                                        </p:attrNameLst>
                                      </p:cBhvr>
                                      <p:tavLst>
                                        <p:tav tm="0">
                                          <p:val>
                                            <p:strVal val="ppt_h"/>
                                          </p:val>
                                        </p:tav>
                                        <p:tav tm="100000">
                                          <p:val>
                                            <p:strVal val="ppt_h"/>
                                          </p:val>
                                        </p:tav>
                                      </p:tavLst>
                                    </p:anim>
                                    <p:anim calcmode="lin" valueType="num">
                                      <p:cBhvr>
                                        <p:cTn id="217" dur="4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8" dur="1" fill="hold">
                                          <p:stCondLst>
                                            <p:cond delay="3999"/>
                                          </p:stCondLst>
                                        </p:cTn>
                                        <p:tgtEl>
                                          <p:spTgt spid="7"/>
                                        </p:tgtEl>
                                        <p:attrNameLst>
                                          <p:attrName>style.visibility</p:attrName>
                                        </p:attrNameLst>
                                      </p:cBhvr>
                                      <p:to>
                                        <p:strVal val="hidden"/>
                                      </p:to>
                                    </p:set>
                                  </p:childTnLst>
                                </p:cTn>
                              </p:par>
                              <p:par>
                                <p:cTn id="219" presetID="2" presetClass="exit" presetSubtype="6" fill="hold" nodeType="withEffect">
                                  <p:stCondLst>
                                    <p:cond delay="0"/>
                                  </p:stCondLst>
                                  <p:childTnLst>
                                    <p:anim calcmode="lin" valueType="num">
                                      <p:cBhvr additive="base">
                                        <p:cTn id="220" dur="4000"/>
                                        <p:tgtEl>
                                          <p:spTgt spid="5"/>
                                        </p:tgtEl>
                                        <p:attrNameLst>
                                          <p:attrName>ppt_x</p:attrName>
                                        </p:attrNameLst>
                                      </p:cBhvr>
                                      <p:tavLst>
                                        <p:tav tm="0">
                                          <p:val>
                                            <p:strVal val="ppt_x"/>
                                          </p:val>
                                        </p:tav>
                                        <p:tav tm="100000">
                                          <p:val>
                                            <p:strVal val="1+ppt_w/2"/>
                                          </p:val>
                                        </p:tav>
                                      </p:tavLst>
                                    </p:anim>
                                    <p:anim calcmode="lin" valueType="num">
                                      <p:cBhvr additive="base">
                                        <p:cTn id="221" dur="4000"/>
                                        <p:tgtEl>
                                          <p:spTgt spid="5"/>
                                        </p:tgtEl>
                                        <p:attrNameLst>
                                          <p:attrName>ppt_y</p:attrName>
                                        </p:attrNameLst>
                                      </p:cBhvr>
                                      <p:tavLst>
                                        <p:tav tm="0">
                                          <p:val>
                                            <p:strVal val="ppt_y"/>
                                          </p:val>
                                        </p:tav>
                                        <p:tav tm="100000">
                                          <p:val>
                                            <p:strVal val="1+ppt_h/2"/>
                                          </p:val>
                                        </p:tav>
                                      </p:tavLst>
                                    </p:anim>
                                    <p:set>
                                      <p:cBhvr>
                                        <p:cTn id="222" dur="1" fill="hold">
                                          <p:stCondLst>
                                            <p:cond delay="3999"/>
                                          </p:stCondLst>
                                        </p:cTn>
                                        <p:tgtEl>
                                          <p:spTgt spid="5"/>
                                        </p:tgtEl>
                                        <p:attrNameLst>
                                          <p:attrName>style.visibility</p:attrName>
                                        </p:attrNameLst>
                                      </p:cBhvr>
                                      <p:to>
                                        <p:strVal val="hidden"/>
                                      </p:to>
                                    </p:set>
                                  </p:childTnLst>
                                </p:cTn>
                              </p:par>
                              <p:par>
                                <p:cTn id="223" presetID="19" presetClass="exit" presetSubtype="10" fill="hold" nodeType="withEffect">
                                  <p:stCondLst>
                                    <p:cond delay="0"/>
                                  </p:stCondLst>
                                  <p:childTnLst>
                                    <p:anim calcmode="lin" valueType="num">
                                      <p:cBhvr>
                                        <p:cTn id="224" dur="4000"/>
                                        <p:tgtEl>
                                          <p:spTgt spid="5"/>
                                        </p:tgtEl>
                                        <p:attrNameLst>
                                          <p:attrName>ppt_h</p:attrName>
                                        </p:attrNameLst>
                                      </p:cBhvr>
                                      <p:tavLst>
                                        <p:tav tm="0">
                                          <p:val>
                                            <p:strVal val="ppt_h"/>
                                          </p:val>
                                        </p:tav>
                                        <p:tav tm="100000">
                                          <p:val>
                                            <p:strVal val="ppt_h"/>
                                          </p:val>
                                        </p:tav>
                                      </p:tavLst>
                                    </p:anim>
                                    <p:anim calcmode="lin" valueType="num">
                                      <p:cBhvr>
                                        <p:cTn id="225" dur="4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6" dur="1" fill="hold">
                                          <p:stCondLst>
                                            <p:cond delay="3999"/>
                                          </p:stCondLst>
                                        </p:cTn>
                                        <p:tgtEl>
                                          <p:spTgt spid="5"/>
                                        </p:tgtEl>
                                        <p:attrNameLst>
                                          <p:attrName>style.visibility</p:attrName>
                                        </p:attrNameLst>
                                      </p:cBhvr>
                                      <p:to>
                                        <p:strVal val="hidden"/>
                                      </p:to>
                                    </p:set>
                                  </p:childTnLst>
                                </p:cTn>
                              </p:par>
                              <p:par>
                                <p:cTn id="227" presetID="2" presetClass="exit" presetSubtype="6" fill="hold" nodeType="withEffect">
                                  <p:stCondLst>
                                    <p:cond delay="0"/>
                                  </p:stCondLst>
                                  <p:childTnLst>
                                    <p:anim calcmode="lin" valueType="num">
                                      <p:cBhvr additive="base">
                                        <p:cTn id="228" dur="4000"/>
                                        <p:tgtEl>
                                          <p:spTgt spid="6"/>
                                        </p:tgtEl>
                                        <p:attrNameLst>
                                          <p:attrName>ppt_x</p:attrName>
                                        </p:attrNameLst>
                                      </p:cBhvr>
                                      <p:tavLst>
                                        <p:tav tm="0">
                                          <p:val>
                                            <p:strVal val="ppt_x"/>
                                          </p:val>
                                        </p:tav>
                                        <p:tav tm="100000">
                                          <p:val>
                                            <p:strVal val="1+ppt_w/2"/>
                                          </p:val>
                                        </p:tav>
                                      </p:tavLst>
                                    </p:anim>
                                    <p:anim calcmode="lin" valueType="num">
                                      <p:cBhvr additive="base">
                                        <p:cTn id="229" dur="4000"/>
                                        <p:tgtEl>
                                          <p:spTgt spid="6"/>
                                        </p:tgtEl>
                                        <p:attrNameLst>
                                          <p:attrName>ppt_y</p:attrName>
                                        </p:attrNameLst>
                                      </p:cBhvr>
                                      <p:tavLst>
                                        <p:tav tm="0">
                                          <p:val>
                                            <p:strVal val="ppt_y"/>
                                          </p:val>
                                        </p:tav>
                                        <p:tav tm="100000">
                                          <p:val>
                                            <p:strVal val="1+ppt_h/2"/>
                                          </p:val>
                                        </p:tav>
                                      </p:tavLst>
                                    </p:anim>
                                    <p:set>
                                      <p:cBhvr>
                                        <p:cTn id="230" dur="1" fill="hold">
                                          <p:stCondLst>
                                            <p:cond delay="3999"/>
                                          </p:stCondLst>
                                        </p:cTn>
                                        <p:tgtEl>
                                          <p:spTgt spid="6"/>
                                        </p:tgtEl>
                                        <p:attrNameLst>
                                          <p:attrName>style.visibility</p:attrName>
                                        </p:attrNameLst>
                                      </p:cBhvr>
                                      <p:to>
                                        <p:strVal val="hidden"/>
                                      </p:to>
                                    </p:set>
                                  </p:childTnLst>
                                </p:cTn>
                              </p:par>
                              <p:par>
                                <p:cTn id="231" presetID="19" presetClass="exit" presetSubtype="10" fill="hold" nodeType="withEffect">
                                  <p:stCondLst>
                                    <p:cond delay="0"/>
                                  </p:stCondLst>
                                  <p:childTnLst>
                                    <p:anim calcmode="lin" valueType="num">
                                      <p:cBhvr>
                                        <p:cTn id="232" dur="4000"/>
                                        <p:tgtEl>
                                          <p:spTgt spid="6"/>
                                        </p:tgtEl>
                                        <p:attrNameLst>
                                          <p:attrName>ppt_h</p:attrName>
                                        </p:attrNameLst>
                                      </p:cBhvr>
                                      <p:tavLst>
                                        <p:tav tm="0">
                                          <p:val>
                                            <p:strVal val="ppt_h"/>
                                          </p:val>
                                        </p:tav>
                                        <p:tav tm="100000">
                                          <p:val>
                                            <p:strVal val="ppt_h"/>
                                          </p:val>
                                        </p:tav>
                                      </p:tavLst>
                                    </p:anim>
                                    <p:anim calcmode="lin" valueType="num">
                                      <p:cBhvr>
                                        <p:cTn id="233" dur="4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4" dur="1" fill="hold">
                                          <p:stCondLst>
                                            <p:cond delay="3999"/>
                                          </p:stCondLst>
                                        </p:cTn>
                                        <p:tgtEl>
                                          <p:spTgt spid="6"/>
                                        </p:tgtEl>
                                        <p:attrNameLst>
                                          <p:attrName>style.visibility</p:attrName>
                                        </p:attrNameLst>
                                      </p:cBhvr>
                                      <p:to>
                                        <p:strVal val="hidden"/>
                                      </p:to>
                                    </p:set>
                                  </p:childTnLst>
                                </p:cTn>
                              </p:par>
                              <p:par>
                                <p:cTn id="235" presetID="2" presetClass="exit" presetSubtype="6" fill="hold" nodeType="withEffect">
                                  <p:stCondLst>
                                    <p:cond delay="0"/>
                                  </p:stCondLst>
                                  <p:childTnLst>
                                    <p:anim calcmode="lin" valueType="num">
                                      <p:cBhvr additive="base">
                                        <p:cTn id="236" dur="4000"/>
                                        <p:tgtEl>
                                          <p:spTgt spid="8"/>
                                        </p:tgtEl>
                                        <p:attrNameLst>
                                          <p:attrName>ppt_x</p:attrName>
                                        </p:attrNameLst>
                                      </p:cBhvr>
                                      <p:tavLst>
                                        <p:tav tm="0">
                                          <p:val>
                                            <p:strVal val="ppt_x"/>
                                          </p:val>
                                        </p:tav>
                                        <p:tav tm="100000">
                                          <p:val>
                                            <p:strVal val="1+ppt_w/2"/>
                                          </p:val>
                                        </p:tav>
                                      </p:tavLst>
                                    </p:anim>
                                    <p:anim calcmode="lin" valueType="num">
                                      <p:cBhvr additive="base">
                                        <p:cTn id="237" dur="4000"/>
                                        <p:tgtEl>
                                          <p:spTgt spid="8"/>
                                        </p:tgtEl>
                                        <p:attrNameLst>
                                          <p:attrName>ppt_y</p:attrName>
                                        </p:attrNameLst>
                                      </p:cBhvr>
                                      <p:tavLst>
                                        <p:tav tm="0">
                                          <p:val>
                                            <p:strVal val="ppt_y"/>
                                          </p:val>
                                        </p:tav>
                                        <p:tav tm="100000">
                                          <p:val>
                                            <p:strVal val="1+ppt_h/2"/>
                                          </p:val>
                                        </p:tav>
                                      </p:tavLst>
                                    </p:anim>
                                    <p:set>
                                      <p:cBhvr>
                                        <p:cTn id="238" dur="1" fill="hold">
                                          <p:stCondLst>
                                            <p:cond delay="3999"/>
                                          </p:stCondLst>
                                        </p:cTn>
                                        <p:tgtEl>
                                          <p:spTgt spid="8"/>
                                        </p:tgtEl>
                                        <p:attrNameLst>
                                          <p:attrName>style.visibility</p:attrName>
                                        </p:attrNameLst>
                                      </p:cBhvr>
                                      <p:to>
                                        <p:strVal val="hidden"/>
                                      </p:to>
                                    </p:set>
                                  </p:childTnLst>
                                </p:cTn>
                              </p:par>
                              <p:par>
                                <p:cTn id="239" presetID="19" presetClass="exit" presetSubtype="10" fill="hold" nodeType="withEffect">
                                  <p:stCondLst>
                                    <p:cond delay="0"/>
                                  </p:stCondLst>
                                  <p:childTnLst>
                                    <p:anim calcmode="lin" valueType="num">
                                      <p:cBhvr>
                                        <p:cTn id="240" dur="4000"/>
                                        <p:tgtEl>
                                          <p:spTgt spid="8"/>
                                        </p:tgtEl>
                                        <p:attrNameLst>
                                          <p:attrName>ppt_h</p:attrName>
                                        </p:attrNameLst>
                                      </p:cBhvr>
                                      <p:tavLst>
                                        <p:tav tm="0">
                                          <p:val>
                                            <p:strVal val="ppt_h"/>
                                          </p:val>
                                        </p:tav>
                                        <p:tav tm="100000">
                                          <p:val>
                                            <p:strVal val="ppt_h"/>
                                          </p:val>
                                        </p:tav>
                                      </p:tavLst>
                                    </p:anim>
                                    <p:anim calcmode="lin" valueType="num">
                                      <p:cBhvr>
                                        <p:cTn id="241" dur="4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2" dur="1" fill="hold">
                                          <p:stCondLst>
                                            <p:cond delay="3999"/>
                                          </p:stCondLst>
                                        </p:cTn>
                                        <p:tgtEl>
                                          <p:spTgt spid="8"/>
                                        </p:tgtEl>
                                        <p:attrNameLst>
                                          <p:attrName>style.visibility</p:attrName>
                                        </p:attrNameLst>
                                      </p:cBhvr>
                                      <p:to>
                                        <p:strVal val="hidden"/>
                                      </p:to>
                                    </p:set>
                                  </p:childTnLst>
                                </p:cTn>
                              </p:par>
                              <p:par>
                                <p:cTn id="243" presetID="2" presetClass="exit" presetSubtype="6" fill="hold" nodeType="withEffect">
                                  <p:stCondLst>
                                    <p:cond delay="0"/>
                                  </p:stCondLst>
                                  <p:childTnLst>
                                    <p:anim calcmode="lin" valueType="num">
                                      <p:cBhvr additive="base">
                                        <p:cTn id="244" dur="4000"/>
                                        <p:tgtEl>
                                          <p:spTgt spid="9"/>
                                        </p:tgtEl>
                                        <p:attrNameLst>
                                          <p:attrName>ppt_x</p:attrName>
                                        </p:attrNameLst>
                                      </p:cBhvr>
                                      <p:tavLst>
                                        <p:tav tm="0">
                                          <p:val>
                                            <p:strVal val="ppt_x"/>
                                          </p:val>
                                        </p:tav>
                                        <p:tav tm="100000">
                                          <p:val>
                                            <p:strVal val="1+ppt_w/2"/>
                                          </p:val>
                                        </p:tav>
                                      </p:tavLst>
                                    </p:anim>
                                    <p:anim calcmode="lin" valueType="num">
                                      <p:cBhvr additive="base">
                                        <p:cTn id="245" dur="4000"/>
                                        <p:tgtEl>
                                          <p:spTgt spid="9"/>
                                        </p:tgtEl>
                                        <p:attrNameLst>
                                          <p:attrName>ppt_y</p:attrName>
                                        </p:attrNameLst>
                                      </p:cBhvr>
                                      <p:tavLst>
                                        <p:tav tm="0">
                                          <p:val>
                                            <p:strVal val="ppt_y"/>
                                          </p:val>
                                        </p:tav>
                                        <p:tav tm="100000">
                                          <p:val>
                                            <p:strVal val="1+ppt_h/2"/>
                                          </p:val>
                                        </p:tav>
                                      </p:tavLst>
                                    </p:anim>
                                    <p:set>
                                      <p:cBhvr>
                                        <p:cTn id="246" dur="1" fill="hold">
                                          <p:stCondLst>
                                            <p:cond delay="3999"/>
                                          </p:stCondLst>
                                        </p:cTn>
                                        <p:tgtEl>
                                          <p:spTgt spid="9"/>
                                        </p:tgtEl>
                                        <p:attrNameLst>
                                          <p:attrName>style.visibility</p:attrName>
                                        </p:attrNameLst>
                                      </p:cBhvr>
                                      <p:to>
                                        <p:strVal val="hidden"/>
                                      </p:to>
                                    </p:set>
                                  </p:childTnLst>
                                </p:cTn>
                              </p:par>
                              <p:par>
                                <p:cTn id="247" presetID="19" presetClass="exit" presetSubtype="10" fill="hold" nodeType="withEffect">
                                  <p:stCondLst>
                                    <p:cond delay="0"/>
                                  </p:stCondLst>
                                  <p:childTnLst>
                                    <p:anim calcmode="lin" valueType="num">
                                      <p:cBhvr>
                                        <p:cTn id="248" dur="4000"/>
                                        <p:tgtEl>
                                          <p:spTgt spid="9"/>
                                        </p:tgtEl>
                                        <p:attrNameLst>
                                          <p:attrName>ppt_h</p:attrName>
                                        </p:attrNameLst>
                                      </p:cBhvr>
                                      <p:tavLst>
                                        <p:tav tm="0">
                                          <p:val>
                                            <p:strVal val="ppt_h"/>
                                          </p:val>
                                        </p:tav>
                                        <p:tav tm="100000">
                                          <p:val>
                                            <p:strVal val="ppt_h"/>
                                          </p:val>
                                        </p:tav>
                                      </p:tavLst>
                                    </p:anim>
                                    <p:anim calcmode="lin" valueType="num">
                                      <p:cBhvr>
                                        <p:cTn id="249" dur="4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0" dur="1" fill="hold">
                                          <p:stCondLst>
                                            <p:cond delay="3999"/>
                                          </p:stCondLst>
                                        </p:cTn>
                                        <p:tgtEl>
                                          <p:spTgt spid="9"/>
                                        </p:tgtEl>
                                        <p:attrNameLst>
                                          <p:attrName>style.visibility</p:attrName>
                                        </p:attrNameLst>
                                      </p:cBhvr>
                                      <p:to>
                                        <p:strVal val="hidden"/>
                                      </p:to>
                                    </p:set>
                                  </p:childTnLst>
                                </p:cTn>
                              </p:par>
                              <p:par>
                                <p:cTn id="251" presetID="2" presetClass="exit" presetSubtype="6" fill="hold" nodeType="withEffect">
                                  <p:stCondLst>
                                    <p:cond delay="0"/>
                                  </p:stCondLst>
                                  <p:childTnLst>
                                    <p:anim calcmode="lin" valueType="num">
                                      <p:cBhvr additive="base">
                                        <p:cTn id="252" dur="4000"/>
                                        <p:tgtEl>
                                          <p:spTgt spid="10"/>
                                        </p:tgtEl>
                                        <p:attrNameLst>
                                          <p:attrName>ppt_x</p:attrName>
                                        </p:attrNameLst>
                                      </p:cBhvr>
                                      <p:tavLst>
                                        <p:tav tm="0">
                                          <p:val>
                                            <p:strVal val="ppt_x"/>
                                          </p:val>
                                        </p:tav>
                                        <p:tav tm="100000">
                                          <p:val>
                                            <p:strVal val="1+ppt_w/2"/>
                                          </p:val>
                                        </p:tav>
                                      </p:tavLst>
                                    </p:anim>
                                    <p:anim calcmode="lin" valueType="num">
                                      <p:cBhvr additive="base">
                                        <p:cTn id="253" dur="4000"/>
                                        <p:tgtEl>
                                          <p:spTgt spid="10"/>
                                        </p:tgtEl>
                                        <p:attrNameLst>
                                          <p:attrName>ppt_y</p:attrName>
                                        </p:attrNameLst>
                                      </p:cBhvr>
                                      <p:tavLst>
                                        <p:tav tm="0">
                                          <p:val>
                                            <p:strVal val="ppt_y"/>
                                          </p:val>
                                        </p:tav>
                                        <p:tav tm="100000">
                                          <p:val>
                                            <p:strVal val="1+ppt_h/2"/>
                                          </p:val>
                                        </p:tav>
                                      </p:tavLst>
                                    </p:anim>
                                    <p:set>
                                      <p:cBhvr>
                                        <p:cTn id="254" dur="1" fill="hold">
                                          <p:stCondLst>
                                            <p:cond delay="3999"/>
                                          </p:stCondLst>
                                        </p:cTn>
                                        <p:tgtEl>
                                          <p:spTgt spid="10"/>
                                        </p:tgtEl>
                                        <p:attrNameLst>
                                          <p:attrName>style.visibility</p:attrName>
                                        </p:attrNameLst>
                                      </p:cBhvr>
                                      <p:to>
                                        <p:strVal val="hidden"/>
                                      </p:to>
                                    </p:set>
                                  </p:childTnLst>
                                </p:cTn>
                              </p:par>
                              <p:par>
                                <p:cTn id="255" presetID="19" presetClass="exit" presetSubtype="10" fill="hold" nodeType="withEffect">
                                  <p:stCondLst>
                                    <p:cond delay="0"/>
                                  </p:stCondLst>
                                  <p:childTnLst>
                                    <p:anim calcmode="lin" valueType="num">
                                      <p:cBhvr>
                                        <p:cTn id="256" dur="4000"/>
                                        <p:tgtEl>
                                          <p:spTgt spid="10"/>
                                        </p:tgtEl>
                                        <p:attrNameLst>
                                          <p:attrName>ppt_h</p:attrName>
                                        </p:attrNameLst>
                                      </p:cBhvr>
                                      <p:tavLst>
                                        <p:tav tm="0">
                                          <p:val>
                                            <p:strVal val="ppt_h"/>
                                          </p:val>
                                        </p:tav>
                                        <p:tav tm="100000">
                                          <p:val>
                                            <p:strVal val="ppt_h"/>
                                          </p:val>
                                        </p:tav>
                                      </p:tavLst>
                                    </p:anim>
                                    <p:anim calcmode="lin" valueType="num">
                                      <p:cBhvr>
                                        <p:cTn id="257" dur="4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8" dur="1" fill="hold">
                                          <p:stCondLst>
                                            <p:cond delay="3999"/>
                                          </p:stCondLst>
                                        </p:cTn>
                                        <p:tgtEl>
                                          <p:spTgt spid="10"/>
                                        </p:tgtEl>
                                        <p:attrNameLst>
                                          <p:attrName>style.visibility</p:attrName>
                                        </p:attrNameLst>
                                      </p:cBhvr>
                                      <p:to>
                                        <p:strVal val="hidden"/>
                                      </p:to>
                                    </p:set>
                                  </p:childTnLst>
                                </p:cTn>
                              </p:par>
                              <p:par>
                                <p:cTn id="259" presetID="2" presetClass="exit" presetSubtype="6" fill="hold" nodeType="withEffect">
                                  <p:stCondLst>
                                    <p:cond delay="0"/>
                                  </p:stCondLst>
                                  <p:childTnLst>
                                    <p:anim calcmode="lin" valueType="num">
                                      <p:cBhvr additive="base">
                                        <p:cTn id="260" dur="4000"/>
                                        <p:tgtEl>
                                          <p:spTgt spid="2"/>
                                        </p:tgtEl>
                                        <p:attrNameLst>
                                          <p:attrName>ppt_x</p:attrName>
                                        </p:attrNameLst>
                                      </p:cBhvr>
                                      <p:tavLst>
                                        <p:tav tm="0">
                                          <p:val>
                                            <p:strVal val="ppt_x"/>
                                          </p:val>
                                        </p:tav>
                                        <p:tav tm="100000">
                                          <p:val>
                                            <p:strVal val="1+ppt_w/2"/>
                                          </p:val>
                                        </p:tav>
                                      </p:tavLst>
                                    </p:anim>
                                    <p:anim calcmode="lin" valueType="num">
                                      <p:cBhvr additive="base">
                                        <p:cTn id="261" dur="4000"/>
                                        <p:tgtEl>
                                          <p:spTgt spid="2"/>
                                        </p:tgtEl>
                                        <p:attrNameLst>
                                          <p:attrName>ppt_y</p:attrName>
                                        </p:attrNameLst>
                                      </p:cBhvr>
                                      <p:tavLst>
                                        <p:tav tm="0">
                                          <p:val>
                                            <p:strVal val="ppt_y"/>
                                          </p:val>
                                        </p:tav>
                                        <p:tav tm="100000">
                                          <p:val>
                                            <p:strVal val="1+ppt_h/2"/>
                                          </p:val>
                                        </p:tav>
                                      </p:tavLst>
                                    </p:anim>
                                    <p:set>
                                      <p:cBhvr>
                                        <p:cTn id="262" dur="1" fill="hold">
                                          <p:stCondLst>
                                            <p:cond delay="3999"/>
                                          </p:stCondLst>
                                        </p:cTn>
                                        <p:tgtEl>
                                          <p:spTgt spid="2"/>
                                        </p:tgtEl>
                                        <p:attrNameLst>
                                          <p:attrName>style.visibility</p:attrName>
                                        </p:attrNameLst>
                                      </p:cBhvr>
                                      <p:to>
                                        <p:strVal val="hidden"/>
                                      </p:to>
                                    </p:set>
                                  </p:childTnLst>
                                </p:cTn>
                              </p:par>
                              <p:par>
                                <p:cTn id="263" presetID="19" presetClass="exit" presetSubtype="10" fill="hold" nodeType="withEffect">
                                  <p:stCondLst>
                                    <p:cond delay="0"/>
                                  </p:stCondLst>
                                  <p:childTnLst>
                                    <p:anim calcmode="lin" valueType="num">
                                      <p:cBhvr>
                                        <p:cTn id="264" dur="4000"/>
                                        <p:tgtEl>
                                          <p:spTgt spid="2"/>
                                        </p:tgtEl>
                                        <p:attrNameLst>
                                          <p:attrName>ppt_h</p:attrName>
                                        </p:attrNameLst>
                                      </p:cBhvr>
                                      <p:tavLst>
                                        <p:tav tm="0">
                                          <p:val>
                                            <p:strVal val="ppt_h"/>
                                          </p:val>
                                        </p:tav>
                                        <p:tav tm="100000">
                                          <p:val>
                                            <p:strVal val="ppt_h"/>
                                          </p:val>
                                        </p:tav>
                                      </p:tavLst>
                                    </p:anim>
                                    <p:anim calcmode="lin" valueType="num">
                                      <p:cBhvr>
                                        <p:cTn id="265" dur="4000"/>
                                        <p:tgtEl>
                                          <p:spTgt spid="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6" dur="1" fill="hold">
                                          <p:stCondLst>
                                            <p:cond delay="3999"/>
                                          </p:stCondLst>
                                        </p:cTn>
                                        <p:tgtEl>
                                          <p:spTgt spid="2"/>
                                        </p:tgtEl>
                                        <p:attrNameLst>
                                          <p:attrName>style.visibility</p:attrName>
                                        </p:attrNameLst>
                                      </p:cBhvr>
                                      <p:to>
                                        <p:strVal val="hidden"/>
                                      </p:to>
                                    </p:set>
                                  </p:childTnLst>
                                </p:cTn>
                              </p:par>
                              <p:par>
                                <p:cTn id="267" presetID="16" presetClass="entr" presetSubtype="37" fill="hold" nodeType="withEffect">
                                  <p:stCondLst>
                                    <p:cond delay="0"/>
                                  </p:stCondLst>
                                  <p:childTnLst>
                                    <p:set>
                                      <p:cBhvr>
                                        <p:cTn id="268" dur="1" fill="hold">
                                          <p:stCondLst>
                                            <p:cond delay="0"/>
                                          </p:stCondLst>
                                        </p:cTn>
                                        <p:tgtEl>
                                          <p:spTgt spid="16"/>
                                        </p:tgtEl>
                                        <p:attrNameLst>
                                          <p:attrName>style.visibility</p:attrName>
                                        </p:attrNameLst>
                                      </p:cBhvr>
                                      <p:to>
                                        <p:strVal val="visible"/>
                                      </p:to>
                                    </p:set>
                                    <p:animEffect transition="in" filter="barn(outVertical)">
                                      <p:cBhvr>
                                        <p:cTn id="269" dur="3500"/>
                                        <p:tgtEl>
                                          <p:spTgt spid="16"/>
                                        </p:tgtEl>
                                      </p:cBhvr>
                                    </p:animEffect>
                                  </p:childTnLst>
                                </p:cTn>
                              </p:par>
                              <p:par>
                                <p:cTn id="270" presetID="23" presetClass="entr" presetSubtype="272" fill="hold" nodeType="withEffect">
                                  <p:stCondLst>
                                    <p:cond delay="0"/>
                                  </p:stCondLst>
                                  <p:childTnLst>
                                    <p:set>
                                      <p:cBhvr>
                                        <p:cTn id="271" dur="1" fill="hold">
                                          <p:stCondLst>
                                            <p:cond delay="0"/>
                                          </p:stCondLst>
                                        </p:cTn>
                                        <p:tgtEl>
                                          <p:spTgt spid="16"/>
                                        </p:tgtEl>
                                        <p:attrNameLst>
                                          <p:attrName>style.visibility</p:attrName>
                                        </p:attrNameLst>
                                      </p:cBhvr>
                                      <p:to>
                                        <p:strVal val="visible"/>
                                      </p:to>
                                    </p:set>
                                    <p:anim calcmode="lin" valueType="num">
                                      <p:cBhvr>
                                        <p:cTn id="272" dur="3500" fill="hold"/>
                                        <p:tgtEl>
                                          <p:spTgt spid="16"/>
                                        </p:tgtEl>
                                        <p:attrNameLst>
                                          <p:attrName>ppt_w</p:attrName>
                                        </p:attrNameLst>
                                      </p:cBhvr>
                                      <p:tavLst>
                                        <p:tav tm="0">
                                          <p:val>
                                            <p:strVal val="2/3*#ppt_w"/>
                                          </p:val>
                                        </p:tav>
                                        <p:tav tm="100000">
                                          <p:val>
                                            <p:strVal val="#ppt_w"/>
                                          </p:val>
                                        </p:tav>
                                      </p:tavLst>
                                    </p:anim>
                                    <p:anim calcmode="lin" valueType="num">
                                      <p:cBhvr>
                                        <p:cTn id="273" dur="3500" fill="hold"/>
                                        <p:tgtEl>
                                          <p:spTgt spid="16"/>
                                        </p:tgtEl>
                                        <p:attrNameLst>
                                          <p:attrName>ppt_h</p:attrName>
                                        </p:attrNameLst>
                                      </p:cBhvr>
                                      <p:tavLst>
                                        <p:tav tm="0">
                                          <p:val>
                                            <p:strVal val="2/3*#ppt_h"/>
                                          </p:val>
                                        </p:tav>
                                        <p:tav tm="100000">
                                          <p:val>
                                            <p:strVal val="#ppt_h"/>
                                          </p:val>
                                        </p:tav>
                                      </p:tavLst>
                                    </p:anim>
                                  </p:childTnLst>
                                </p:cTn>
                              </p:par>
                              <p:par>
                                <p:cTn id="274" presetID="6" presetClass="emph" presetSubtype="0" fill="hold" grpId="1" nodeType="withEffect">
                                  <p:stCondLst>
                                    <p:cond delay="0"/>
                                  </p:stCondLst>
                                  <p:childTnLst>
                                    <p:animScale>
                                      <p:cBhvr>
                                        <p:cTn id="275" dur="4000" fill="hold"/>
                                        <p:tgtEl>
                                          <p:spTgt spid="27"/>
                                        </p:tgtEl>
                                      </p:cBhvr>
                                      <p:by x="4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7" grpId="1" animBg="1"/>
      <p:bldP spid="1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0" y="0"/>
            <a:ext cx="9144000" cy="6858000"/>
          </a:xfrm>
          <a:prstGeom prst="rect">
            <a:avLst/>
          </a:prstGeom>
          <a:gradFill>
            <a:gsLst>
              <a:gs pos="0">
                <a:srgbClr val="C00000"/>
              </a:gs>
              <a:gs pos="19000">
                <a:srgbClr val="C00000">
                  <a:lumMod val="43000"/>
                </a:srgbClr>
              </a:gs>
              <a:gs pos="89000">
                <a:schemeClr val="bg1"/>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pic>
        <p:nvPicPr>
          <p:cNvPr id="10" name="9 Imagen" descr="Diapositiva10"/>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20932" y="0"/>
            <a:ext cx="9144000" cy="6858000"/>
          </a:xfrm>
          <a:prstGeom prst="rect">
            <a:avLst/>
          </a:prstGeom>
          <a:noFill/>
          <a:ln>
            <a:noFill/>
          </a:ln>
        </p:spPr>
      </p:pic>
      <p:pic>
        <p:nvPicPr>
          <p:cNvPr id="8"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5400000">
            <a:off x="5266805" y="2662187"/>
            <a:ext cx="3925284" cy="15704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6200000" flipH="1">
            <a:off x="-72056" y="2600448"/>
            <a:ext cx="3959520" cy="15841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2627784" y="32938"/>
            <a:ext cx="3888432" cy="1464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0800000">
            <a:off x="2627784" y="5302266"/>
            <a:ext cx="3888432" cy="15557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10 Rectángulo"/>
          <p:cNvSpPr/>
          <p:nvPr/>
        </p:nvSpPr>
        <p:spPr>
          <a:xfrm>
            <a:off x="0" y="-241215"/>
            <a:ext cx="9144000"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78748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1"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additive="base">
                                        <p:cTn id="10" dur="4000" fill="hold"/>
                                        <p:tgtEl>
                                          <p:spTgt spid="1026"/>
                                        </p:tgtEl>
                                        <p:attrNameLst>
                                          <p:attrName>ppt_x</p:attrName>
                                        </p:attrNameLst>
                                      </p:cBhvr>
                                      <p:tavLst>
                                        <p:tav tm="0">
                                          <p:val>
                                            <p:strVal val="#ppt_x"/>
                                          </p:val>
                                        </p:tav>
                                        <p:tav tm="100000">
                                          <p:val>
                                            <p:strVal val="#ppt_x"/>
                                          </p:val>
                                        </p:tav>
                                      </p:tavLst>
                                    </p:anim>
                                    <p:anim calcmode="lin" valueType="num">
                                      <p:cBhvr additive="base">
                                        <p:cTn id="11" dur="4000" fill="hold"/>
                                        <p:tgtEl>
                                          <p:spTgt spid="1026"/>
                                        </p:tgtEl>
                                        <p:attrNameLst>
                                          <p:attrName>ppt_y</p:attrName>
                                        </p:attrNameLst>
                                      </p:cBhvr>
                                      <p:tavLst>
                                        <p:tav tm="0">
                                          <p:val>
                                            <p:strVal val="0-#ppt_h/2"/>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1026"/>
                                        </p:tgtEl>
                                        <p:attrNameLst>
                                          <p:attrName>style.visibility</p:attrName>
                                        </p:attrNameLst>
                                      </p:cBhvr>
                                      <p:to>
                                        <p:strVal val="visible"/>
                                      </p:to>
                                    </p:set>
                                    <p:anim calcmode="lin" valueType="num">
                                      <p:cBhvr>
                                        <p:cTn id="14" dur="4000" fill="hold"/>
                                        <p:tgtEl>
                                          <p:spTgt spid="1026"/>
                                        </p:tgtEl>
                                        <p:attrNameLst>
                                          <p:attrName>ppt_w</p:attrName>
                                        </p:attrNameLst>
                                      </p:cBhvr>
                                      <p:tavLst>
                                        <p:tav tm="0">
                                          <p:val>
                                            <p:strVal val="#ppt_w"/>
                                          </p:val>
                                        </p:tav>
                                        <p:tav tm="100000">
                                          <p:val>
                                            <p:strVal val="#ppt_w"/>
                                          </p:val>
                                        </p:tav>
                                      </p:tavLst>
                                    </p:anim>
                                    <p:anim calcmode="lin" valueType="num">
                                      <p:cBhvr>
                                        <p:cTn id="15" dur="4000" fill="hold"/>
                                        <p:tgtEl>
                                          <p:spTgt spid="1026"/>
                                        </p:tgtEl>
                                        <p:attrNameLst>
                                          <p:attrName>ppt_h</p:attrName>
                                        </p:attrNameLst>
                                      </p:cBhvr>
                                      <p:tavLst>
                                        <p:tav tm="0" fmla="#ppt_h*sin(2.5*pi*$)">
                                          <p:val>
                                            <p:fltVal val="0"/>
                                          </p:val>
                                        </p:tav>
                                        <p:tav tm="100000">
                                          <p:val>
                                            <p:fltVal val="1"/>
                                          </p:val>
                                        </p:tav>
                                      </p:tavLst>
                                    </p:anim>
                                  </p:childTnLst>
                                </p:cTn>
                              </p:par>
                              <p:par>
                                <p:cTn id="16" presetID="2" presetClass="exit" presetSubtype="4" fill="hold" nodeType="withEffect">
                                  <p:stCondLst>
                                    <p:cond delay="0"/>
                                  </p:stCondLst>
                                  <p:childTnLst>
                                    <p:anim calcmode="lin" valueType="num">
                                      <p:cBhvr additive="base">
                                        <p:cTn id="17" dur="4000"/>
                                        <p:tgtEl>
                                          <p:spTgt spid="1026"/>
                                        </p:tgtEl>
                                        <p:attrNameLst>
                                          <p:attrName>ppt_x</p:attrName>
                                        </p:attrNameLst>
                                      </p:cBhvr>
                                      <p:tavLst>
                                        <p:tav tm="0">
                                          <p:val>
                                            <p:strVal val="ppt_x"/>
                                          </p:val>
                                        </p:tav>
                                        <p:tav tm="100000">
                                          <p:val>
                                            <p:strVal val="ppt_x"/>
                                          </p:val>
                                        </p:tav>
                                      </p:tavLst>
                                    </p:anim>
                                    <p:anim calcmode="lin" valueType="num">
                                      <p:cBhvr additive="base">
                                        <p:cTn id="18" dur="4000"/>
                                        <p:tgtEl>
                                          <p:spTgt spid="1026"/>
                                        </p:tgtEl>
                                        <p:attrNameLst>
                                          <p:attrName>ppt_y</p:attrName>
                                        </p:attrNameLst>
                                      </p:cBhvr>
                                      <p:tavLst>
                                        <p:tav tm="0">
                                          <p:val>
                                            <p:strVal val="ppt_y"/>
                                          </p:val>
                                        </p:tav>
                                        <p:tav tm="100000">
                                          <p:val>
                                            <p:strVal val="1+ppt_h/2"/>
                                          </p:val>
                                        </p:tav>
                                      </p:tavLst>
                                    </p:anim>
                                    <p:set>
                                      <p:cBhvr>
                                        <p:cTn id="19" dur="1" fill="hold">
                                          <p:stCondLst>
                                            <p:cond delay="3999"/>
                                          </p:stCondLst>
                                        </p:cTn>
                                        <p:tgtEl>
                                          <p:spTgt spid="1026"/>
                                        </p:tgtEl>
                                        <p:attrNameLst>
                                          <p:attrName>style.visibility</p:attrName>
                                        </p:attrNameLst>
                                      </p:cBhvr>
                                      <p:to>
                                        <p:strVal val="hidden"/>
                                      </p:to>
                                    </p:set>
                                  </p:childTnLst>
                                </p:cTn>
                              </p:par>
                              <p:par>
                                <p:cTn id="20" presetID="2" presetClass="entr" presetSubtype="4"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4000" fill="hold"/>
                                        <p:tgtEl>
                                          <p:spTgt spid="4"/>
                                        </p:tgtEl>
                                        <p:attrNameLst>
                                          <p:attrName>ppt_x</p:attrName>
                                        </p:attrNameLst>
                                      </p:cBhvr>
                                      <p:tavLst>
                                        <p:tav tm="0">
                                          <p:val>
                                            <p:strVal val="#ppt_x"/>
                                          </p:val>
                                        </p:tav>
                                        <p:tav tm="100000">
                                          <p:val>
                                            <p:strVal val="#ppt_x"/>
                                          </p:val>
                                        </p:tav>
                                      </p:tavLst>
                                    </p:anim>
                                    <p:anim calcmode="lin" valueType="num">
                                      <p:cBhvr additive="base">
                                        <p:cTn id="23" dur="4000" fill="hold"/>
                                        <p:tgtEl>
                                          <p:spTgt spid="4"/>
                                        </p:tgtEl>
                                        <p:attrNameLst>
                                          <p:attrName>ppt_y</p:attrName>
                                        </p:attrNameLst>
                                      </p:cBhvr>
                                      <p:tavLst>
                                        <p:tav tm="0">
                                          <p:val>
                                            <p:strVal val="1+#ppt_h/2"/>
                                          </p:val>
                                        </p:tav>
                                        <p:tav tm="100000">
                                          <p:val>
                                            <p:strVal val="#ppt_y"/>
                                          </p:val>
                                        </p:tav>
                                      </p:tavLst>
                                    </p:anim>
                                  </p:childTnLst>
                                </p:cTn>
                              </p:par>
                              <p:par>
                                <p:cTn id="24" presetID="19" presetClass="entr" presetSubtype="5"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4000" fill="hold"/>
                                        <p:tgtEl>
                                          <p:spTgt spid="4"/>
                                        </p:tgtEl>
                                        <p:attrNameLst>
                                          <p:attrName>ppt_w</p:attrName>
                                        </p:attrNameLst>
                                      </p:cBhvr>
                                      <p:tavLst>
                                        <p:tav tm="0">
                                          <p:val>
                                            <p:strVal val="#ppt_w"/>
                                          </p:val>
                                        </p:tav>
                                        <p:tav tm="100000">
                                          <p:val>
                                            <p:strVal val="#ppt_w"/>
                                          </p:val>
                                        </p:tav>
                                      </p:tavLst>
                                    </p:anim>
                                    <p:anim calcmode="lin" valueType="num">
                                      <p:cBhvr>
                                        <p:cTn id="27" dur="4000" fill="hold"/>
                                        <p:tgtEl>
                                          <p:spTgt spid="4"/>
                                        </p:tgtEl>
                                        <p:attrNameLst>
                                          <p:attrName>ppt_h</p:attrName>
                                        </p:attrNameLst>
                                      </p:cBhvr>
                                      <p:tavLst>
                                        <p:tav tm="0" fmla="#ppt_h*sin(2.5*pi*$)">
                                          <p:val>
                                            <p:fltVal val="0"/>
                                          </p:val>
                                        </p:tav>
                                        <p:tav tm="100000">
                                          <p:val>
                                            <p:fltVal val="1"/>
                                          </p:val>
                                        </p:tav>
                                      </p:tavLst>
                                    </p:anim>
                                  </p:childTnLst>
                                </p:cTn>
                              </p:par>
                              <p:par>
                                <p:cTn id="28" presetID="2" presetClass="exit" presetSubtype="1" fill="hold" nodeType="withEffect">
                                  <p:stCondLst>
                                    <p:cond delay="0"/>
                                  </p:stCondLst>
                                  <p:childTnLst>
                                    <p:anim calcmode="lin" valueType="num">
                                      <p:cBhvr additive="base">
                                        <p:cTn id="29" dur="4000"/>
                                        <p:tgtEl>
                                          <p:spTgt spid="4"/>
                                        </p:tgtEl>
                                        <p:attrNameLst>
                                          <p:attrName>ppt_x</p:attrName>
                                        </p:attrNameLst>
                                      </p:cBhvr>
                                      <p:tavLst>
                                        <p:tav tm="0">
                                          <p:val>
                                            <p:strVal val="ppt_x"/>
                                          </p:val>
                                        </p:tav>
                                        <p:tav tm="100000">
                                          <p:val>
                                            <p:strVal val="ppt_x"/>
                                          </p:val>
                                        </p:tav>
                                      </p:tavLst>
                                    </p:anim>
                                    <p:anim calcmode="lin" valueType="num">
                                      <p:cBhvr additive="base">
                                        <p:cTn id="30" dur="4000"/>
                                        <p:tgtEl>
                                          <p:spTgt spid="4"/>
                                        </p:tgtEl>
                                        <p:attrNameLst>
                                          <p:attrName>ppt_y</p:attrName>
                                        </p:attrNameLst>
                                      </p:cBhvr>
                                      <p:tavLst>
                                        <p:tav tm="0">
                                          <p:val>
                                            <p:strVal val="ppt_y"/>
                                          </p:val>
                                        </p:tav>
                                        <p:tav tm="100000">
                                          <p:val>
                                            <p:strVal val="0-ppt_h/2"/>
                                          </p:val>
                                        </p:tav>
                                      </p:tavLst>
                                    </p:anim>
                                    <p:set>
                                      <p:cBhvr>
                                        <p:cTn id="31" dur="1" fill="hold">
                                          <p:stCondLst>
                                            <p:cond delay="3999"/>
                                          </p:stCondLst>
                                        </p:cTn>
                                        <p:tgtEl>
                                          <p:spTgt spid="4"/>
                                        </p:tgtEl>
                                        <p:attrNameLst>
                                          <p:attrName>style.visibility</p:attrName>
                                        </p:attrNameLst>
                                      </p:cBhvr>
                                      <p:to>
                                        <p:strVal val="hidden"/>
                                      </p:to>
                                    </p:set>
                                  </p:childTnLst>
                                </p:cTn>
                              </p:par>
                              <p:par>
                                <p:cTn id="32" presetID="2" presetClass="entr" presetSubtype="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4000" fill="hold"/>
                                        <p:tgtEl>
                                          <p:spTgt spid="9"/>
                                        </p:tgtEl>
                                        <p:attrNameLst>
                                          <p:attrName>ppt_x</p:attrName>
                                        </p:attrNameLst>
                                      </p:cBhvr>
                                      <p:tavLst>
                                        <p:tav tm="0">
                                          <p:val>
                                            <p:strVal val="0-#ppt_w/2"/>
                                          </p:val>
                                        </p:tav>
                                        <p:tav tm="100000">
                                          <p:val>
                                            <p:strVal val="#ppt_x"/>
                                          </p:val>
                                        </p:tav>
                                      </p:tavLst>
                                    </p:anim>
                                    <p:anim calcmode="lin" valueType="num">
                                      <p:cBhvr additive="base">
                                        <p:cTn id="35" dur="4000" fill="hold"/>
                                        <p:tgtEl>
                                          <p:spTgt spid="9"/>
                                        </p:tgtEl>
                                        <p:attrNameLst>
                                          <p:attrName>ppt_y</p:attrName>
                                        </p:attrNameLst>
                                      </p:cBhvr>
                                      <p:tavLst>
                                        <p:tav tm="0">
                                          <p:val>
                                            <p:strVal val="#ppt_y"/>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4000" fill="hold"/>
                                        <p:tgtEl>
                                          <p:spTgt spid="9"/>
                                        </p:tgtEl>
                                        <p:attrNameLst>
                                          <p:attrName>ppt_w</p:attrName>
                                        </p:attrNameLst>
                                      </p:cBhvr>
                                      <p:tavLst>
                                        <p:tav tm="0" fmla="#ppt_w*sin(2.5*pi*$)">
                                          <p:val>
                                            <p:fltVal val="0"/>
                                          </p:val>
                                        </p:tav>
                                        <p:tav tm="100000">
                                          <p:val>
                                            <p:fltVal val="1"/>
                                          </p:val>
                                        </p:tav>
                                      </p:tavLst>
                                    </p:anim>
                                    <p:anim calcmode="lin" valueType="num">
                                      <p:cBhvr>
                                        <p:cTn id="39" dur="4000" fill="hold"/>
                                        <p:tgtEl>
                                          <p:spTgt spid="9"/>
                                        </p:tgtEl>
                                        <p:attrNameLst>
                                          <p:attrName>ppt_h</p:attrName>
                                        </p:attrNameLst>
                                      </p:cBhvr>
                                      <p:tavLst>
                                        <p:tav tm="0">
                                          <p:val>
                                            <p:strVal val="#ppt_h"/>
                                          </p:val>
                                        </p:tav>
                                        <p:tav tm="100000">
                                          <p:val>
                                            <p:strVal val="#ppt_h"/>
                                          </p:val>
                                        </p:tav>
                                      </p:tavLst>
                                    </p:anim>
                                  </p:childTnLst>
                                </p:cTn>
                              </p:par>
                              <p:par>
                                <p:cTn id="40" presetID="2" presetClass="exit" presetSubtype="2" fill="hold" nodeType="withEffect">
                                  <p:stCondLst>
                                    <p:cond delay="0"/>
                                  </p:stCondLst>
                                  <p:childTnLst>
                                    <p:anim calcmode="lin" valueType="num">
                                      <p:cBhvr additive="base">
                                        <p:cTn id="41" dur="4000"/>
                                        <p:tgtEl>
                                          <p:spTgt spid="9"/>
                                        </p:tgtEl>
                                        <p:attrNameLst>
                                          <p:attrName>ppt_x</p:attrName>
                                        </p:attrNameLst>
                                      </p:cBhvr>
                                      <p:tavLst>
                                        <p:tav tm="0">
                                          <p:val>
                                            <p:strVal val="ppt_x"/>
                                          </p:val>
                                        </p:tav>
                                        <p:tav tm="100000">
                                          <p:val>
                                            <p:strVal val="1+ppt_w/2"/>
                                          </p:val>
                                        </p:tav>
                                      </p:tavLst>
                                    </p:anim>
                                    <p:anim calcmode="lin" valueType="num">
                                      <p:cBhvr additive="base">
                                        <p:cTn id="42" dur="4000"/>
                                        <p:tgtEl>
                                          <p:spTgt spid="9"/>
                                        </p:tgtEl>
                                        <p:attrNameLst>
                                          <p:attrName>ppt_y</p:attrName>
                                        </p:attrNameLst>
                                      </p:cBhvr>
                                      <p:tavLst>
                                        <p:tav tm="0">
                                          <p:val>
                                            <p:strVal val="ppt_y"/>
                                          </p:val>
                                        </p:tav>
                                        <p:tav tm="100000">
                                          <p:val>
                                            <p:strVal val="ppt_y"/>
                                          </p:val>
                                        </p:tav>
                                      </p:tavLst>
                                    </p:anim>
                                    <p:set>
                                      <p:cBhvr>
                                        <p:cTn id="43" dur="1" fill="hold">
                                          <p:stCondLst>
                                            <p:cond delay="3999"/>
                                          </p:stCondLst>
                                        </p:cTn>
                                        <p:tgtEl>
                                          <p:spTgt spid="9"/>
                                        </p:tgtEl>
                                        <p:attrNameLst>
                                          <p:attrName>style.visibility</p:attrName>
                                        </p:attrNameLst>
                                      </p:cBhvr>
                                      <p:to>
                                        <p:strVal val="hidden"/>
                                      </p:to>
                                    </p:set>
                                  </p:childTnLst>
                                </p:cTn>
                              </p:par>
                              <p:par>
                                <p:cTn id="44" presetID="2" presetClass="entr" presetSubtype="2"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4000" fill="hold"/>
                                        <p:tgtEl>
                                          <p:spTgt spid="8"/>
                                        </p:tgtEl>
                                        <p:attrNameLst>
                                          <p:attrName>ppt_x</p:attrName>
                                        </p:attrNameLst>
                                      </p:cBhvr>
                                      <p:tavLst>
                                        <p:tav tm="0">
                                          <p:val>
                                            <p:strVal val="1+#ppt_w/2"/>
                                          </p:val>
                                        </p:tav>
                                        <p:tav tm="100000">
                                          <p:val>
                                            <p:strVal val="#ppt_x"/>
                                          </p:val>
                                        </p:tav>
                                      </p:tavLst>
                                    </p:anim>
                                    <p:anim calcmode="lin" valueType="num">
                                      <p:cBhvr additive="base">
                                        <p:cTn id="47" dur="4000" fill="hold"/>
                                        <p:tgtEl>
                                          <p:spTgt spid="8"/>
                                        </p:tgtEl>
                                        <p:attrNameLst>
                                          <p:attrName>ppt_y</p:attrName>
                                        </p:attrNameLst>
                                      </p:cBhvr>
                                      <p:tavLst>
                                        <p:tav tm="0">
                                          <p:val>
                                            <p:strVal val="#ppt_y"/>
                                          </p:val>
                                        </p:tav>
                                        <p:tav tm="100000">
                                          <p:val>
                                            <p:strVal val="#ppt_y"/>
                                          </p:val>
                                        </p:tav>
                                      </p:tavLst>
                                    </p:anim>
                                  </p:childTnLst>
                                </p:cTn>
                              </p:par>
                              <p:par>
                                <p:cTn id="48" presetID="19" presetClass="entr" presetSubtype="10" fill="hold"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p:cTn id="50" dur="4000" fill="hold"/>
                                        <p:tgtEl>
                                          <p:spTgt spid="8"/>
                                        </p:tgtEl>
                                        <p:attrNameLst>
                                          <p:attrName>ppt_w</p:attrName>
                                        </p:attrNameLst>
                                      </p:cBhvr>
                                      <p:tavLst>
                                        <p:tav tm="0" fmla="#ppt_w*sin(2.5*pi*$)">
                                          <p:val>
                                            <p:fltVal val="0"/>
                                          </p:val>
                                        </p:tav>
                                        <p:tav tm="100000">
                                          <p:val>
                                            <p:fltVal val="1"/>
                                          </p:val>
                                        </p:tav>
                                      </p:tavLst>
                                    </p:anim>
                                    <p:anim calcmode="lin" valueType="num">
                                      <p:cBhvr>
                                        <p:cTn id="51" dur="4000" fill="hold"/>
                                        <p:tgtEl>
                                          <p:spTgt spid="8"/>
                                        </p:tgtEl>
                                        <p:attrNameLst>
                                          <p:attrName>ppt_h</p:attrName>
                                        </p:attrNameLst>
                                      </p:cBhvr>
                                      <p:tavLst>
                                        <p:tav tm="0">
                                          <p:val>
                                            <p:strVal val="#ppt_h"/>
                                          </p:val>
                                        </p:tav>
                                        <p:tav tm="100000">
                                          <p:val>
                                            <p:strVal val="#ppt_h"/>
                                          </p:val>
                                        </p:tav>
                                      </p:tavLst>
                                    </p:anim>
                                  </p:childTnLst>
                                </p:cTn>
                              </p:par>
                              <p:par>
                                <p:cTn id="52" presetID="2" presetClass="exit" presetSubtype="8" fill="hold" nodeType="withEffect">
                                  <p:stCondLst>
                                    <p:cond delay="0"/>
                                  </p:stCondLst>
                                  <p:childTnLst>
                                    <p:anim calcmode="lin" valueType="num">
                                      <p:cBhvr additive="base">
                                        <p:cTn id="53" dur="4000"/>
                                        <p:tgtEl>
                                          <p:spTgt spid="8"/>
                                        </p:tgtEl>
                                        <p:attrNameLst>
                                          <p:attrName>ppt_x</p:attrName>
                                        </p:attrNameLst>
                                      </p:cBhvr>
                                      <p:tavLst>
                                        <p:tav tm="0">
                                          <p:val>
                                            <p:strVal val="ppt_x"/>
                                          </p:val>
                                        </p:tav>
                                        <p:tav tm="100000">
                                          <p:val>
                                            <p:strVal val="0-ppt_w/2"/>
                                          </p:val>
                                        </p:tav>
                                      </p:tavLst>
                                    </p:anim>
                                    <p:anim calcmode="lin" valueType="num">
                                      <p:cBhvr additive="base">
                                        <p:cTn id="54" dur="4000"/>
                                        <p:tgtEl>
                                          <p:spTgt spid="8"/>
                                        </p:tgtEl>
                                        <p:attrNameLst>
                                          <p:attrName>ppt_y</p:attrName>
                                        </p:attrNameLst>
                                      </p:cBhvr>
                                      <p:tavLst>
                                        <p:tav tm="0">
                                          <p:val>
                                            <p:strVal val="ppt_y"/>
                                          </p:val>
                                        </p:tav>
                                        <p:tav tm="100000">
                                          <p:val>
                                            <p:strVal val="ppt_y"/>
                                          </p:val>
                                        </p:tav>
                                      </p:tavLst>
                                    </p:anim>
                                    <p:set>
                                      <p:cBhvr>
                                        <p:cTn id="55" dur="1" fill="hold">
                                          <p:stCondLst>
                                            <p:cond delay="3999"/>
                                          </p:stCondLst>
                                        </p:cTn>
                                        <p:tgtEl>
                                          <p:spTgt spid="8"/>
                                        </p:tgtEl>
                                        <p:attrNameLst>
                                          <p:attrName>style.visibility</p:attrName>
                                        </p:attrNameLst>
                                      </p:cBhvr>
                                      <p:to>
                                        <p:strVal val="hidden"/>
                                      </p:to>
                                    </p:set>
                                  </p:childTnLst>
                                </p:cTn>
                              </p:par>
                              <p:par>
                                <p:cTn id="56" presetID="23" presetClass="entr" presetSubtype="16" fill="hold"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p:cTn id="58" dur="4000" fill="hold"/>
                                        <p:tgtEl>
                                          <p:spTgt spid="10"/>
                                        </p:tgtEl>
                                        <p:attrNameLst>
                                          <p:attrName>ppt_w</p:attrName>
                                        </p:attrNameLst>
                                      </p:cBhvr>
                                      <p:tavLst>
                                        <p:tav tm="0">
                                          <p:val>
                                            <p:fltVal val="0"/>
                                          </p:val>
                                        </p:tav>
                                        <p:tav tm="100000">
                                          <p:val>
                                            <p:strVal val="#ppt_w"/>
                                          </p:val>
                                        </p:tav>
                                      </p:tavLst>
                                    </p:anim>
                                    <p:anim calcmode="lin" valueType="num">
                                      <p:cBhvr>
                                        <p:cTn id="59" dur="4000" fill="hold"/>
                                        <p:tgtEl>
                                          <p:spTgt spid="10"/>
                                        </p:tgtEl>
                                        <p:attrNameLst>
                                          <p:attrName>ppt_h</p:attrName>
                                        </p:attrNameLst>
                                      </p:cBhvr>
                                      <p:tavLst>
                                        <p:tav tm="0">
                                          <p:val>
                                            <p:fltVal val="0"/>
                                          </p:val>
                                        </p:tav>
                                        <p:tav tm="100000">
                                          <p:val>
                                            <p:strVal val="#ppt_h"/>
                                          </p:val>
                                        </p:tav>
                                      </p:tavLst>
                                    </p:anim>
                                  </p:childTnLst>
                                </p:cTn>
                              </p:par>
                              <p:par>
                                <p:cTn id="60" presetID="6" presetClass="entr" presetSubtype="32" fill="hold"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circle(out)">
                                      <p:cBhvr>
                                        <p:cTn id="62" dur="4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2 Rectángulo"/>
          <p:cNvSpPr/>
          <p:nvPr/>
        </p:nvSpPr>
        <p:spPr>
          <a:xfrm>
            <a:off x="2123728" y="1052736"/>
            <a:ext cx="5400600" cy="954107"/>
          </a:xfrm>
          <a:prstGeom prst="rect">
            <a:avLst/>
          </a:prstGeom>
        </p:spPr>
        <p:txBody>
          <a:bodyPr wrap="square">
            <a:spAutoFit/>
            <a:scene3d>
              <a:camera prst="obliqueBottomLeft"/>
              <a:lightRig rig="threePt" dir="t"/>
            </a:scene3d>
            <a:sp3d extrusionH="63500">
              <a:extrusionClr>
                <a:schemeClr val="tx1">
                  <a:lumMod val="85000"/>
                </a:schemeClr>
              </a:extrusionClr>
            </a:sp3d>
          </a:bodyPr>
          <a:lstStyle/>
          <a:p>
            <a:pPr algn="ctr">
              <a:defRPr/>
            </a:pPr>
            <a:r>
              <a:rPr lang="es-ES" sz="2400" b="1" i="1" dirty="0">
                <a:solidFill>
                  <a:prstClr val="black"/>
                </a:solidFill>
                <a:latin typeface="Monotype Corsiva" panose="03010101010201010101" pitchFamily="66" charset="0"/>
              </a:rPr>
              <a:t>Son creativas</a:t>
            </a:r>
          </a:p>
          <a:p>
            <a:pPr algn="ctr">
              <a:defRPr/>
            </a:pPr>
            <a:endParaRPr lang="es-ES" sz="3200" b="1" i="1" dirty="0">
              <a:solidFill>
                <a:prstClr val="black"/>
              </a:solidFill>
              <a:latin typeface="Monotype Corsiva" panose="03010101010201010101" pitchFamily="66" charset="0"/>
            </a:endParaRPr>
          </a:p>
        </p:txBody>
      </p:sp>
      <p:sp>
        <p:nvSpPr>
          <p:cNvPr id="4" name="3 Rectángulo"/>
          <p:cNvSpPr/>
          <p:nvPr/>
        </p:nvSpPr>
        <p:spPr>
          <a:xfrm>
            <a:off x="2267744" y="1988840"/>
            <a:ext cx="5184576" cy="3539430"/>
          </a:xfrm>
          <a:prstGeom prst="rect">
            <a:avLst/>
          </a:prstGeom>
        </p:spPr>
        <p:txBody>
          <a:bodyPr wrap="square">
            <a:spAutoFit/>
            <a:scene3d>
              <a:camera prst="obliqueBottomLeft"/>
              <a:lightRig rig="threePt" dir="t"/>
            </a:scene3d>
            <a:sp3d extrusionH="63500">
              <a:extrusionClr>
                <a:schemeClr val="tx1">
                  <a:lumMod val="85000"/>
                </a:schemeClr>
              </a:extrusionClr>
            </a:sp3d>
          </a:bodyPr>
          <a:lstStyle/>
          <a:p>
            <a:pPr algn="ctr">
              <a:defRPr/>
            </a:pPr>
            <a:r>
              <a:rPr lang="es-ES" sz="2400" b="1" i="1" dirty="0">
                <a:solidFill>
                  <a:prstClr val="black"/>
                </a:solidFill>
                <a:latin typeface="Monotype Corsiva" panose="03010101010201010101" pitchFamily="66" charset="0"/>
              </a:rPr>
              <a:t>Una característica muy importante de las mujeres  es su </a:t>
            </a:r>
            <a:r>
              <a:rPr lang="es-ES" sz="2400" b="1" i="1" dirty="0" smtClean="0">
                <a:solidFill>
                  <a:prstClr val="black"/>
                </a:solidFill>
                <a:latin typeface="Monotype Corsiva" panose="03010101010201010101" pitchFamily="66" charset="0"/>
              </a:rPr>
              <a:t>versatilidad. </a:t>
            </a:r>
            <a:r>
              <a:rPr lang="es-ES" sz="2400" b="1" i="1" dirty="0">
                <a:solidFill>
                  <a:prstClr val="black"/>
                </a:solidFill>
                <a:latin typeface="Monotype Corsiva" panose="03010101010201010101" pitchFamily="66" charset="0"/>
              </a:rPr>
              <a:t>La frase más usual es “ella no se amedrenta por nada” y en efecto se trata de una cualidad muy representativa de las mujeres . Usualmente tienen mucha imaginación, confían en sí mismas y sus capacidades. Son muy curiosas y tenaces a la hora de poner un proyecto en marcha.</a:t>
            </a:r>
          </a:p>
          <a:p>
            <a:pPr algn="ctr">
              <a:defRPr/>
            </a:pPr>
            <a:endParaRPr lang="es-ES" sz="3200" b="1" i="1" dirty="0">
              <a:solidFill>
                <a:prstClr val="black"/>
              </a:solidFill>
              <a:latin typeface="Monotype Corsiva" panose="03010101010201010101" pitchFamily="66" charset="0"/>
            </a:endParaRPr>
          </a:p>
        </p:txBody>
      </p:sp>
    </p:spTree>
    <p:extLst>
      <p:ext uri="{BB962C8B-B14F-4D97-AF65-F5344CB8AC3E}">
        <p14:creationId xmlns:p14="http://schemas.microsoft.com/office/powerpoint/2010/main" val="59771598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750" fill="hold"/>
                                        <p:tgtEl>
                                          <p:spTgt spid="3"/>
                                        </p:tgtEl>
                                        <p:attrNameLst>
                                          <p:attrName>ppt_w</p:attrName>
                                        </p:attrNameLst>
                                      </p:cBhvr>
                                      <p:tavLst>
                                        <p:tav tm="0">
                                          <p:val>
                                            <p:fltVal val="0"/>
                                          </p:val>
                                        </p:tav>
                                        <p:tav tm="100000">
                                          <p:val>
                                            <p:strVal val="#ppt_w"/>
                                          </p:val>
                                        </p:tav>
                                      </p:tavLst>
                                    </p:anim>
                                    <p:anim calcmode="lin" valueType="num">
                                      <p:cBhvr>
                                        <p:cTn id="8" dur="2750" fill="hold"/>
                                        <p:tgtEl>
                                          <p:spTgt spid="3"/>
                                        </p:tgtEl>
                                        <p:attrNameLst>
                                          <p:attrName>ppt_h</p:attrName>
                                        </p:attrNameLst>
                                      </p:cBhvr>
                                      <p:tavLst>
                                        <p:tav tm="0">
                                          <p:val>
                                            <p:fltVal val="0"/>
                                          </p:val>
                                        </p:tav>
                                        <p:tav tm="100000">
                                          <p:val>
                                            <p:strVal val="#ppt_h"/>
                                          </p:val>
                                        </p:tav>
                                      </p:tavLst>
                                    </p:anim>
                                    <p:anim calcmode="lin" valueType="num">
                                      <p:cBhvr>
                                        <p:cTn id="9" dur="2750" fill="hold"/>
                                        <p:tgtEl>
                                          <p:spTgt spid="3"/>
                                        </p:tgtEl>
                                        <p:attrNameLst>
                                          <p:attrName>ppt_x</p:attrName>
                                        </p:attrNameLst>
                                      </p:cBhvr>
                                      <p:tavLst>
                                        <p:tav tm="0">
                                          <p:val>
                                            <p:fltVal val="0.5"/>
                                          </p:val>
                                        </p:tav>
                                        <p:tav tm="100000">
                                          <p:val>
                                            <p:strVal val="#ppt_x"/>
                                          </p:val>
                                        </p:tav>
                                      </p:tavLst>
                                    </p:anim>
                                    <p:anim calcmode="lin" valueType="num">
                                      <p:cBhvr>
                                        <p:cTn id="10" dur="2750" fill="hold"/>
                                        <p:tgtEl>
                                          <p:spTgt spid="3"/>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750" fill="hold"/>
                                        <p:tgtEl>
                                          <p:spTgt spid="4"/>
                                        </p:tgtEl>
                                        <p:attrNameLst>
                                          <p:attrName>ppt_w</p:attrName>
                                        </p:attrNameLst>
                                      </p:cBhvr>
                                      <p:tavLst>
                                        <p:tav tm="0">
                                          <p:val>
                                            <p:fltVal val="0"/>
                                          </p:val>
                                        </p:tav>
                                        <p:tav tm="100000">
                                          <p:val>
                                            <p:strVal val="#ppt_w"/>
                                          </p:val>
                                        </p:tav>
                                      </p:tavLst>
                                    </p:anim>
                                    <p:anim calcmode="lin" valueType="num">
                                      <p:cBhvr>
                                        <p:cTn id="14" dur="2750" fill="hold"/>
                                        <p:tgtEl>
                                          <p:spTgt spid="4"/>
                                        </p:tgtEl>
                                        <p:attrNameLst>
                                          <p:attrName>ppt_h</p:attrName>
                                        </p:attrNameLst>
                                      </p:cBhvr>
                                      <p:tavLst>
                                        <p:tav tm="0">
                                          <p:val>
                                            <p:fltVal val="0"/>
                                          </p:val>
                                        </p:tav>
                                        <p:tav tm="100000">
                                          <p:val>
                                            <p:strVal val="#ppt_h"/>
                                          </p:val>
                                        </p:tav>
                                      </p:tavLst>
                                    </p:anim>
                                    <p:anim calcmode="lin" valueType="num">
                                      <p:cBhvr>
                                        <p:cTn id="15" dur="2750" fill="hold"/>
                                        <p:tgtEl>
                                          <p:spTgt spid="4"/>
                                        </p:tgtEl>
                                        <p:attrNameLst>
                                          <p:attrName>ppt_x</p:attrName>
                                        </p:attrNameLst>
                                      </p:cBhvr>
                                      <p:tavLst>
                                        <p:tav tm="0">
                                          <p:val>
                                            <p:fltVal val="0.5"/>
                                          </p:val>
                                        </p:tav>
                                        <p:tav tm="100000">
                                          <p:val>
                                            <p:strVal val="#ppt_x"/>
                                          </p:val>
                                        </p:tav>
                                      </p:tavLst>
                                    </p:anim>
                                    <p:anim calcmode="lin" valueType="num">
                                      <p:cBhvr>
                                        <p:cTn id="16" dur="2750" fill="hold"/>
                                        <p:tgtEl>
                                          <p:spTgt spid="4"/>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5"/>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29656"/>
            <a:ext cx="9144000" cy="6858000"/>
          </a:xfrm>
          <a:prstGeom prst="rect">
            <a:avLst/>
          </a:prstGeom>
          <a:noFill/>
          <a:ln>
            <a:noFill/>
          </a:ln>
          <a:effectLst>
            <a:reflection stA="0" dir="5400000" sy="-100000" algn="bl" rotWithShape="0"/>
          </a:effectLst>
        </p:spPr>
      </p:pic>
      <p:sp>
        <p:nvSpPr>
          <p:cNvPr id="5" name="4 Rectángulo"/>
          <p:cNvSpPr/>
          <p:nvPr/>
        </p:nvSpPr>
        <p:spPr>
          <a:xfrm>
            <a:off x="0" y="0"/>
            <a:ext cx="9144000" cy="6882117"/>
          </a:xfrm>
          <a:prstGeom prst="rect">
            <a:avLst/>
          </a:prstGeom>
          <a:gradFill flip="none" rotWithShape="1">
            <a:gsLst>
              <a:gs pos="37000">
                <a:schemeClr val="bg1"/>
              </a:gs>
              <a:gs pos="0">
                <a:schemeClr val="tx1"/>
              </a:gs>
              <a:gs pos="76000">
                <a:schemeClr val="bg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pic>
        <p:nvPicPr>
          <p:cNvPr id="2" name="1 Imagen" descr="Imagen11"/>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flipH="1">
            <a:off x="1052513" y="0"/>
            <a:ext cx="7038975" cy="6858000"/>
          </a:xfrm>
          <a:prstGeom prst="rect">
            <a:avLst/>
          </a:prstGeom>
          <a:noFill/>
          <a:ln>
            <a:noFill/>
          </a:ln>
        </p:spPr>
      </p:pic>
      <p:pic>
        <p:nvPicPr>
          <p:cNvPr id="3" name="2 Imagen" descr="Imagen11"/>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flipH="1">
            <a:off x="1043608" y="-24951"/>
            <a:ext cx="7038975" cy="6858000"/>
          </a:xfrm>
          <a:prstGeom prst="rect">
            <a:avLst/>
          </a:prstGeom>
          <a:noFill/>
          <a:ln>
            <a:noFill/>
          </a:ln>
          <a:effectLst/>
        </p:spPr>
      </p:pic>
      <p:sp>
        <p:nvSpPr>
          <p:cNvPr id="7" name="6 Rectángulo"/>
          <p:cNvSpPr/>
          <p:nvPr/>
        </p:nvSpPr>
        <p:spPr>
          <a:xfrm>
            <a:off x="32455" y="0"/>
            <a:ext cx="9144000"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410084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ppt_w</p:attrName>
                                        </p:attrNameLst>
                                      </p:cBhvr>
                                      <p:tavLst>
                                        <p:tav tm="0">
                                          <p:val>
                                            <p:fltVal val="0"/>
                                          </p:val>
                                        </p:tav>
                                        <p:tav tm="100000">
                                          <p:val>
                                            <p:strVal val="#ppt_w"/>
                                          </p:val>
                                        </p:tav>
                                      </p:tavLst>
                                    </p:anim>
                                    <p:anim calcmode="lin" valueType="num">
                                      <p:cBhvr>
                                        <p:cTn id="11" dur="3000" fill="hold"/>
                                        <p:tgtEl>
                                          <p:spTgt spid="2"/>
                                        </p:tgtEl>
                                        <p:attrNameLst>
                                          <p:attrName>ppt_h</p:attrName>
                                        </p:attrNameLst>
                                      </p:cBhvr>
                                      <p:tavLst>
                                        <p:tav tm="0">
                                          <p:val>
                                            <p:fltVal val="0"/>
                                          </p:val>
                                        </p:tav>
                                        <p:tav tm="100000">
                                          <p:val>
                                            <p:strVal val="#ppt_h"/>
                                          </p:val>
                                        </p:tav>
                                      </p:tavLst>
                                    </p:anim>
                                  </p:childTnLst>
                                </p:cTn>
                              </p:par>
                              <p:par>
                                <p:cTn id="12" presetID="8" presetClass="emph" presetSubtype="0" fill="hold" nodeType="withEffect">
                                  <p:stCondLst>
                                    <p:cond delay="0"/>
                                  </p:stCondLst>
                                  <p:childTnLst>
                                    <p:animRot by="21600000">
                                      <p:cBhvr>
                                        <p:cTn id="13" dur="3000" fill="hold"/>
                                        <p:tgtEl>
                                          <p:spTgt spid="2"/>
                                        </p:tgtEl>
                                        <p:attrNameLst>
                                          <p:attrName>r</p:attrName>
                                        </p:attrNameLst>
                                      </p:cBhvr>
                                    </p:animRot>
                                  </p:childTnLst>
                                </p:cTn>
                              </p:par>
                              <p:par>
                                <p:cTn id="14" presetID="23" presetClass="entr" presetSubtype="16"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3000" fill="hold"/>
                                        <p:tgtEl>
                                          <p:spTgt spid="3"/>
                                        </p:tgtEl>
                                        <p:attrNameLst>
                                          <p:attrName>ppt_w</p:attrName>
                                        </p:attrNameLst>
                                      </p:cBhvr>
                                      <p:tavLst>
                                        <p:tav tm="0">
                                          <p:val>
                                            <p:fltVal val="0"/>
                                          </p:val>
                                        </p:tav>
                                        <p:tav tm="100000">
                                          <p:val>
                                            <p:strVal val="#ppt_w"/>
                                          </p:val>
                                        </p:tav>
                                      </p:tavLst>
                                    </p:anim>
                                    <p:anim calcmode="lin" valueType="num">
                                      <p:cBhvr>
                                        <p:cTn id="17" dur="3000" fill="hold"/>
                                        <p:tgtEl>
                                          <p:spTgt spid="3"/>
                                        </p:tgtEl>
                                        <p:attrNameLst>
                                          <p:attrName>ppt_h</p:attrName>
                                        </p:attrNameLst>
                                      </p:cBhvr>
                                      <p:tavLst>
                                        <p:tav tm="0">
                                          <p:val>
                                            <p:fltVal val="0"/>
                                          </p:val>
                                        </p:tav>
                                        <p:tav tm="100000">
                                          <p:val>
                                            <p:strVal val="#ppt_h"/>
                                          </p:val>
                                        </p:tav>
                                      </p:tavLst>
                                    </p:anim>
                                  </p:childTnLst>
                                </p:cTn>
                              </p:par>
                              <p:par>
                                <p:cTn id="18" presetID="8" presetClass="emph" presetSubtype="0" fill="hold" nodeType="withEffect">
                                  <p:stCondLst>
                                    <p:cond delay="0"/>
                                  </p:stCondLst>
                                  <p:childTnLst>
                                    <p:animRot by="21600000">
                                      <p:cBhvr>
                                        <p:cTn id="19" dur="3000" fill="hold"/>
                                        <p:tgtEl>
                                          <p:spTgt spid="3"/>
                                        </p:tgtEl>
                                        <p:attrNameLst>
                                          <p:attrName>r</p:attrName>
                                        </p:attrNameLst>
                                      </p:cBhvr>
                                    </p:animRot>
                                  </p:childTnLst>
                                </p:cTn>
                              </p:par>
                            </p:childTnLst>
                          </p:cTn>
                        </p:par>
                        <p:par>
                          <p:cTn id="20" fill="hold">
                            <p:stCondLst>
                              <p:cond delay="3000"/>
                            </p:stCondLst>
                            <p:childTnLst>
                              <p:par>
                                <p:cTn id="21" presetID="23" presetClass="exit" presetSubtype="32" fill="hold" nodeType="afterEffect">
                                  <p:stCondLst>
                                    <p:cond delay="0"/>
                                  </p:stCondLst>
                                  <p:childTnLst>
                                    <p:anim calcmode="lin" valueType="num">
                                      <p:cBhvr>
                                        <p:cTn id="22" dur="3500"/>
                                        <p:tgtEl>
                                          <p:spTgt spid="2"/>
                                        </p:tgtEl>
                                        <p:attrNameLst>
                                          <p:attrName>ppt_w</p:attrName>
                                        </p:attrNameLst>
                                      </p:cBhvr>
                                      <p:tavLst>
                                        <p:tav tm="0">
                                          <p:val>
                                            <p:strVal val="ppt_w"/>
                                          </p:val>
                                        </p:tav>
                                        <p:tav tm="100000">
                                          <p:val>
                                            <p:fltVal val="0"/>
                                          </p:val>
                                        </p:tav>
                                      </p:tavLst>
                                    </p:anim>
                                    <p:anim calcmode="lin" valueType="num">
                                      <p:cBhvr>
                                        <p:cTn id="23" dur="3500"/>
                                        <p:tgtEl>
                                          <p:spTgt spid="2"/>
                                        </p:tgtEl>
                                        <p:attrNameLst>
                                          <p:attrName>ppt_h</p:attrName>
                                        </p:attrNameLst>
                                      </p:cBhvr>
                                      <p:tavLst>
                                        <p:tav tm="0">
                                          <p:val>
                                            <p:strVal val="ppt_h"/>
                                          </p:val>
                                        </p:tav>
                                        <p:tav tm="100000">
                                          <p:val>
                                            <p:fltVal val="0"/>
                                          </p:val>
                                        </p:tav>
                                      </p:tavLst>
                                    </p:anim>
                                    <p:set>
                                      <p:cBhvr>
                                        <p:cTn id="24" dur="1" fill="hold">
                                          <p:stCondLst>
                                            <p:cond delay="3499"/>
                                          </p:stCondLst>
                                        </p:cTn>
                                        <p:tgtEl>
                                          <p:spTgt spid="2"/>
                                        </p:tgtEl>
                                        <p:attrNameLst>
                                          <p:attrName>style.visibility</p:attrName>
                                        </p:attrNameLst>
                                      </p:cBhvr>
                                      <p:to>
                                        <p:strVal val="hidden"/>
                                      </p:to>
                                    </p:set>
                                  </p:childTnLst>
                                </p:cTn>
                              </p:par>
                              <p:par>
                                <p:cTn id="25" presetID="8" presetClass="emph" presetSubtype="0" fill="hold" nodeType="withEffect">
                                  <p:stCondLst>
                                    <p:cond delay="0"/>
                                  </p:stCondLst>
                                  <p:childTnLst>
                                    <p:animRot by="21600000">
                                      <p:cBhvr>
                                        <p:cTn id="26" dur="3000" fill="hold"/>
                                        <p:tgtEl>
                                          <p:spTgt spid="2"/>
                                        </p:tgtEl>
                                        <p:attrNameLst>
                                          <p:attrName>r</p:attrName>
                                        </p:attrNameLst>
                                      </p:cBhvr>
                                    </p:animRot>
                                  </p:childTnLst>
                                </p:cTn>
                              </p:par>
                              <p:par>
                                <p:cTn id="27" presetID="23" presetClass="exit" presetSubtype="32" fill="hold" nodeType="withEffect">
                                  <p:stCondLst>
                                    <p:cond delay="0"/>
                                  </p:stCondLst>
                                  <p:childTnLst>
                                    <p:anim calcmode="lin" valueType="num">
                                      <p:cBhvr>
                                        <p:cTn id="28" dur="3750"/>
                                        <p:tgtEl>
                                          <p:spTgt spid="3"/>
                                        </p:tgtEl>
                                        <p:attrNameLst>
                                          <p:attrName>ppt_w</p:attrName>
                                        </p:attrNameLst>
                                      </p:cBhvr>
                                      <p:tavLst>
                                        <p:tav tm="0">
                                          <p:val>
                                            <p:strVal val="ppt_w"/>
                                          </p:val>
                                        </p:tav>
                                        <p:tav tm="100000">
                                          <p:val>
                                            <p:fltVal val="0"/>
                                          </p:val>
                                        </p:tav>
                                      </p:tavLst>
                                    </p:anim>
                                    <p:anim calcmode="lin" valueType="num">
                                      <p:cBhvr>
                                        <p:cTn id="29" dur="3750"/>
                                        <p:tgtEl>
                                          <p:spTgt spid="3"/>
                                        </p:tgtEl>
                                        <p:attrNameLst>
                                          <p:attrName>ppt_h</p:attrName>
                                        </p:attrNameLst>
                                      </p:cBhvr>
                                      <p:tavLst>
                                        <p:tav tm="0">
                                          <p:val>
                                            <p:strVal val="ppt_h"/>
                                          </p:val>
                                        </p:tav>
                                        <p:tav tm="100000">
                                          <p:val>
                                            <p:fltVal val="0"/>
                                          </p:val>
                                        </p:tav>
                                      </p:tavLst>
                                    </p:anim>
                                    <p:set>
                                      <p:cBhvr>
                                        <p:cTn id="30" dur="1" fill="hold">
                                          <p:stCondLst>
                                            <p:cond delay="3749"/>
                                          </p:stCondLst>
                                        </p:cTn>
                                        <p:tgtEl>
                                          <p:spTgt spid="3"/>
                                        </p:tgtEl>
                                        <p:attrNameLst>
                                          <p:attrName>style.visibility</p:attrName>
                                        </p:attrNameLst>
                                      </p:cBhvr>
                                      <p:to>
                                        <p:strVal val="hidden"/>
                                      </p:to>
                                    </p:set>
                                  </p:childTnLst>
                                </p:cTn>
                              </p:par>
                              <p:par>
                                <p:cTn id="31" presetID="8" presetClass="emph" presetSubtype="0" fill="hold" nodeType="withEffect">
                                  <p:stCondLst>
                                    <p:cond delay="0"/>
                                  </p:stCondLst>
                                  <p:childTnLst>
                                    <p:animRot by="21600000">
                                      <p:cBhvr>
                                        <p:cTn id="32" dur="3750" fill="hold"/>
                                        <p:tgtEl>
                                          <p:spTgt spid="3"/>
                                        </p:tgtEl>
                                        <p:attrNameLst>
                                          <p:attrName>r</p:attrName>
                                        </p:attrNameLst>
                                      </p:cBhvr>
                                    </p:animRot>
                                  </p:childTnLst>
                                </p:cTn>
                              </p:par>
                              <p:par>
                                <p:cTn id="33" presetID="23" presetClass="entr" presetSubtype="288" fill="hold" nodeType="withEffect">
                                  <p:stCondLst>
                                    <p:cond delay="500"/>
                                  </p:stCondLst>
                                  <p:childTnLst>
                                    <p:set>
                                      <p:cBhvr>
                                        <p:cTn id="34" dur="1" fill="hold">
                                          <p:stCondLst>
                                            <p:cond delay="0"/>
                                          </p:stCondLst>
                                        </p:cTn>
                                        <p:tgtEl>
                                          <p:spTgt spid="4"/>
                                        </p:tgtEl>
                                        <p:attrNameLst>
                                          <p:attrName>style.visibility</p:attrName>
                                        </p:attrNameLst>
                                      </p:cBhvr>
                                      <p:to>
                                        <p:strVal val="visible"/>
                                      </p:to>
                                    </p:set>
                                    <p:anim calcmode="lin" valueType="num">
                                      <p:cBhvr>
                                        <p:cTn id="35" dur="3250" fill="hold"/>
                                        <p:tgtEl>
                                          <p:spTgt spid="4"/>
                                        </p:tgtEl>
                                        <p:attrNameLst>
                                          <p:attrName>ppt_w</p:attrName>
                                        </p:attrNameLst>
                                      </p:cBhvr>
                                      <p:tavLst>
                                        <p:tav tm="0">
                                          <p:val>
                                            <p:strVal val="4/3*#ppt_w"/>
                                          </p:val>
                                        </p:tav>
                                        <p:tav tm="100000">
                                          <p:val>
                                            <p:strVal val="#ppt_w"/>
                                          </p:val>
                                        </p:tav>
                                      </p:tavLst>
                                    </p:anim>
                                    <p:anim calcmode="lin" valueType="num">
                                      <p:cBhvr>
                                        <p:cTn id="36" dur="3250" fill="hold"/>
                                        <p:tgtEl>
                                          <p:spTgt spid="4"/>
                                        </p:tgtEl>
                                        <p:attrNameLst>
                                          <p:attrName>ppt_h</p:attrName>
                                        </p:attrNameLst>
                                      </p:cBhvr>
                                      <p:tavLst>
                                        <p:tav tm="0">
                                          <p:val>
                                            <p:strVal val="4/3*#ppt_h"/>
                                          </p:val>
                                        </p:tav>
                                        <p:tav tm="100000">
                                          <p:val>
                                            <p:strVal val="#ppt_h"/>
                                          </p:val>
                                        </p:tav>
                                      </p:tavLst>
                                    </p:anim>
                                  </p:childTnLst>
                                </p:cTn>
                              </p:par>
                              <p:par>
                                <p:cTn id="37" presetID="21" presetClass="exit" presetSubtype="8" fill="hold" grpId="0" nodeType="withEffect">
                                  <p:stCondLst>
                                    <p:cond delay="250"/>
                                  </p:stCondLst>
                                  <p:childTnLst>
                                    <p:animEffect transition="out" filter="wheel(8)">
                                      <p:cBhvr>
                                        <p:cTn id="38" dur="3500"/>
                                        <p:tgtEl>
                                          <p:spTgt spid="5"/>
                                        </p:tgtEl>
                                      </p:cBhvr>
                                    </p:animEffect>
                                    <p:set>
                                      <p:cBhvr>
                                        <p:cTn id="39" dur="1" fill="hold">
                                          <p:stCondLst>
                                            <p:cond delay="3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11 Rectángulo"/>
          <p:cNvSpPr/>
          <p:nvPr/>
        </p:nvSpPr>
        <p:spPr>
          <a:xfrm flipH="1">
            <a:off x="0" y="16157"/>
            <a:ext cx="9152445" cy="6841843"/>
          </a:xfrm>
          <a:prstGeom prst="rect">
            <a:avLst/>
          </a:prstGeom>
          <a:gradFill flip="none" rotWithShape="1">
            <a:gsLst>
              <a:gs pos="100000">
                <a:srgbClr val="CCFF33"/>
              </a:gs>
              <a:gs pos="93000">
                <a:schemeClr val="accent3">
                  <a:lumMod val="41000"/>
                </a:schemeClr>
              </a:gs>
              <a:gs pos="0">
                <a:srgbClr val="CCFF33"/>
              </a:gs>
              <a:gs pos="82000">
                <a:srgbClr val="210E0C">
                  <a:lumMod val="33000"/>
                </a:srgbClr>
              </a:gs>
              <a:gs pos="8000">
                <a:schemeClr val="accent3">
                  <a:lumMod val="20000"/>
                </a:schemeClr>
              </a:gs>
              <a:gs pos="27000">
                <a:schemeClr val="bg1">
                  <a:lumMod val="0"/>
                </a:schemeClr>
              </a:gs>
              <a:gs pos="49000">
                <a:srgbClr val="CCFF33"/>
              </a:gs>
              <a:gs pos="46000">
                <a:srgbClr val="0F0704">
                  <a:lumMod val="0"/>
                </a:srgbClr>
              </a:gs>
              <a:gs pos="51000">
                <a:srgbClr val="663012">
                  <a:lumMod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pic>
        <p:nvPicPr>
          <p:cNvPr id="2" name="1 Imagen" descr="Diapositiva5"/>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pic>
        <p:nvPicPr>
          <p:cNvPr id="1028" name="Picture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536000" y="-35462"/>
            <a:ext cx="2084387" cy="2663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483768" y="0"/>
            <a:ext cx="2084387" cy="2663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5400000">
            <a:off x="6769894" y="1080000"/>
            <a:ext cx="2084387" cy="2663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5247535">
            <a:off x="6728116" y="3125299"/>
            <a:ext cx="2084387" cy="2663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0800000">
            <a:off x="4572000" y="4169450"/>
            <a:ext cx="2084387" cy="2663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Picture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0800000">
            <a:off x="2483768" y="4190431"/>
            <a:ext cx="2084387" cy="2663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 name="Picture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6361866">
            <a:off x="337297" y="1112582"/>
            <a:ext cx="2084387" cy="2663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 name="Picture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6200000">
            <a:off x="324000" y="3132000"/>
            <a:ext cx="2084387" cy="2663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13 Rectángulo"/>
          <p:cNvSpPr/>
          <p:nvPr/>
        </p:nvSpPr>
        <p:spPr>
          <a:xfrm>
            <a:off x="32455" y="0"/>
            <a:ext cx="9144000"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918556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19" presetClass="entr" presetSubtype="5"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4500" fill="hold"/>
                                        <p:tgtEl>
                                          <p:spTgt spid="17"/>
                                        </p:tgtEl>
                                        <p:attrNameLst>
                                          <p:attrName>ppt_w</p:attrName>
                                        </p:attrNameLst>
                                      </p:cBhvr>
                                      <p:tavLst>
                                        <p:tav tm="0">
                                          <p:val>
                                            <p:strVal val="#ppt_w"/>
                                          </p:val>
                                        </p:tav>
                                        <p:tav tm="100000">
                                          <p:val>
                                            <p:strVal val="#ppt_w"/>
                                          </p:val>
                                        </p:tav>
                                      </p:tavLst>
                                    </p:anim>
                                    <p:anim calcmode="lin" valueType="num">
                                      <p:cBhvr>
                                        <p:cTn id="11" dur="4500" fill="hold"/>
                                        <p:tgtEl>
                                          <p:spTgt spid="17"/>
                                        </p:tgtEl>
                                        <p:attrNameLst>
                                          <p:attrName>ppt_h</p:attrName>
                                        </p:attrNameLst>
                                      </p:cBhvr>
                                      <p:tavLst>
                                        <p:tav tm="0" fmla="#ppt_h*sin(2.5*pi*$)">
                                          <p:val>
                                            <p:fltVal val="0"/>
                                          </p:val>
                                        </p:tav>
                                        <p:tav tm="100000">
                                          <p:val>
                                            <p:fltVal val="1"/>
                                          </p:val>
                                        </p:tav>
                                      </p:tavLst>
                                    </p:anim>
                                  </p:childTnLst>
                                </p:cTn>
                              </p:par>
                              <p:par>
                                <p:cTn id="12" presetID="8" presetClass="emph" presetSubtype="0" repeatCount="indefinite" fill="hold" nodeType="withEffect">
                                  <p:stCondLst>
                                    <p:cond delay="0"/>
                                  </p:stCondLst>
                                  <p:childTnLst>
                                    <p:animRot by="21600000">
                                      <p:cBhvr>
                                        <p:cTn id="13" dur="4250" fill="hold"/>
                                        <p:tgtEl>
                                          <p:spTgt spid="17"/>
                                        </p:tgtEl>
                                        <p:attrNameLst>
                                          <p:attrName>r</p:attrName>
                                        </p:attrNameLst>
                                      </p:cBhvr>
                                    </p:animRot>
                                  </p:childTnLst>
                                </p:cTn>
                              </p:par>
                              <p:par>
                                <p:cTn id="14" presetID="2" presetClass="exit" presetSubtype="6" fill="hold" nodeType="withEffect">
                                  <p:stCondLst>
                                    <p:cond delay="0"/>
                                  </p:stCondLst>
                                  <p:childTnLst>
                                    <p:anim calcmode="lin" valueType="num">
                                      <p:cBhvr additive="base">
                                        <p:cTn id="15" dur="5500"/>
                                        <p:tgtEl>
                                          <p:spTgt spid="17"/>
                                        </p:tgtEl>
                                        <p:attrNameLst>
                                          <p:attrName>ppt_x</p:attrName>
                                        </p:attrNameLst>
                                      </p:cBhvr>
                                      <p:tavLst>
                                        <p:tav tm="0">
                                          <p:val>
                                            <p:strVal val="ppt_x"/>
                                          </p:val>
                                        </p:tav>
                                        <p:tav tm="100000">
                                          <p:val>
                                            <p:strVal val="1+ppt_w/2"/>
                                          </p:val>
                                        </p:tav>
                                      </p:tavLst>
                                    </p:anim>
                                    <p:anim calcmode="lin" valueType="num">
                                      <p:cBhvr additive="base">
                                        <p:cTn id="16" dur="5500"/>
                                        <p:tgtEl>
                                          <p:spTgt spid="17"/>
                                        </p:tgtEl>
                                        <p:attrNameLst>
                                          <p:attrName>ppt_y</p:attrName>
                                        </p:attrNameLst>
                                      </p:cBhvr>
                                      <p:tavLst>
                                        <p:tav tm="0">
                                          <p:val>
                                            <p:strVal val="ppt_y"/>
                                          </p:val>
                                        </p:tav>
                                        <p:tav tm="100000">
                                          <p:val>
                                            <p:strVal val="1+ppt_h/2"/>
                                          </p:val>
                                        </p:tav>
                                      </p:tavLst>
                                    </p:anim>
                                    <p:set>
                                      <p:cBhvr>
                                        <p:cTn id="17" dur="1" fill="hold">
                                          <p:stCondLst>
                                            <p:cond delay="5499"/>
                                          </p:stCondLst>
                                        </p:cTn>
                                        <p:tgtEl>
                                          <p:spTgt spid="17"/>
                                        </p:tgtEl>
                                        <p:attrNameLst>
                                          <p:attrName>style.visibility</p:attrName>
                                        </p:attrNameLst>
                                      </p:cBhvr>
                                      <p:to>
                                        <p:strVal val="hidden"/>
                                      </p:to>
                                    </p:set>
                                  </p:childTnLst>
                                </p:cTn>
                              </p:par>
                              <p:par>
                                <p:cTn id="18" presetID="19" presetClass="entr" presetSubtype="5" fill="hold" nodeType="withEffect">
                                  <p:stCondLst>
                                    <p:cond delay="0"/>
                                  </p:stCondLst>
                                  <p:childTnLst>
                                    <p:set>
                                      <p:cBhvr>
                                        <p:cTn id="19" dur="1" fill="hold">
                                          <p:stCondLst>
                                            <p:cond delay="0"/>
                                          </p:stCondLst>
                                        </p:cTn>
                                        <p:tgtEl>
                                          <p:spTgt spid="22"/>
                                        </p:tgtEl>
                                        <p:attrNameLst>
                                          <p:attrName>style.visibility</p:attrName>
                                        </p:attrNameLst>
                                      </p:cBhvr>
                                      <p:to>
                                        <p:strVal val="visible"/>
                                      </p:to>
                                    </p:set>
                                    <p:anim calcmode="lin" valueType="num">
                                      <p:cBhvr>
                                        <p:cTn id="20" dur="4500" fill="hold"/>
                                        <p:tgtEl>
                                          <p:spTgt spid="22"/>
                                        </p:tgtEl>
                                        <p:attrNameLst>
                                          <p:attrName>ppt_w</p:attrName>
                                        </p:attrNameLst>
                                      </p:cBhvr>
                                      <p:tavLst>
                                        <p:tav tm="0">
                                          <p:val>
                                            <p:strVal val="#ppt_w"/>
                                          </p:val>
                                        </p:tav>
                                        <p:tav tm="100000">
                                          <p:val>
                                            <p:strVal val="#ppt_w"/>
                                          </p:val>
                                        </p:tav>
                                      </p:tavLst>
                                    </p:anim>
                                    <p:anim calcmode="lin" valueType="num">
                                      <p:cBhvr>
                                        <p:cTn id="21" dur="4500" fill="hold"/>
                                        <p:tgtEl>
                                          <p:spTgt spid="22"/>
                                        </p:tgtEl>
                                        <p:attrNameLst>
                                          <p:attrName>ppt_h</p:attrName>
                                        </p:attrNameLst>
                                      </p:cBhvr>
                                      <p:tavLst>
                                        <p:tav tm="0" fmla="#ppt_h*sin(2.5*pi*$)">
                                          <p:val>
                                            <p:fltVal val="0"/>
                                          </p:val>
                                        </p:tav>
                                        <p:tav tm="100000">
                                          <p:val>
                                            <p:fltVal val="1"/>
                                          </p:val>
                                        </p:tav>
                                      </p:tavLst>
                                    </p:anim>
                                  </p:childTnLst>
                                </p:cTn>
                              </p:par>
                              <p:par>
                                <p:cTn id="22" presetID="8" presetClass="emph" presetSubtype="0" repeatCount="indefinite" fill="hold" nodeType="withEffect">
                                  <p:stCondLst>
                                    <p:cond delay="0"/>
                                  </p:stCondLst>
                                  <p:childTnLst>
                                    <p:animRot by="21600000">
                                      <p:cBhvr>
                                        <p:cTn id="23" dur="4250" fill="hold"/>
                                        <p:tgtEl>
                                          <p:spTgt spid="22"/>
                                        </p:tgtEl>
                                        <p:attrNameLst>
                                          <p:attrName>r</p:attrName>
                                        </p:attrNameLst>
                                      </p:cBhvr>
                                    </p:animRot>
                                  </p:childTnLst>
                                </p:cTn>
                              </p:par>
                              <p:par>
                                <p:cTn id="24" presetID="2" presetClass="exit" presetSubtype="6" fill="hold" nodeType="withEffect">
                                  <p:stCondLst>
                                    <p:cond delay="0"/>
                                  </p:stCondLst>
                                  <p:childTnLst>
                                    <p:anim calcmode="lin" valueType="num">
                                      <p:cBhvr additive="base">
                                        <p:cTn id="25" dur="5500"/>
                                        <p:tgtEl>
                                          <p:spTgt spid="22"/>
                                        </p:tgtEl>
                                        <p:attrNameLst>
                                          <p:attrName>ppt_x</p:attrName>
                                        </p:attrNameLst>
                                      </p:cBhvr>
                                      <p:tavLst>
                                        <p:tav tm="0">
                                          <p:val>
                                            <p:strVal val="ppt_x"/>
                                          </p:val>
                                        </p:tav>
                                        <p:tav tm="100000">
                                          <p:val>
                                            <p:strVal val="1+ppt_w/2"/>
                                          </p:val>
                                        </p:tav>
                                      </p:tavLst>
                                    </p:anim>
                                    <p:anim calcmode="lin" valueType="num">
                                      <p:cBhvr additive="base">
                                        <p:cTn id="26" dur="5500"/>
                                        <p:tgtEl>
                                          <p:spTgt spid="22"/>
                                        </p:tgtEl>
                                        <p:attrNameLst>
                                          <p:attrName>ppt_y</p:attrName>
                                        </p:attrNameLst>
                                      </p:cBhvr>
                                      <p:tavLst>
                                        <p:tav tm="0">
                                          <p:val>
                                            <p:strVal val="ppt_y"/>
                                          </p:val>
                                        </p:tav>
                                        <p:tav tm="100000">
                                          <p:val>
                                            <p:strVal val="1+ppt_h/2"/>
                                          </p:val>
                                        </p:tav>
                                      </p:tavLst>
                                    </p:anim>
                                    <p:set>
                                      <p:cBhvr>
                                        <p:cTn id="27" dur="1" fill="hold">
                                          <p:stCondLst>
                                            <p:cond delay="5499"/>
                                          </p:stCondLst>
                                        </p:cTn>
                                        <p:tgtEl>
                                          <p:spTgt spid="22"/>
                                        </p:tgtEl>
                                        <p:attrNameLst>
                                          <p:attrName>style.visibility</p:attrName>
                                        </p:attrNameLst>
                                      </p:cBhvr>
                                      <p:to>
                                        <p:strVal val="hidden"/>
                                      </p:to>
                                    </p:set>
                                  </p:childTnLst>
                                </p:cTn>
                              </p:par>
                              <p:par>
                                <p:cTn id="28" presetID="19" presetClass="entr" presetSubtype="5" fill="hold" nodeType="withEffect">
                                  <p:stCondLst>
                                    <p:cond delay="0"/>
                                  </p:stCondLst>
                                  <p:childTnLst>
                                    <p:set>
                                      <p:cBhvr>
                                        <p:cTn id="29" dur="1" fill="hold">
                                          <p:stCondLst>
                                            <p:cond delay="0"/>
                                          </p:stCondLst>
                                        </p:cTn>
                                        <p:tgtEl>
                                          <p:spTgt spid="1028"/>
                                        </p:tgtEl>
                                        <p:attrNameLst>
                                          <p:attrName>style.visibility</p:attrName>
                                        </p:attrNameLst>
                                      </p:cBhvr>
                                      <p:to>
                                        <p:strVal val="visible"/>
                                      </p:to>
                                    </p:set>
                                    <p:anim calcmode="lin" valueType="num">
                                      <p:cBhvr>
                                        <p:cTn id="30" dur="4500" fill="hold"/>
                                        <p:tgtEl>
                                          <p:spTgt spid="1028"/>
                                        </p:tgtEl>
                                        <p:attrNameLst>
                                          <p:attrName>ppt_w</p:attrName>
                                        </p:attrNameLst>
                                      </p:cBhvr>
                                      <p:tavLst>
                                        <p:tav tm="0">
                                          <p:val>
                                            <p:strVal val="#ppt_w"/>
                                          </p:val>
                                        </p:tav>
                                        <p:tav tm="100000">
                                          <p:val>
                                            <p:strVal val="#ppt_w"/>
                                          </p:val>
                                        </p:tav>
                                      </p:tavLst>
                                    </p:anim>
                                    <p:anim calcmode="lin" valueType="num">
                                      <p:cBhvr>
                                        <p:cTn id="31" dur="4500" fill="hold"/>
                                        <p:tgtEl>
                                          <p:spTgt spid="1028"/>
                                        </p:tgtEl>
                                        <p:attrNameLst>
                                          <p:attrName>ppt_h</p:attrName>
                                        </p:attrNameLst>
                                      </p:cBhvr>
                                      <p:tavLst>
                                        <p:tav tm="0" fmla="#ppt_h*sin(2.5*pi*$)">
                                          <p:val>
                                            <p:fltVal val="0"/>
                                          </p:val>
                                        </p:tav>
                                        <p:tav tm="100000">
                                          <p:val>
                                            <p:fltVal val="1"/>
                                          </p:val>
                                        </p:tav>
                                      </p:tavLst>
                                    </p:anim>
                                  </p:childTnLst>
                                </p:cTn>
                              </p:par>
                              <p:par>
                                <p:cTn id="32" presetID="8" presetClass="emph" presetSubtype="0" repeatCount="indefinite" fill="hold" nodeType="withEffect">
                                  <p:stCondLst>
                                    <p:cond delay="0"/>
                                  </p:stCondLst>
                                  <p:childTnLst>
                                    <p:animRot by="-21600000">
                                      <p:cBhvr>
                                        <p:cTn id="33" dur="4250" fill="hold"/>
                                        <p:tgtEl>
                                          <p:spTgt spid="1028"/>
                                        </p:tgtEl>
                                        <p:attrNameLst>
                                          <p:attrName>r</p:attrName>
                                        </p:attrNameLst>
                                      </p:cBhvr>
                                    </p:animRot>
                                  </p:childTnLst>
                                </p:cTn>
                              </p:par>
                              <p:par>
                                <p:cTn id="34" presetID="2" presetClass="exit" presetSubtype="12" fill="hold" nodeType="withEffect">
                                  <p:stCondLst>
                                    <p:cond delay="0"/>
                                  </p:stCondLst>
                                  <p:childTnLst>
                                    <p:anim calcmode="lin" valueType="num">
                                      <p:cBhvr additive="base">
                                        <p:cTn id="35" dur="5500"/>
                                        <p:tgtEl>
                                          <p:spTgt spid="1028"/>
                                        </p:tgtEl>
                                        <p:attrNameLst>
                                          <p:attrName>ppt_x</p:attrName>
                                        </p:attrNameLst>
                                      </p:cBhvr>
                                      <p:tavLst>
                                        <p:tav tm="0">
                                          <p:val>
                                            <p:strVal val="ppt_x"/>
                                          </p:val>
                                        </p:tav>
                                        <p:tav tm="100000">
                                          <p:val>
                                            <p:strVal val="0-ppt_w/2"/>
                                          </p:val>
                                        </p:tav>
                                      </p:tavLst>
                                    </p:anim>
                                    <p:anim calcmode="lin" valueType="num">
                                      <p:cBhvr additive="base">
                                        <p:cTn id="36" dur="5500"/>
                                        <p:tgtEl>
                                          <p:spTgt spid="1028"/>
                                        </p:tgtEl>
                                        <p:attrNameLst>
                                          <p:attrName>ppt_y</p:attrName>
                                        </p:attrNameLst>
                                      </p:cBhvr>
                                      <p:tavLst>
                                        <p:tav tm="0">
                                          <p:val>
                                            <p:strVal val="ppt_y"/>
                                          </p:val>
                                        </p:tav>
                                        <p:tav tm="100000">
                                          <p:val>
                                            <p:strVal val="1+ppt_h/2"/>
                                          </p:val>
                                        </p:tav>
                                      </p:tavLst>
                                    </p:anim>
                                    <p:set>
                                      <p:cBhvr>
                                        <p:cTn id="37" dur="1" fill="hold">
                                          <p:stCondLst>
                                            <p:cond delay="5499"/>
                                          </p:stCondLst>
                                        </p:cTn>
                                        <p:tgtEl>
                                          <p:spTgt spid="1028"/>
                                        </p:tgtEl>
                                        <p:attrNameLst>
                                          <p:attrName>style.visibility</p:attrName>
                                        </p:attrNameLst>
                                      </p:cBhvr>
                                      <p:to>
                                        <p:strVal val="hidden"/>
                                      </p:to>
                                    </p:set>
                                  </p:childTnLst>
                                </p:cTn>
                              </p:par>
                              <p:par>
                                <p:cTn id="38" presetID="19" presetClass="entr" presetSubtype="5" fill="hold" nodeType="with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p:cTn id="40" dur="4500" fill="hold"/>
                                        <p:tgtEl>
                                          <p:spTgt spid="18"/>
                                        </p:tgtEl>
                                        <p:attrNameLst>
                                          <p:attrName>ppt_w</p:attrName>
                                        </p:attrNameLst>
                                      </p:cBhvr>
                                      <p:tavLst>
                                        <p:tav tm="0">
                                          <p:val>
                                            <p:strVal val="#ppt_w"/>
                                          </p:val>
                                        </p:tav>
                                        <p:tav tm="100000">
                                          <p:val>
                                            <p:strVal val="#ppt_w"/>
                                          </p:val>
                                        </p:tav>
                                      </p:tavLst>
                                    </p:anim>
                                    <p:anim calcmode="lin" valueType="num">
                                      <p:cBhvr>
                                        <p:cTn id="41" dur="4500" fill="hold"/>
                                        <p:tgtEl>
                                          <p:spTgt spid="18"/>
                                        </p:tgtEl>
                                        <p:attrNameLst>
                                          <p:attrName>ppt_h</p:attrName>
                                        </p:attrNameLst>
                                      </p:cBhvr>
                                      <p:tavLst>
                                        <p:tav tm="0" fmla="#ppt_h*sin(2.5*pi*$)">
                                          <p:val>
                                            <p:fltVal val="0"/>
                                          </p:val>
                                        </p:tav>
                                        <p:tav tm="100000">
                                          <p:val>
                                            <p:fltVal val="1"/>
                                          </p:val>
                                        </p:tav>
                                      </p:tavLst>
                                    </p:anim>
                                  </p:childTnLst>
                                </p:cTn>
                              </p:par>
                              <p:par>
                                <p:cTn id="42" presetID="8" presetClass="emph" presetSubtype="0" repeatCount="indefinite" fill="hold" nodeType="withEffect">
                                  <p:stCondLst>
                                    <p:cond delay="0"/>
                                  </p:stCondLst>
                                  <p:childTnLst>
                                    <p:animRot by="-21600000">
                                      <p:cBhvr>
                                        <p:cTn id="43" dur="4250" fill="hold"/>
                                        <p:tgtEl>
                                          <p:spTgt spid="18"/>
                                        </p:tgtEl>
                                        <p:attrNameLst>
                                          <p:attrName>r</p:attrName>
                                        </p:attrNameLst>
                                      </p:cBhvr>
                                    </p:animRot>
                                  </p:childTnLst>
                                </p:cTn>
                              </p:par>
                              <p:par>
                                <p:cTn id="44" presetID="2" presetClass="exit" presetSubtype="12" fill="hold" nodeType="withEffect">
                                  <p:stCondLst>
                                    <p:cond delay="0"/>
                                  </p:stCondLst>
                                  <p:childTnLst>
                                    <p:anim calcmode="lin" valueType="num">
                                      <p:cBhvr additive="base">
                                        <p:cTn id="45" dur="5500"/>
                                        <p:tgtEl>
                                          <p:spTgt spid="18"/>
                                        </p:tgtEl>
                                        <p:attrNameLst>
                                          <p:attrName>ppt_x</p:attrName>
                                        </p:attrNameLst>
                                      </p:cBhvr>
                                      <p:tavLst>
                                        <p:tav tm="0">
                                          <p:val>
                                            <p:strVal val="ppt_x"/>
                                          </p:val>
                                        </p:tav>
                                        <p:tav tm="100000">
                                          <p:val>
                                            <p:strVal val="0-ppt_w/2"/>
                                          </p:val>
                                        </p:tav>
                                      </p:tavLst>
                                    </p:anim>
                                    <p:anim calcmode="lin" valueType="num">
                                      <p:cBhvr additive="base">
                                        <p:cTn id="46" dur="5500"/>
                                        <p:tgtEl>
                                          <p:spTgt spid="18"/>
                                        </p:tgtEl>
                                        <p:attrNameLst>
                                          <p:attrName>ppt_y</p:attrName>
                                        </p:attrNameLst>
                                      </p:cBhvr>
                                      <p:tavLst>
                                        <p:tav tm="0">
                                          <p:val>
                                            <p:strVal val="ppt_y"/>
                                          </p:val>
                                        </p:tav>
                                        <p:tav tm="100000">
                                          <p:val>
                                            <p:strVal val="1+ppt_h/2"/>
                                          </p:val>
                                        </p:tav>
                                      </p:tavLst>
                                    </p:anim>
                                    <p:set>
                                      <p:cBhvr>
                                        <p:cTn id="47" dur="1" fill="hold">
                                          <p:stCondLst>
                                            <p:cond delay="5499"/>
                                          </p:stCondLst>
                                        </p:cTn>
                                        <p:tgtEl>
                                          <p:spTgt spid="18"/>
                                        </p:tgtEl>
                                        <p:attrNameLst>
                                          <p:attrName>style.visibility</p:attrName>
                                        </p:attrNameLst>
                                      </p:cBhvr>
                                      <p:to>
                                        <p:strVal val="hidden"/>
                                      </p:to>
                                    </p:set>
                                  </p:childTnLst>
                                </p:cTn>
                              </p:par>
                              <p:par>
                                <p:cTn id="48" presetID="19" presetClass="entr" presetSubtype="5" fill="hold" nodeType="with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p:cTn id="50" dur="4500" fill="hold"/>
                                        <p:tgtEl>
                                          <p:spTgt spid="23"/>
                                        </p:tgtEl>
                                        <p:attrNameLst>
                                          <p:attrName>ppt_w</p:attrName>
                                        </p:attrNameLst>
                                      </p:cBhvr>
                                      <p:tavLst>
                                        <p:tav tm="0">
                                          <p:val>
                                            <p:strVal val="#ppt_w"/>
                                          </p:val>
                                        </p:tav>
                                        <p:tav tm="100000">
                                          <p:val>
                                            <p:strVal val="#ppt_w"/>
                                          </p:val>
                                        </p:tav>
                                      </p:tavLst>
                                    </p:anim>
                                    <p:anim calcmode="lin" valueType="num">
                                      <p:cBhvr>
                                        <p:cTn id="51" dur="4500" fill="hold"/>
                                        <p:tgtEl>
                                          <p:spTgt spid="23"/>
                                        </p:tgtEl>
                                        <p:attrNameLst>
                                          <p:attrName>ppt_h</p:attrName>
                                        </p:attrNameLst>
                                      </p:cBhvr>
                                      <p:tavLst>
                                        <p:tav tm="0" fmla="#ppt_h*sin(2.5*pi*$)">
                                          <p:val>
                                            <p:fltVal val="0"/>
                                          </p:val>
                                        </p:tav>
                                        <p:tav tm="100000">
                                          <p:val>
                                            <p:fltVal val="1"/>
                                          </p:val>
                                        </p:tav>
                                      </p:tavLst>
                                    </p:anim>
                                  </p:childTnLst>
                                </p:cTn>
                              </p:par>
                              <p:par>
                                <p:cTn id="52" presetID="8" presetClass="emph" presetSubtype="0" repeatCount="indefinite" fill="hold" nodeType="withEffect">
                                  <p:stCondLst>
                                    <p:cond delay="0"/>
                                  </p:stCondLst>
                                  <p:childTnLst>
                                    <p:animRot by="-21600000">
                                      <p:cBhvr>
                                        <p:cTn id="53" dur="4250" fill="hold"/>
                                        <p:tgtEl>
                                          <p:spTgt spid="23"/>
                                        </p:tgtEl>
                                        <p:attrNameLst>
                                          <p:attrName>r</p:attrName>
                                        </p:attrNameLst>
                                      </p:cBhvr>
                                    </p:animRot>
                                  </p:childTnLst>
                                </p:cTn>
                              </p:par>
                              <p:par>
                                <p:cTn id="54" presetID="2" presetClass="exit" presetSubtype="3" fill="hold" nodeType="withEffect">
                                  <p:stCondLst>
                                    <p:cond delay="0"/>
                                  </p:stCondLst>
                                  <p:childTnLst>
                                    <p:anim calcmode="lin" valueType="num">
                                      <p:cBhvr additive="base">
                                        <p:cTn id="55" dur="5500"/>
                                        <p:tgtEl>
                                          <p:spTgt spid="23"/>
                                        </p:tgtEl>
                                        <p:attrNameLst>
                                          <p:attrName>ppt_x</p:attrName>
                                        </p:attrNameLst>
                                      </p:cBhvr>
                                      <p:tavLst>
                                        <p:tav tm="0">
                                          <p:val>
                                            <p:strVal val="ppt_x"/>
                                          </p:val>
                                        </p:tav>
                                        <p:tav tm="100000">
                                          <p:val>
                                            <p:strVal val="1+ppt_w/2"/>
                                          </p:val>
                                        </p:tav>
                                      </p:tavLst>
                                    </p:anim>
                                    <p:anim calcmode="lin" valueType="num">
                                      <p:cBhvr additive="base">
                                        <p:cTn id="56" dur="5500"/>
                                        <p:tgtEl>
                                          <p:spTgt spid="23"/>
                                        </p:tgtEl>
                                        <p:attrNameLst>
                                          <p:attrName>ppt_y</p:attrName>
                                        </p:attrNameLst>
                                      </p:cBhvr>
                                      <p:tavLst>
                                        <p:tav tm="0">
                                          <p:val>
                                            <p:strVal val="ppt_y"/>
                                          </p:val>
                                        </p:tav>
                                        <p:tav tm="100000">
                                          <p:val>
                                            <p:strVal val="0-ppt_h/2"/>
                                          </p:val>
                                        </p:tav>
                                      </p:tavLst>
                                    </p:anim>
                                    <p:set>
                                      <p:cBhvr>
                                        <p:cTn id="57" dur="1" fill="hold">
                                          <p:stCondLst>
                                            <p:cond delay="5499"/>
                                          </p:stCondLst>
                                        </p:cTn>
                                        <p:tgtEl>
                                          <p:spTgt spid="23"/>
                                        </p:tgtEl>
                                        <p:attrNameLst>
                                          <p:attrName>style.visibility</p:attrName>
                                        </p:attrNameLst>
                                      </p:cBhvr>
                                      <p:to>
                                        <p:strVal val="hidden"/>
                                      </p:to>
                                    </p:set>
                                  </p:childTnLst>
                                </p:cTn>
                              </p:par>
                              <p:par>
                                <p:cTn id="58" presetID="19" presetClass="entr" presetSubtype="5" fill="hold" nodeType="withEffect">
                                  <p:stCondLst>
                                    <p:cond delay="0"/>
                                  </p:stCondLst>
                                  <p:childTnLst>
                                    <p:set>
                                      <p:cBhvr>
                                        <p:cTn id="59" dur="1" fill="hold">
                                          <p:stCondLst>
                                            <p:cond delay="0"/>
                                          </p:stCondLst>
                                        </p:cTn>
                                        <p:tgtEl>
                                          <p:spTgt spid="21"/>
                                        </p:tgtEl>
                                        <p:attrNameLst>
                                          <p:attrName>style.visibility</p:attrName>
                                        </p:attrNameLst>
                                      </p:cBhvr>
                                      <p:to>
                                        <p:strVal val="visible"/>
                                      </p:to>
                                    </p:set>
                                    <p:anim calcmode="lin" valueType="num">
                                      <p:cBhvr>
                                        <p:cTn id="60" dur="4500" fill="hold"/>
                                        <p:tgtEl>
                                          <p:spTgt spid="21"/>
                                        </p:tgtEl>
                                        <p:attrNameLst>
                                          <p:attrName>ppt_w</p:attrName>
                                        </p:attrNameLst>
                                      </p:cBhvr>
                                      <p:tavLst>
                                        <p:tav tm="0">
                                          <p:val>
                                            <p:strVal val="#ppt_w"/>
                                          </p:val>
                                        </p:tav>
                                        <p:tav tm="100000">
                                          <p:val>
                                            <p:strVal val="#ppt_w"/>
                                          </p:val>
                                        </p:tav>
                                      </p:tavLst>
                                    </p:anim>
                                    <p:anim calcmode="lin" valueType="num">
                                      <p:cBhvr>
                                        <p:cTn id="61" dur="4500" fill="hold"/>
                                        <p:tgtEl>
                                          <p:spTgt spid="21"/>
                                        </p:tgtEl>
                                        <p:attrNameLst>
                                          <p:attrName>ppt_h</p:attrName>
                                        </p:attrNameLst>
                                      </p:cBhvr>
                                      <p:tavLst>
                                        <p:tav tm="0" fmla="#ppt_h*sin(2.5*pi*$)">
                                          <p:val>
                                            <p:fltVal val="0"/>
                                          </p:val>
                                        </p:tav>
                                        <p:tav tm="100000">
                                          <p:val>
                                            <p:fltVal val="1"/>
                                          </p:val>
                                        </p:tav>
                                      </p:tavLst>
                                    </p:anim>
                                  </p:childTnLst>
                                </p:cTn>
                              </p:par>
                              <p:par>
                                <p:cTn id="62" presetID="8" presetClass="emph" presetSubtype="0" repeatCount="indefinite" fill="hold" nodeType="withEffect">
                                  <p:stCondLst>
                                    <p:cond delay="0"/>
                                  </p:stCondLst>
                                  <p:childTnLst>
                                    <p:animRot by="-21600000">
                                      <p:cBhvr>
                                        <p:cTn id="63" dur="4250" fill="hold"/>
                                        <p:tgtEl>
                                          <p:spTgt spid="21"/>
                                        </p:tgtEl>
                                        <p:attrNameLst>
                                          <p:attrName>r</p:attrName>
                                        </p:attrNameLst>
                                      </p:cBhvr>
                                    </p:animRot>
                                  </p:childTnLst>
                                </p:cTn>
                              </p:par>
                              <p:par>
                                <p:cTn id="64" presetID="2" presetClass="exit" presetSubtype="3" fill="hold" nodeType="withEffect">
                                  <p:stCondLst>
                                    <p:cond delay="0"/>
                                  </p:stCondLst>
                                  <p:childTnLst>
                                    <p:anim calcmode="lin" valueType="num">
                                      <p:cBhvr additive="base">
                                        <p:cTn id="65" dur="5500"/>
                                        <p:tgtEl>
                                          <p:spTgt spid="21"/>
                                        </p:tgtEl>
                                        <p:attrNameLst>
                                          <p:attrName>ppt_x</p:attrName>
                                        </p:attrNameLst>
                                      </p:cBhvr>
                                      <p:tavLst>
                                        <p:tav tm="0">
                                          <p:val>
                                            <p:strVal val="ppt_x"/>
                                          </p:val>
                                        </p:tav>
                                        <p:tav tm="100000">
                                          <p:val>
                                            <p:strVal val="1+ppt_w/2"/>
                                          </p:val>
                                        </p:tav>
                                      </p:tavLst>
                                    </p:anim>
                                    <p:anim calcmode="lin" valueType="num">
                                      <p:cBhvr additive="base">
                                        <p:cTn id="66" dur="5500"/>
                                        <p:tgtEl>
                                          <p:spTgt spid="21"/>
                                        </p:tgtEl>
                                        <p:attrNameLst>
                                          <p:attrName>ppt_y</p:attrName>
                                        </p:attrNameLst>
                                      </p:cBhvr>
                                      <p:tavLst>
                                        <p:tav tm="0">
                                          <p:val>
                                            <p:strVal val="ppt_y"/>
                                          </p:val>
                                        </p:tav>
                                        <p:tav tm="100000">
                                          <p:val>
                                            <p:strVal val="0-ppt_h/2"/>
                                          </p:val>
                                        </p:tav>
                                      </p:tavLst>
                                    </p:anim>
                                    <p:set>
                                      <p:cBhvr>
                                        <p:cTn id="67" dur="1" fill="hold">
                                          <p:stCondLst>
                                            <p:cond delay="5499"/>
                                          </p:stCondLst>
                                        </p:cTn>
                                        <p:tgtEl>
                                          <p:spTgt spid="21"/>
                                        </p:tgtEl>
                                        <p:attrNameLst>
                                          <p:attrName>style.visibility</p:attrName>
                                        </p:attrNameLst>
                                      </p:cBhvr>
                                      <p:to>
                                        <p:strVal val="hidden"/>
                                      </p:to>
                                    </p:set>
                                  </p:childTnLst>
                                </p:cTn>
                              </p:par>
                              <p:par>
                                <p:cTn id="68" presetID="19" presetClass="entr" presetSubtype="5"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p:cTn id="70" dur="4500" fill="hold"/>
                                        <p:tgtEl>
                                          <p:spTgt spid="20"/>
                                        </p:tgtEl>
                                        <p:attrNameLst>
                                          <p:attrName>ppt_w</p:attrName>
                                        </p:attrNameLst>
                                      </p:cBhvr>
                                      <p:tavLst>
                                        <p:tav tm="0">
                                          <p:val>
                                            <p:strVal val="#ppt_w"/>
                                          </p:val>
                                        </p:tav>
                                        <p:tav tm="100000">
                                          <p:val>
                                            <p:strVal val="#ppt_w"/>
                                          </p:val>
                                        </p:tav>
                                      </p:tavLst>
                                    </p:anim>
                                    <p:anim calcmode="lin" valueType="num">
                                      <p:cBhvr>
                                        <p:cTn id="71" dur="4500" fill="hold"/>
                                        <p:tgtEl>
                                          <p:spTgt spid="20"/>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nodeType="withEffect">
                                  <p:stCondLst>
                                    <p:cond delay="0"/>
                                  </p:stCondLst>
                                  <p:childTnLst>
                                    <p:animRot by="21600000">
                                      <p:cBhvr>
                                        <p:cTn id="73" dur="4250" fill="hold"/>
                                        <p:tgtEl>
                                          <p:spTgt spid="20"/>
                                        </p:tgtEl>
                                        <p:attrNameLst>
                                          <p:attrName>r</p:attrName>
                                        </p:attrNameLst>
                                      </p:cBhvr>
                                    </p:animRot>
                                  </p:childTnLst>
                                </p:cTn>
                              </p:par>
                              <p:par>
                                <p:cTn id="74" presetID="2" presetClass="exit" presetSubtype="9" fill="hold" nodeType="withEffect">
                                  <p:stCondLst>
                                    <p:cond delay="0"/>
                                  </p:stCondLst>
                                  <p:childTnLst>
                                    <p:anim calcmode="lin" valueType="num">
                                      <p:cBhvr additive="base">
                                        <p:cTn id="75" dur="5500"/>
                                        <p:tgtEl>
                                          <p:spTgt spid="20"/>
                                        </p:tgtEl>
                                        <p:attrNameLst>
                                          <p:attrName>ppt_x</p:attrName>
                                        </p:attrNameLst>
                                      </p:cBhvr>
                                      <p:tavLst>
                                        <p:tav tm="0">
                                          <p:val>
                                            <p:strVal val="ppt_x"/>
                                          </p:val>
                                        </p:tav>
                                        <p:tav tm="100000">
                                          <p:val>
                                            <p:strVal val="0-ppt_w/2"/>
                                          </p:val>
                                        </p:tav>
                                      </p:tavLst>
                                    </p:anim>
                                    <p:anim calcmode="lin" valueType="num">
                                      <p:cBhvr additive="base">
                                        <p:cTn id="76" dur="5500"/>
                                        <p:tgtEl>
                                          <p:spTgt spid="20"/>
                                        </p:tgtEl>
                                        <p:attrNameLst>
                                          <p:attrName>ppt_y</p:attrName>
                                        </p:attrNameLst>
                                      </p:cBhvr>
                                      <p:tavLst>
                                        <p:tav tm="0">
                                          <p:val>
                                            <p:strVal val="ppt_y"/>
                                          </p:val>
                                        </p:tav>
                                        <p:tav tm="100000">
                                          <p:val>
                                            <p:strVal val="0-ppt_h/2"/>
                                          </p:val>
                                        </p:tav>
                                      </p:tavLst>
                                    </p:anim>
                                    <p:set>
                                      <p:cBhvr>
                                        <p:cTn id="77" dur="1" fill="hold">
                                          <p:stCondLst>
                                            <p:cond delay="5499"/>
                                          </p:stCondLst>
                                        </p:cTn>
                                        <p:tgtEl>
                                          <p:spTgt spid="20"/>
                                        </p:tgtEl>
                                        <p:attrNameLst>
                                          <p:attrName>style.visibility</p:attrName>
                                        </p:attrNameLst>
                                      </p:cBhvr>
                                      <p:to>
                                        <p:strVal val="hidden"/>
                                      </p:to>
                                    </p:set>
                                  </p:childTnLst>
                                </p:cTn>
                              </p:par>
                              <p:par>
                                <p:cTn id="78" presetID="19" presetClass="entr" presetSubtype="5" fill="hold" nodeType="withEffect">
                                  <p:stCondLst>
                                    <p:cond delay="0"/>
                                  </p:stCondLst>
                                  <p:childTnLst>
                                    <p:set>
                                      <p:cBhvr>
                                        <p:cTn id="79" dur="1" fill="hold">
                                          <p:stCondLst>
                                            <p:cond delay="0"/>
                                          </p:stCondLst>
                                        </p:cTn>
                                        <p:tgtEl>
                                          <p:spTgt spid="19"/>
                                        </p:tgtEl>
                                        <p:attrNameLst>
                                          <p:attrName>style.visibility</p:attrName>
                                        </p:attrNameLst>
                                      </p:cBhvr>
                                      <p:to>
                                        <p:strVal val="visible"/>
                                      </p:to>
                                    </p:set>
                                    <p:anim calcmode="lin" valueType="num">
                                      <p:cBhvr>
                                        <p:cTn id="80" dur="4500" fill="hold"/>
                                        <p:tgtEl>
                                          <p:spTgt spid="19"/>
                                        </p:tgtEl>
                                        <p:attrNameLst>
                                          <p:attrName>ppt_w</p:attrName>
                                        </p:attrNameLst>
                                      </p:cBhvr>
                                      <p:tavLst>
                                        <p:tav tm="0">
                                          <p:val>
                                            <p:strVal val="#ppt_w"/>
                                          </p:val>
                                        </p:tav>
                                        <p:tav tm="100000">
                                          <p:val>
                                            <p:strVal val="#ppt_w"/>
                                          </p:val>
                                        </p:tav>
                                      </p:tavLst>
                                    </p:anim>
                                    <p:anim calcmode="lin" valueType="num">
                                      <p:cBhvr>
                                        <p:cTn id="81" dur="4500" fill="hold"/>
                                        <p:tgtEl>
                                          <p:spTgt spid="19"/>
                                        </p:tgtEl>
                                        <p:attrNameLst>
                                          <p:attrName>ppt_h</p:attrName>
                                        </p:attrNameLst>
                                      </p:cBhvr>
                                      <p:tavLst>
                                        <p:tav tm="0" fmla="#ppt_h*sin(2.5*pi*$)">
                                          <p:val>
                                            <p:fltVal val="0"/>
                                          </p:val>
                                        </p:tav>
                                        <p:tav tm="100000">
                                          <p:val>
                                            <p:fltVal val="1"/>
                                          </p:val>
                                        </p:tav>
                                      </p:tavLst>
                                    </p:anim>
                                  </p:childTnLst>
                                </p:cTn>
                              </p:par>
                              <p:par>
                                <p:cTn id="82" presetID="8" presetClass="emph" presetSubtype="0" repeatCount="indefinite" fill="hold" nodeType="withEffect">
                                  <p:stCondLst>
                                    <p:cond delay="0"/>
                                  </p:stCondLst>
                                  <p:childTnLst>
                                    <p:animRot by="21600000">
                                      <p:cBhvr>
                                        <p:cTn id="83" dur="4250" fill="hold"/>
                                        <p:tgtEl>
                                          <p:spTgt spid="19"/>
                                        </p:tgtEl>
                                        <p:attrNameLst>
                                          <p:attrName>r</p:attrName>
                                        </p:attrNameLst>
                                      </p:cBhvr>
                                    </p:animRot>
                                  </p:childTnLst>
                                </p:cTn>
                              </p:par>
                              <p:par>
                                <p:cTn id="84" presetID="2" presetClass="exit" presetSubtype="9" fill="hold" nodeType="withEffect">
                                  <p:stCondLst>
                                    <p:cond delay="0"/>
                                  </p:stCondLst>
                                  <p:childTnLst>
                                    <p:anim calcmode="lin" valueType="num">
                                      <p:cBhvr additive="base">
                                        <p:cTn id="85" dur="5500"/>
                                        <p:tgtEl>
                                          <p:spTgt spid="19"/>
                                        </p:tgtEl>
                                        <p:attrNameLst>
                                          <p:attrName>ppt_x</p:attrName>
                                        </p:attrNameLst>
                                      </p:cBhvr>
                                      <p:tavLst>
                                        <p:tav tm="0">
                                          <p:val>
                                            <p:strVal val="ppt_x"/>
                                          </p:val>
                                        </p:tav>
                                        <p:tav tm="100000">
                                          <p:val>
                                            <p:strVal val="0-ppt_w/2"/>
                                          </p:val>
                                        </p:tav>
                                      </p:tavLst>
                                    </p:anim>
                                    <p:anim calcmode="lin" valueType="num">
                                      <p:cBhvr additive="base">
                                        <p:cTn id="86" dur="5500"/>
                                        <p:tgtEl>
                                          <p:spTgt spid="19"/>
                                        </p:tgtEl>
                                        <p:attrNameLst>
                                          <p:attrName>ppt_y</p:attrName>
                                        </p:attrNameLst>
                                      </p:cBhvr>
                                      <p:tavLst>
                                        <p:tav tm="0">
                                          <p:val>
                                            <p:strVal val="ppt_y"/>
                                          </p:val>
                                        </p:tav>
                                        <p:tav tm="100000">
                                          <p:val>
                                            <p:strVal val="0-ppt_h/2"/>
                                          </p:val>
                                        </p:tav>
                                      </p:tavLst>
                                    </p:anim>
                                    <p:set>
                                      <p:cBhvr>
                                        <p:cTn id="87" dur="1" fill="hold">
                                          <p:stCondLst>
                                            <p:cond delay="5499"/>
                                          </p:stCondLst>
                                        </p:cTn>
                                        <p:tgtEl>
                                          <p:spTgt spid="19"/>
                                        </p:tgtEl>
                                        <p:attrNameLst>
                                          <p:attrName>style.visibility</p:attrName>
                                        </p:attrNameLst>
                                      </p:cBhvr>
                                      <p:to>
                                        <p:strVal val="hidden"/>
                                      </p:to>
                                    </p:set>
                                  </p:childTnLst>
                                </p:cTn>
                              </p:par>
                              <p:par>
                                <p:cTn id="88" presetID="23" presetClass="entr" presetSubtype="528" fill="hold" nodeType="withEffect">
                                  <p:stCondLst>
                                    <p:cond delay="0"/>
                                  </p:stCondLst>
                                  <p:childTnLst>
                                    <p:set>
                                      <p:cBhvr>
                                        <p:cTn id="89" dur="1" fill="hold">
                                          <p:stCondLst>
                                            <p:cond delay="0"/>
                                          </p:stCondLst>
                                        </p:cTn>
                                        <p:tgtEl>
                                          <p:spTgt spid="2"/>
                                        </p:tgtEl>
                                        <p:attrNameLst>
                                          <p:attrName>style.visibility</p:attrName>
                                        </p:attrNameLst>
                                      </p:cBhvr>
                                      <p:to>
                                        <p:strVal val="visible"/>
                                      </p:to>
                                    </p:set>
                                    <p:anim calcmode="lin" valueType="num">
                                      <p:cBhvr>
                                        <p:cTn id="90" dur="4500" fill="hold"/>
                                        <p:tgtEl>
                                          <p:spTgt spid="2"/>
                                        </p:tgtEl>
                                        <p:attrNameLst>
                                          <p:attrName>ppt_w</p:attrName>
                                        </p:attrNameLst>
                                      </p:cBhvr>
                                      <p:tavLst>
                                        <p:tav tm="0">
                                          <p:val>
                                            <p:fltVal val="0"/>
                                          </p:val>
                                        </p:tav>
                                        <p:tav tm="100000">
                                          <p:val>
                                            <p:strVal val="#ppt_w"/>
                                          </p:val>
                                        </p:tav>
                                      </p:tavLst>
                                    </p:anim>
                                    <p:anim calcmode="lin" valueType="num">
                                      <p:cBhvr>
                                        <p:cTn id="91" dur="4500" fill="hold"/>
                                        <p:tgtEl>
                                          <p:spTgt spid="2"/>
                                        </p:tgtEl>
                                        <p:attrNameLst>
                                          <p:attrName>ppt_h</p:attrName>
                                        </p:attrNameLst>
                                      </p:cBhvr>
                                      <p:tavLst>
                                        <p:tav tm="0">
                                          <p:val>
                                            <p:fltVal val="0"/>
                                          </p:val>
                                        </p:tav>
                                        <p:tav tm="100000">
                                          <p:val>
                                            <p:strVal val="#ppt_h"/>
                                          </p:val>
                                        </p:tav>
                                      </p:tavLst>
                                    </p:anim>
                                    <p:anim calcmode="lin" valueType="num">
                                      <p:cBhvr>
                                        <p:cTn id="92" dur="4500" fill="hold"/>
                                        <p:tgtEl>
                                          <p:spTgt spid="2"/>
                                        </p:tgtEl>
                                        <p:attrNameLst>
                                          <p:attrName>ppt_x</p:attrName>
                                        </p:attrNameLst>
                                      </p:cBhvr>
                                      <p:tavLst>
                                        <p:tav tm="0">
                                          <p:val>
                                            <p:fltVal val="0.5"/>
                                          </p:val>
                                        </p:tav>
                                        <p:tav tm="100000">
                                          <p:val>
                                            <p:strVal val="#ppt_x"/>
                                          </p:val>
                                        </p:tav>
                                      </p:tavLst>
                                    </p:anim>
                                    <p:anim calcmode="lin" valueType="num">
                                      <p:cBhvr>
                                        <p:cTn id="93" dur="4500" fill="hold"/>
                                        <p:tgtEl>
                                          <p:spTgt spid="2"/>
                                        </p:tgtEl>
                                        <p:attrNameLst>
                                          <p:attrName>ppt_y</p:attrName>
                                        </p:attrNameLst>
                                      </p:cBhvr>
                                      <p:tavLst>
                                        <p:tav tm="0">
                                          <p:val>
                                            <p:fltVal val="0.5"/>
                                          </p:val>
                                        </p:tav>
                                        <p:tav tm="100000">
                                          <p:val>
                                            <p:strVal val="#ppt_y"/>
                                          </p:val>
                                        </p:tav>
                                      </p:tavLst>
                                    </p:anim>
                                  </p:childTnLst>
                                </p:cTn>
                              </p:par>
                              <p:par>
                                <p:cTn id="94" presetID="16" presetClass="entr" presetSubtype="42" fill="hold" nodeType="withEffect">
                                  <p:stCondLst>
                                    <p:cond delay="0"/>
                                  </p:stCondLst>
                                  <p:childTnLst>
                                    <p:set>
                                      <p:cBhvr>
                                        <p:cTn id="95" dur="1" fill="hold">
                                          <p:stCondLst>
                                            <p:cond delay="0"/>
                                          </p:stCondLst>
                                        </p:cTn>
                                        <p:tgtEl>
                                          <p:spTgt spid="2"/>
                                        </p:tgtEl>
                                        <p:attrNameLst>
                                          <p:attrName>style.visibility</p:attrName>
                                        </p:attrNameLst>
                                      </p:cBhvr>
                                      <p:to>
                                        <p:strVal val="visible"/>
                                      </p:to>
                                    </p:set>
                                    <p:animEffect transition="in" filter="barn(outHorizontal)">
                                      <p:cBhvr>
                                        <p:cTn id="96" dur="4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iapositiva9"/>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b="-49334"/>
          <a:stretch/>
        </p:blipFill>
        <p:spPr>
          <a:xfrm>
            <a:off x="0" y="0"/>
            <a:ext cx="9144000" cy="10241280"/>
          </a:xfrm>
          <a:prstGeom prst="rect">
            <a:avLst/>
          </a:prstGeom>
          <a:noFill/>
          <a:ln>
            <a:noFill/>
          </a:ln>
          <a:effectLst/>
        </p:spPr>
      </p:pic>
      <p:pic>
        <p:nvPicPr>
          <p:cNvPr id="7" name="6 Imagen" descr="Imagen4"/>
          <p:cNvPicPr>
            <a:picLocks noGrp="1" noChangeAspect="1"/>
          </p:cNvPicPr>
          <p:nvPr isPhoto="1"/>
        </p:nvPicPr>
        <p:blipFill rotWithShape="1">
          <a:blip r:embed="rId3" cstate="email">
            <a:lum contrast="20000"/>
            <a:extLst>
              <a:ext uri="{28A0092B-C50C-407E-A947-70E740481C1C}">
                <a14:useLocalDpi xmlns:a14="http://schemas.microsoft.com/office/drawing/2010/main"/>
              </a:ext>
            </a:extLst>
          </a:blip>
          <a:srcRect/>
          <a:stretch/>
        </p:blipFill>
        <p:spPr>
          <a:xfrm flipH="1">
            <a:off x="4570753" y="38601"/>
            <a:ext cx="4572000" cy="6819399"/>
          </a:xfrm>
          <a:prstGeom prst="roundRect">
            <a:avLst>
              <a:gd name="adj" fmla="val 5942"/>
            </a:avLst>
          </a:prstGeom>
          <a:noFill/>
          <a:ln w="25400">
            <a:solidFill>
              <a:schemeClr val="accent2">
                <a:lumMod val="60000"/>
                <a:lumOff val="40000"/>
              </a:schemeClr>
            </a:solidFill>
          </a:ln>
          <a:scene3d>
            <a:camera prst="orthographicFront"/>
            <a:lightRig rig="threePt" dir="t"/>
          </a:scene3d>
          <a:sp3d>
            <a:bevelT w="152400" h="50800" prst="softRound"/>
          </a:sp3d>
        </p:spPr>
      </p:pic>
      <p:pic>
        <p:nvPicPr>
          <p:cNvPr id="6" name="5 Imagen" descr="Imagen4"/>
          <p:cNvPicPr>
            <a:picLocks noGrp="1" noChangeAspect="1"/>
          </p:cNvPicPr>
          <p:nvPr isPhoto="1"/>
        </p:nvPicPr>
        <p:blipFill rotWithShape="1">
          <a:blip r:embed="rId3" cstate="email">
            <a:lum contrast="20000"/>
            <a:extLst>
              <a:ext uri="{28A0092B-C50C-407E-A947-70E740481C1C}">
                <a14:useLocalDpi xmlns:a14="http://schemas.microsoft.com/office/drawing/2010/main"/>
              </a:ext>
            </a:extLst>
          </a:blip>
          <a:srcRect/>
          <a:stretch/>
        </p:blipFill>
        <p:spPr>
          <a:xfrm>
            <a:off x="20929" y="38601"/>
            <a:ext cx="4572000" cy="6819399"/>
          </a:xfrm>
          <a:prstGeom prst="roundRect">
            <a:avLst>
              <a:gd name="adj" fmla="val 5942"/>
            </a:avLst>
          </a:prstGeom>
          <a:noFill/>
          <a:ln w="25400">
            <a:solidFill>
              <a:schemeClr val="accent2">
                <a:lumMod val="60000"/>
                <a:lumOff val="40000"/>
              </a:schemeClr>
            </a:solidFill>
          </a:ln>
          <a:scene3d>
            <a:camera prst="orthographicFront"/>
            <a:lightRig rig="threePt" dir="t"/>
          </a:scene3d>
          <a:sp3d>
            <a:bevelT w="152400" h="50800" prst="softRound"/>
          </a:sp3d>
        </p:spPr>
      </p:pic>
      <p:sp>
        <p:nvSpPr>
          <p:cNvPr id="8" name="7 Rectángulo"/>
          <p:cNvSpPr/>
          <p:nvPr/>
        </p:nvSpPr>
        <p:spPr>
          <a:xfrm>
            <a:off x="32455" y="0"/>
            <a:ext cx="9144000"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65602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8" fill="hold" nodeType="withEffect">
                                  <p:stCondLst>
                                    <p:cond delay="0"/>
                                  </p:stCondLst>
                                  <p:childTnLst>
                                    <p:anim calcmode="lin" valueType="num">
                                      <p:cBhvr>
                                        <p:cTn id="9" dur="4000"/>
                                        <p:tgtEl>
                                          <p:spTgt spid="6"/>
                                        </p:tgtEl>
                                        <p:attrNameLst>
                                          <p:attrName>ppt_x</p:attrName>
                                        </p:attrNameLst>
                                      </p:cBhvr>
                                      <p:tavLst>
                                        <p:tav tm="0">
                                          <p:val>
                                            <p:strVal val="ppt_x"/>
                                          </p:val>
                                        </p:tav>
                                        <p:tav tm="100000">
                                          <p:val>
                                            <p:strVal val="ppt_x-ppt_w/2"/>
                                          </p:val>
                                        </p:tav>
                                      </p:tavLst>
                                    </p:anim>
                                    <p:anim calcmode="lin" valueType="num">
                                      <p:cBhvr>
                                        <p:cTn id="10" dur="4000"/>
                                        <p:tgtEl>
                                          <p:spTgt spid="6"/>
                                        </p:tgtEl>
                                        <p:attrNameLst>
                                          <p:attrName>ppt_y</p:attrName>
                                        </p:attrNameLst>
                                      </p:cBhvr>
                                      <p:tavLst>
                                        <p:tav tm="0">
                                          <p:val>
                                            <p:strVal val="ppt_y"/>
                                          </p:val>
                                        </p:tav>
                                        <p:tav tm="100000">
                                          <p:val>
                                            <p:strVal val="ppt_y"/>
                                          </p:val>
                                        </p:tav>
                                      </p:tavLst>
                                    </p:anim>
                                    <p:anim calcmode="lin" valueType="num">
                                      <p:cBhvr>
                                        <p:cTn id="11" dur="4000"/>
                                        <p:tgtEl>
                                          <p:spTgt spid="6"/>
                                        </p:tgtEl>
                                        <p:attrNameLst>
                                          <p:attrName>ppt_w</p:attrName>
                                        </p:attrNameLst>
                                      </p:cBhvr>
                                      <p:tavLst>
                                        <p:tav tm="0">
                                          <p:val>
                                            <p:strVal val="ppt_w"/>
                                          </p:val>
                                        </p:tav>
                                        <p:tav tm="100000">
                                          <p:val>
                                            <p:fltVal val="0"/>
                                          </p:val>
                                        </p:tav>
                                      </p:tavLst>
                                    </p:anim>
                                    <p:anim calcmode="lin" valueType="num">
                                      <p:cBhvr>
                                        <p:cTn id="12" dur="4000"/>
                                        <p:tgtEl>
                                          <p:spTgt spid="6"/>
                                        </p:tgtEl>
                                        <p:attrNameLst>
                                          <p:attrName>ppt_h</p:attrName>
                                        </p:attrNameLst>
                                      </p:cBhvr>
                                      <p:tavLst>
                                        <p:tav tm="0">
                                          <p:val>
                                            <p:strVal val="ppt_h"/>
                                          </p:val>
                                        </p:tav>
                                        <p:tav tm="100000">
                                          <p:val>
                                            <p:strVal val="ppt_h"/>
                                          </p:val>
                                        </p:tav>
                                      </p:tavLst>
                                    </p:anim>
                                    <p:set>
                                      <p:cBhvr>
                                        <p:cTn id="13" dur="1" fill="hold">
                                          <p:stCondLst>
                                            <p:cond delay="3999"/>
                                          </p:stCondLst>
                                        </p:cTn>
                                        <p:tgtEl>
                                          <p:spTgt spid="6"/>
                                        </p:tgtEl>
                                        <p:attrNameLst>
                                          <p:attrName>style.visibility</p:attrName>
                                        </p:attrNameLst>
                                      </p:cBhvr>
                                      <p:to>
                                        <p:strVal val="hidden"/>
                                      </p:to>
                                    </p:set>
                                  </p:childTnLst>
                                </p:cTn>
                              </p:par>
                              <p:par>
                                <p:cTn id="14" presetID="17" presetClass="exit" presetSubtype="2" fill="hold" nodeType="withEffect">
                                  <p:stCondLst>
                                    <p:cond delay="0"/>
                                  </p:stCondLst>
                                  <p:childTnLst>
                                    <p:anim calcmode="lin" valueType="num">
                                      <p:cBhvr>
                                        <p:cTn id="15" dur="4000"/>
                                        <p:tgtEl>
                                          <p:spTgt spid="7"/>
                                        </p:tgtEl>
                                        <p:attrNameLst>
                                          <p:attrName>ppt_x</p:attrName>
                                        </p:attrNameLst>
                                      </p:cBhvr>
                                      <p:tavLst>
                                        <p:tav tm="0">
                                          <p:val>
                                            <p:strVal val="ppt_x"/>
                                          </p:val>
                                        </p:tav>
                                        <p:tav tm="100000">
                                          <p:val>
                                            <p:strVal val="ppt_x+ppt_w/2"/>
                                          </p:val>
                                        </p:tav>
                                      </p:tavLst>
                                    </p:anim>
                                    <p:anim calcmode="lin" valueType="num">
                                      <p:cBhvr>
                                        <p:cTn id="16" dur="4000"/>
                                        <p:tgtEl>
                                          <p:spTgt spid="7"/>
                                        </p:tgtEl>
                                        <p:attrNameLst>
                                          <p:attrName>ppt_y</p:attrName>
                                        </p:attrNameLst>
                                      </p:cBhvr>
                                      <p:tavLst>
                                        <p:tav tm="0">
                                          <p:val>
                                            <p:strVal val="ppt_y"/>
                                          </p:val>
                                        </p:tav>
                                        <p:tav tm="100000">
                                          <p:val>
                                            <p:strVal val="ppt_y"/>
                                          </p:val>
                                        </p:tav>
                                      </p:tavLst>
                                    </p:anim>
                                    <p:anim calcmode="lin" valueType="num">
                                      <p:cBhvr>
                                        <p:cTn id="17" dur="4000"/>
                                        <p:tgtEl>
                                          <p:spTgt spid="7"/>
                                        </p:tgtEl>
                                        <p:attrNameLst>
                                          <p:attrName>ppt_w</p:attrName>
                                        </p:attrNameLst>
                                      </p:cBhvr>
                                      <p:tavLst>
                                        <p:tav tm="0">
                                          <p:val>
                                            <p:strVal val="ppt_w"/>
                                          </p:val>
                                        </p:tav>
                                        <p:tav tm="100000">
                                          <p:val>
                                            <p:fltVal val="0"/>
                                          </p:val>
                                        </p:tav>
                                      </p:tavLst>
                                    </p:anim>
                                    <p:anim calcmode="lin" valueType="num">
                                      <p:cBhvr>
                                        <p:cTn id="18" dur="4000"/>
                                        <p:tgtEl>
                                          <p:spTgt spid="7"/>
                                        </p:tgtEl>
                                        <p:attrNameLst>
                                          <p:attrName>ppt_h</p:attrName>
                                        </p:attrNameLst>
                                      </p:cBhvr>
                                      <p:tavLst>
                                        <p:tav tm="0">
                                          <p:val>
                                            <p:strVal val="ppt_h"/>
                                          </p:val>
                                        </p:tav>
                                        <p:tav tm="100000">
                                          <p:val>
                                            <p:strVal val="ppt_h"/>
                                          </p:val>
                                        </p:tav>
                                      </p:tavLst>
                                    </p:anim>
                                    <p:set>
                                      <p:cBhvr>
                                        <p:cTn id="19" dur="1" fill="hold">
                                          <p:stCondLst>
                                            <p:cond delay="3999"/>
                                          </p:stCondLst>
                                        </p:cTn>
                                        <p:tgtEl>
                                          <p:spTgt spid="7"/>
                                        </p:tgtEl>
                                        <p:attrNameLst>
                                          <p:attrName>style.visibility</p:attrName>
                                        </p:attrNameLst>
                                      </p:cBhvr>
                                      <p:to>
                                        <p:strVal val="hidden"/>
                                      </p:to>
                                    </p:set>
                                  </p:childTnLst>
                                </p:cTn>
                              </p:par>
                              <p:par>
                                <p:cTn id="20" presetID="23" presetClass="entr" presetSubtype="28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4000" fill="hold"/>
                                        <p:tgtEl>
                                          <p:spTgt spid="5"/>
                                        </p:tgtEl>
                                        <p:attrNameLst>
                                          <p:attrName>ppt_w</p:attrName>
                                        </p:attrNameLst>
                                      </p:cBhvr>
                                      <p:tavLst>
                                        <p:tav tm="0">
                                          <p:val>
                                            <p:strVal val="4/3*#ppt_w"/>
                                          </p:val>
                                        </p:tav>
                                        <p:tav tm="100000">
                                          <p:val>
                                            <p:strVal val="#ppt_w"/>
                                          </p:val>
                                        </p:tav>
                                      </p:tavLst>
                                    </p:anim>
                                    <p:anim calcmode="lin" valueType="num">
                                      <p:cBhvr>
                                        <p:cTn id="23" dur="4000" fill="hold"/>
                                        <p:tgtEl>
                                          <p:spTgt spid="5"/>
                                        </p:tgtEl>
                                        <p:attrNameLst>
                                          <p:attrName>ppt_h</p:attrName>
                                        </p:attrNameLst>
                                      </p:cBhvr>
                                      <p:tavLst>
                                        <p:tav tm="0">
                                          <p:val>
                                            <p:strVal val="4/3*#ppt_h"/>
                                          </p:val>
                                        </p:tav>
                                        <p:tav tm="100000">
                                          <p:val>
                                            <p:strVal val="#ppt_h"/>
                                          </p:val>
                                        </p:tav>
                                      </p:tavLst>
                                    </p:anim>
                                  </p:childTnLst>
                                </p:cTn>
                              </p:par>
                              <p:par>
                                <p:cTn id="24" presetID="10" presetClass="entr" presetSubtype="0" fill="hold" nodeType="with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15 Rectángulo"/>
          <p:cNvSpPr/>
          <p:nvPr/>
        </p:nvSpPr>
        <p:spPr>
          <a:xfrm>
            <a:off x="0" y="16157"/>
            <a:ext cx="9155020" cy="6841843"/>
          </a:xfrm>
          <a:prstGeom prst="rect">
            <a:avLst/>
          </a:prstGeom>
          <a:gradFill flip="none" rotWithShape="1">
            <a:gsLst>
              <a:gs pos="1000">
                <a:srgbClr val="333399">
                  <a:lumMod val="65000"/>
                  <a:lumOff val="35000"/>
                </a:srgbClr>
              </a:gs>
              <a:gs pos="77909">
                <a:srgbClr val="010000"/>
              </a:gs>
              <a:gs pos="39000">
                <a:schemeClr val="accent2">
                  <a:lumMod val="0"/>
                </a:schemeClr>
              </a:gs>
              <a:gs pos="85000">
                <a:srgbClr val="040101">
                  <a:lumMod val="0"/>
                </a:srgbClr>
              </a:gs>
              <a:gs pos="100000">
                <a:srgbClr val="333399">
                  <a:lumMod val="65000"/>
                  <a:lumOff val="35000"/>
                </a:srgbClr>
              </a:gs>
              <a:gs pos="95000">
                <a:srgbClr val="5A59AC">
                  <a:lumMod val="61000"/>
                </a:srgbClr>
              </a:gs>
              <a:gs pos="4000">
                <a:srgbClr val="49488B"/>
              </a:gs>
              <a:gs pos="12000">
                <a:srgbClr val="060202">
                  <a:lumMod val="0"/>
                </a:srgbClr>
              </a:gs>
              <a:gs pos="73000">
                <a:schemeClr val="accent2">
                  <a:lumMod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pic>
        <p:nvPicPr>
          <p:cNvPr id="17" name="16 Imagen" descr="Diapositiva13"/>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pic>
        <p:nvPicPr>
          <p:cNvPr id="4"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9069348">
            <a:off x="280789" y="1324418"/>
            <a:ext cx="1360722" cy="2542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9069348">
            <a:off x="1720949" y="1252410"/>
            <a:ext cx="1360722" cy="2542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9069348">
            <a:off x="3089101" y="1252411"/>
            <a:ext cx="1360722" cy="2542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2530652" flipH="1">
            <a:off x="4745284" y="1252410"/>
            <a:ext cx="1360722" cy="2542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2530652" flipH="1">
            <a:off x="6257453" y="1252409"/>
            <a:ext cx="1360722" cy="2542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2530652" flipH="1">
            <a:off x="7625605" y="1252410"/>
            <a:ext cx="1360722" cy="2542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3542989" flipH="1">
            <a:off x="236142" y="3028381"/>
            <a:ext cx="1360722" cy="2542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3542989" flipH="1">
            <a:off x="1676303" y="3028380"/>
            <a:ext cx="1360722" cy="2542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3542989" flipH="1">
            <a:off x="3044455" y="3028380"/>
            <a:ext cx="1360722" cy="2542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8057011">
            <a:off x="4772647" y="3028380"/>
            <a:ext cx="1360722" cy="2542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8057011">
            <a:off x="6284815" y="3028380"/>
            <a:ext cx="1360722" cy="2542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8057011">
            <a:off x="7652967" y="2956371"/>
            <a:ext cx="1360722" cy="2542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17 Rectángulo"/>
          <p:cNvSpPr/>
          <p:nvPr/>
        </p:nvSpPr>
        <p:spPr>
          <a:xfrm>
            <a:off x="32455" y="0"/>
            <a:ext cx="9144000"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79844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19"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500" fill="hold"/>
                                        <p:tgtEl>
                                          <p:spTgt spid="4"/>
                                        </p:tgtEl>
                                        <p:attrNameLst>
                                          <p:attrName>ppt_w</p:attrName>
                                        </p:attrNameLst>
                                      </p:cBhvr>
                                      <p:tavLst>
                                        <p:tav tm="0">
                                          <p:val>
                                            <p:strVal val="#ppt_w"/>
                                          </p:val>
                                        </p:tav>
                                        <p:tav tm="100000">
                                          <p:val>
                                            <p:strVal val="#ppt_w"/>
                                          </p:val>
                                        </p:tav>
                                      </p:tavLst>
                                    </p:anim>
                                    <p:anim calcmode="lin" valueType="num">
                                      <p:cBhvr>
                                        <p:cTn id="11" dur="4500" fill="hold"/>
                                        <p:tgtEl>
                                          <p:spTgt spid="4"/>
                                        </p:tgtEl>
                                        <p:attrNameLst>
                                          <p:attrName>ppt_h</p:attrName>
                                        </p:attrNameLst>
                                      </p:cBhvr>
                                      <p:tavLst>
                                        <p:tav tm="0" fmla="#ppt_h*sin(2.5*pi*$)">
                                          <p:val>
                                            <p:fltVal val="0"/>
                                          </p:val>
                                        </p:tav>
                                        <p:tav tm="100000">
                                          <p:val>
                                            <p:fltVal val="1"/>
                                          </p:val>
                                        </p:tav>
                                      </p:tavLst>
                                    </p:anim>
                                  </p:childTnLst>
                                </p:cTn>
                              </p:par>
                              <p:par>
                                <p:cTn id="12" presetID="8" presetClass="emph" presetSubtype="0" repeatCount="indefinite" fill="hold" nodeType="withEffect">
                                  <p:stCondLst>
                                    <p:cond delay="0"/>
                                  </p:stCondLst>
                                  <p:childTnLst>
                                    <p:animRot by="21600000">
                                      <p:cBhvr>
                                        <p:cTn id="13" dur="4250" fill="hold"/>
                                        <p:tgtEl>
                                          <p:spTgt spid="4"/>
                                        </p:tgtEl>
                                        <p:attrNameLst>
                                          <p:attrName>r</p:attrName>
                                        </p:attrNameLst>
                                      </p:cBhvr>
                                    </p:animRot>
                                  </p:childTnLst>
                                </p:cTn>
                              </p:par>
                              <p:par>
                                <p:cTn id="14" presetID="2" presetClass="exit" presetSubtype="6" fill="hold" nodeType="withEffect">
                                  <p:stCondLst>
                                    <p:cond delay="0"/>
                                  </p:stCondLst>
                                  <p:childTnLst>
                                    <p:anim calcmode="lin" valueType="num">
                                      <p:cBhvr additive="base">
                                        <p:cTn id="15" dur="5500"/>
                                        <p:tgtEl>
                                          <p:spTgt spid="4"/>
                                        </p:tgtEl>
                                        <p:attrNameLst>
                                          <p:attrName>ppt_x</p:attrName>
                                        </p:attrNameLst>
                                      </p:cBhvr>
                                      <p:tavLst>
                                        <p:tav tm="0">
                                          <p:val>
                                            <p:strVal val="ppt_x"/>
                                          </p:val>
                                        </p:tav>
                                        <p:tav tm="100000">
                                          <p:val>
                                            <p:strVal val="1+ppt_w/2"/>
                                          </p:val>
                                        </p:tav>
                                      </p:tavLst>
                                    </p:anim>
                                    <p:anim calcmode="lin" valueType="num">
                                      <p:cBhvr additive="base">
                                        <p:cTn id="16" dur="5500"/>
                                        <p:tgtEl>
                                          <p:spTgt spid="4"/>
                                        </p:tgtEl>
                                        <p:attrNameLst>
                                          <p:attrName>ppt_y</p:attrName>
                                        </p:attrNameLst>
                                      </p:cBhvr>
                                      <p:tavLst>
                                        <p:tav tm="0">
                                          <p:val>
                                            <p:strVal val="ppt_y"/>
                                          </p:val>
                                        </p:tav>
                                        <p:tav tm="100000">
                                          <p:val>
                                            <p:strVal val="1+ppt_h/2"/>
                                          </p:val>
                                        </p:tav>
                                      </p:tavLst>
                                    </p:anim>
                                    <p:set>
                                      <p:cBhvr>
                                        <p:cTn id="17" dur="1" fill="hold">
                                          <p:stCondLst>
                                            <p:cond delay="5499"/>
                                          </p:stCondLst>
                                        </p:cTn>
                                        <p:tgtEl>
                                          <p:spTgt spid="4"/>
                                        </p:tgtEl>
                                        <p:attrNameLst>
                                          <p:attrName>style.visibility</p:attrName>
                                        </p:attrNameLst>
                                      </p:cBhvr>
                                      <p:to>
                                        <p:strVal val="hidden"/>
                                      </p:to>
                                    </p:set>
                                  </p:childTnLst>
                                </p:cTn>
                              </p:par>
                              <p:par>
                                <p:cTn id="18" presetID="19" presetClass="entr" presetSubtype="5"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4500" fill="hold"/>
                                        <p:tgtEl>
                                          <p:spTgt spid="5"/>
                                        </p:tgtEl>
                                        <p:attrNameLst>
                                          <p:attrName>ppt_w</p:attrName>
                                        </p:attrNameLst>
                                      </p:cBhvr>
                                      <p:tavLst>
                                        <p:tav tm="0">
                                          <p:val>
                                            <p:strVal val="#ppt_w"/>
                                          </p:val>
                                        </p:tav>
                                        <p:tav tm="100000">
                                          <p:val>
                                            <p:strVal val="#ppt_w"/>
                                          </p:val>
                                        </p:tav>
                                      </p:tavLst>
                                    </p:anim>
                                    <p:anim calcmode="lin" valueType="num">
                                      <p:cBhvr>
                                        <p:cTn id="21" dur="4500" fill="hold"/>
                                        <p:tgtEl>
                                          <p:spTgt spid="5"/>
                                        </p:tgtEl>
                                        <p:attrNameLst>
                                          <p:attrName>ppt_h</p:attrName>
                                        </p:attrNameLst>
                                      </p:cBhvr>
                                      <p:tavLst>
                                        <p:tav tm="0" fmla="#ppt_h*sin(2.5*pi*$)">
                                          <p:val>
                                            <p:fltVal val="0"/>
                                          </p:val>
                                        </p:tav>
                                        <p:tav tm="100000">
                                          <p:val>
                                            <p:fltVal val="1"/>
                                          </p:val>
                                        </p:tav>
                                      </p:tavLst>
                                    </p:anim>
                                  </p:childTnLst>
                                </p:cTn>
                              </p:par>
                              <p:par>
                                <p:cTn id="22" presetID="8" presetClass="emph" presetSubtype="0" repeatCount="indefinite" fill="hold" nodeType="withEffect">
                                  <p:stCondLst>
                                    <p:cond delay="0"/>
                                  </p:stCondLst>
                                  <p:childTnLst>
                                    <p:animRot by="21600000">
                                      <p:cBhvr>
                                        <p:cTn id="23" dur="4250" fill="hold"/>
                                        <p:tgtEl>
                                          <p:spTgt spid="5"/>
                                        </p:tgtEl>
                                        <p:attrNameLst>
                                          <p:attrName>r</p:attrName>
                                        </p:attrNameLst>
                                      </p:cBhvr>
                                    </p:animRot>
                                  </p:childTnLst>
                                </p:cTn>
                              </p:par>
                              <p:par>
                                <p:cTn id="24" presetID="2" presetClass="exit" presetSubtype="6" fill="hold" nodeType="withEffect">
                                  <p:stCondLst>
                                    <p:cond delay="0"/>
                                  </p:stCondLst>
                                  <p:childTnLst>
                                    <p:anim calcmode="lin" valueType="num">
                                      <p:cBhvr additive="base">
                                        <p:cTn id="25" dur="5500"/>
                                        <p:tgtEl>
                                          <p:spTgt spid="5"/>
                                        </p:tgtEl>
                                        <p:attrNameLst>
                                          <p:attrName>ppt_x</p:attrName>
                                        </p:attrNameLst>
                                      </p:cBhvr>
                                      <p:tavLst>
                                        <p:tav tm="0">
                                          <p:val>
                                            <p:strVal val="ppt_x"/>
                                          </p:val>
                                        </p:tav>
                                        <p:tav tm="100000">
                                          <p:val>
                                            <p:strVal val="1+ppt_w/2"/>
                                          </p:val>
                                        </p:tav>
                                      </p:tavLst>
                                    </p:anim>
                                    <p:anim calcmode="lin" valueType="num">
                                      <p:cBhvr additive="base">
                                        <p:cTn id="26" dur="5500"/>
                                        <p:tgtEl>
                                          <p:spTgt spid="5"/>
                                        </p:tgtEl>
                                        <p:attrNameLst>
                                          <p:attrName>ppt_y</p:attrName>
                                        </p:attrNameLst>
                                      </p:cBhvr>
                                      <p:tavLst>
                                        <p:tav tm="0">
                                          <p:val>
                                            <p:strVal val="ppt_y"/>
                                          </p:val>
                                        </p:tav>
                                        <p:tav tm="100000">
                                          <p:val>
                                            <p:strVal val="1+ppt_h/2"/>
                                          </p:val>
                                        </p:tav>
                                      </p:tavLst>
                                    </p:anim>
                                    <p:set>
                                      <p:cBhvr>
                                        <p:cTn id="27" dur="1" fill="hold">
                                          <p:stCondLst>
                                            <p:cond delay="5499"/>
                                          </p:stCondLst>
                                        </p:cTn>
                                        <p:tgtEl>
                                          <p:spTgt spid="5"/>
                                        </p:tgtEl>
                                        <p:attrNameLst>
                                          <p:attrName>style.visibility</p:attrName>
                                        </p:attrNameLst>
                                      </p:cBhvr>
                                      <p:to>
                                        <p:strVal val="hidden"/>
                                      </p:to>
                                    </p:set>
                                  </p:childTnLst>
                                </p:cTn>
                              </p:par>
                              <p:par>
                                <p:cTn id="28" presetID="19" presetClass="entr" presetSubtype="5"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4500" fill="hold"/>
                                        <p:tgtEl>
                                          <p:spTgt spid="6"/>
                                        </p:tgtEl>
                                        <p:attrNameLst>
                                          <p:attrName>ppt_w</p:attrName>
                                        </p:attrNameLst>
                                      </p:cBhvr>
                                      <p:tavLst>
                                        <p:tav tm="0">
                                          <p:val>
                                            <p:strVal val="#ppt_w"/>
                                          </p:val>
                                        </p:tav>
                                        <p:tav tm="100000">
                                          <p:val>
                                            <p:strVal val="#ppt_w"/>
                                          </p:val>
                                        </p:tav>
                                      </p:tavLst>
                                    </p:anim>
                                    <p:anim calcmode="lin" valueType="num">
                                      <p:cBhvr>
                                        <p:cTn id="31" dur="4500" fill="hold"/>
                                        <p:tgtEl>
                                          <p:spTgt spid="6"/>
                                        </p:tgtEl>
                                        <p:attrNameLst>
                                          <p:attrName>ppt_h</p:attrName>
                                        </p:attrNameLst>
                                      </p:cBhvr>
                                      <p:tavLst>
                                        <p:tav tm="0" fmla="#ppt_h*sin(2.5*pi*$)">
                                          <p:val>
                                            <p:fltVal val="0"/>
                                          </p:val>
                                        </p:tav>
                                        <p:tav tm="100000">
                                          <p:val>
                                            <p:fltVal val="1"/>
                                          </p:val>
                                        </p:tav>
                                      </p:tavLst>
                                    </p:anim>
                                  </p:childTnLst>
                                </p:cTn>
                              </p:par>
                              <p:par>
                                <p:cTn id="32" presetID="8" presetClass="emph" presetSubtype="0" repeatCount="indefinite" fill="hold" nodeType="withEffect">
                                  <p:stCondLst>
                                    <p:cond delay="0"/>
                                  </p:stCondLst>
                                  <p:childTnLst>
                                    <p:animRot by="21600000">
                                      <p:cBhvr>
                                        <p:cTn id="33" dur="4250" fill="hold"/>
                                        <p:tgtEl>
                                          <p:spTgt spid="6"/>
                                        </p:tgtEl>
                                        <p:attrNameLst>
                                          <p:attrName>r</p:attrName>
                                        </p:attrNameLst>
                                      </p:cBhvr>
                                    </p:animRot>
                                  </p:childTnLst>
                                </p:cTn>
                              </p:par>
                              <p:par>
                                <p:cTn id="34" presetID="2" presetClass="exit" presetSubtype="6" fill="hold" nodeType="withEffect">
                                  <p:stCondLst>
                                    <p:cond delay="0"/>
                                  </p:stCondLst>
                                  <p:childTnLst>
                                    <p:anim calcmode="lin" valueType="num">
                                      <p:cBhvr additive="base">
                                        <p:cTn id="35" dur="5500"/>
                                        <p:tgtEl>
                                          <p:spTgt spid="6"/>
                                        </p:tgtEl>
                                        <p:attrNameLst>
                                          <p:attrName>ppt_x</p:attrName>
                                        </p:attrNameLst>
                                      </p:cBhvr>
                                      <p:tavLst>
                                        <p:tav tm="0">
                                          <p:val>
                                            <p:strVal val="ppt_x"/>
                                          </p:val>
                                        </p:tav>
                                        <p:tav tm="100000">
                                          <p:val>
                                            <p:strVal val="1+ppt_w/2"/>
                                          </p:val>
                                        </p:tav>
                                      </p:tavLst>
                                    </p:anim>
                                    <p:anim calcmode="lin" valueType="num">
                                      <p:cBhvr additive="base">
                                        <p:cTn id="36" dur="5500"/>
                                        <p:tgtEl>
                                          <p:spTgt spid="6"/>
                                        </p:tgtEl>
                                        <p:attrNameLst>
                                          <p:attrName>ppt_y</p:attrName>
                                        </p:attrNameLst>
                                      </p:cBhvr>
                                      <p:tavLst>
                                        <p:tav tm="0">
                                          <p:val>
                                            <p:strVal val="ppt_y"/>
                                          </p:val>
                                        </p:tav>
                                        <p:tav tm="100000">
                                          <p:val>
                                            <p:strVal val="1+ppt_h/2"/>
                                          </p:val>
                                        </p:tav>
                                      </p:tavLst>
                                    </p:anim>
                                    <p:set>
                                      <p:cBhvr>
                                        <p:cTn id="37" dur="1" fill="hold">
                                          <p:stCondLst>
                                            <p:cond delay="5499"/>
                                          </p:stCondLst>
                                        </p:cTn>
                                        <p:tgtEl>
                                          <p:spTgt spid="6"/>
                                        </p:tgtEl>
                                        <p:attrNameLst>
                                          <p:attrName>style.visibility</p:attrName>
                                        </p:attrNameLst>
                                      </p:cBhvr>
                                      <p:to>
                                        <p:strVal val="hidden"/>
                                      </p:to>
                                    </p:set>
                                  </p:childTnLst>
                                </p:cTn>
                              </p:par>
                              <p:par>
                                <p:cTn id="38" presetID="19" presetClass="entr" presetSubtype="5" fill="hold"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4500" fill="hold"/>
                                        <p:tgtEl>
                                          <p:spTgt spid="7"/>
                                        </p:tgtEl>
                                        <p:attrNameLst>
                                          <p:attrName>ppt_w</p:attrName>
                                        </p:attrNameLst>
                                      </p:cBhvr>
                                      <p:tavLst>
                                        <p:tav tm="0">
                                          <p:val>
                                            <p:strVal val="#ppt_w"/>
                                          </p:val>
                                        </p:tav>
                                        <p:tav tm="100000">
                                          <p:val>
                                            <p:strVal val="#ppt_w"/>
                                          </p:val>
                                        </p:tav>
                                      </p:tavLst>
                                    </p:anim>
                                    <p:anim calcmode="lin" valueType="num">
                                      <p:cBhvr>
                                        <p:cTn id="41" dur="4500" fill="hold"/>
                                        <p:tgtEl>
                                          <p:spTgt spid="7"/>
                                        </p:tgtEl>
                                        <p:attrNameLst>
                                          <p:attrName>ppt_h</p:attrName>
                                        </p:attrNameLst>
                                      </p:cBhvr>
                                      <p:tavLst>
                                        <p:tav tm="0" fmla="#ppt_h*sin(2.5*pi*$)">
                                          <p:val>
                                            <p:fltVal val="0"/>
                                          </p:val>
                                        </p:tav>
                                        <p:tav tm="100000">
                                          <p:val>
                                            <p:fltVal val="1"/>
                                          </p:val>
                                        </p:tav>
                                      </p:tavLst>
                                    </p:anim>
                                  </p:childTnLst>
                                </p:cTn>
                              </p:par>
                              <p:par>
                                <p:cTn id="42" presetID="8" presetClass="emph" presetSubtype="0" repeatCount="indefinite" fill="hold" nodeType="withEffect">
                                  <p:stCondLst>
                                    <p:cond delay="0"/>
                                  </p:stCondLst>
                                  <p:childTnLst>
                                    <p:animRot by="-21600000">
                                      <p:cBhvr>
                                        <p:cTn id="43" dur="4250" fill="hold"/>
                                        <p:tgtEl>
                                          <p:spTgt spid="7"/>
                                        </p:tgtEl>
                                        <p:attrNameLst>
                                          <p:attrName>r</p:attrName>
                                        </p:attrNameLst>
                                      </p:cBhvr>
                                    </p:animRot>
                                  </p:childTnLst>
                                </p:cTn>
                              </p:par>
                              <p:par>
                                <p:cTn id="44" presetID="2" presetClass="exit" presetSubtype="12" fill="hold" nodeType="withEffect">
                                  <p:stCondLst>
                                    <p:cond delay="0"/>
                                  </p:stCondLst>
                                  <p:childTnLst>
                                    <p:anim calcmode="lin" valueType="num">
                                      <p:cBhvr additive="base">
                                        <p:cTn id="45" dur="5500"/>
                                        <p:tgtEl>
                                          <p:spTgt spid="7"/>
                                        </p:tgtEl>
                                        <p:attrNameLst>
                                          <p:attrName>ppt_x</p:attrName>
                                        </p:attrNameLst>
                                      </p:cBhvr>
                                      <p:tavLst>
                                        <p:tav tm="0">
                                          <p:val>
                                            <p:strVal val="ppt_x"/>
                                          </p:val>
                                        </p:tav>
                                        <p:tav tm="100000">
                                          <p:val>
                                            <p:strVal val="0-ppt_w/2"/>
                                          </p:val>
                                        </p:tav>
                                      </p:tavLst>
                                    </p:anim>
                                    <p:anim calcmode="lin" valueType="num">
                                      <p:cBhvr additive="base">
                                        <p:cTn id="46" dur="5500"/>
                                        <p:tgtEl>
                                          <p:spTgt spid="7"/>
                                        </p:tgtEl>
                                        <p:attrNameLst>
                                          <p:attrName>ppt_y</p:attrName>
                                        </p:attrNameLst>
                                      </p:cBhvr>
                                      <p:tavLst>
                                        <p:tav tm="0">
                                          <p:val>
                                            <p:strVal val="ppt_y"/>
                                          </p:val>
                                        </p:tav>
                                        <p:tav tm="100000">
                                          <p:val>
                                            <p:strVal val="1+ppt_h/2"/>
                                          </p:val>
                                        </p:tav>
                                      </p:tavLst>
                                    </p:anim>
                                    <p:set>
                                      <p:cBhvr>
                                        <p:cTn id="47" dur="1" fill="hold">
                                          <p:stCondLst>
                                            <p:cond delay="5499"/>
                                          </p:stCondLst>
                                        </p:cTn>
                                        <p:tgtEl>
                                          <p:spTgt spid="7"/>
                                        </p:tgtEl>
                                        <p:attrNameLst>
                                          <p:attrName>style.visibility</p:attrName>
                                        </p:attrNameLst>
                                      </p:cBhvr>
                                      <p:to>
                                        <p:strVal val="hidden"/>
                                      </p:to>
                                    </p:set>
                                  </p:childTnLst>
                                </p:cTn>
                              </p:par>
                              <p:par>
                                <p:cTn id="48" presetID="19" presetClass="entr" presetSubtype="5" fill="hold"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p:cTn id="50" dur="4500" fill="hold"/>
                                        <p:tgtEl>
                                          <p:spTgt spid="8"/>
                                        </p:tgtEl>
                                        <p:attrNameLst>
                                          <p:attrName>ppt_w</p:attrName>
                                        </p:attrNameLst>
                                      </p:cBhvr>
                                      <p:tavLst>
                                        <p:tav tm="0">
                                          <p:val>
                                            <p:strVal val="#ppt_w"/>
                                          </p:val>
                                        </p:tav>
                                        <p:tav tm="100000">
                                          <p:val>
                                            <p:strVal val="#ppt_w"/>
                                          </p:val>
                                        </p:tav>
                                      </p:tavLst>
                                    </p:anim>
                                    <p:anim calcmode="lin" valueType="num">
                                      <p:cBhvr>
                                        <p:cTn id="51" dur="4500" fill="hold"/>
                                        <p:tgtEl>
                                          <p:spTgt spid="8"/>
                                        </p:tgtEl>
                                        <p:attrNameLst>
                                          <p:attrName>ppt_h</p:attrName>
                                        </p:attrNameLst>
                                      </p:cBhvr>
                                      <p:tavLst>
                                        <p:tav tm="0" fmla="#ppt_h*sin(2.5*pi*$)">
                                          <p:val>
                                            <p:fltVal val="0"/>
                                          </p:val>
                                        </p:tav>
                                        <p:tav tm="100000">
                                          <p:val>
                                            <p:fltVal val="1"/>
                                          </p:val>
                                        </p:tav>
                                      </p:tavLst>
                                    </p:anim>
                                  </p:childTnLst>
                                </p:cTn>
                              </p:par>
                              <p:par>
                                <p:cTn id="52" presetID="8" presetClass="emph" presetSubtype="0" repeatCount="indefinite" fill="hold" nodeType="withEffect">
                                  <p:stCondLst>
                                    <p:cond delay="0"/>
                                  </p:stCondLst>
                                  <p:childTnLst>
                                    <p:animRot by="-21600000">
                                      <p:cBhvr>
                                        <p:cTn id="53" dur="4250" fill="hold"/>
                                        <p:tgtEl>
                                          <p:spTgt spid="8"/>
                                        </p:tgtEl>
                                        <p:attrNameLst>
                                          <p:attrName>r</p:attrName>
                                        </p:attrNameLst>
                                      </p:cBhvr>
                                    </p:animRot>
                                  </p:childTnLst>
                                </p:cTn>
                              </p:par>
                              <p:par>
                                <p:cTn id="54" presetID="2" presetClass="exit" presetSubtype="12" fill="hold" nodeType="withEffect">
                                  <p:stCondLst>
                                    <p:cond delay="0"/>
                                  </p:stCondLst>
                                  <p:childTnLst>
                                    <p:anim calcmode="lin" valueType="num">
                                      <p:cBhvr additive="base">
                                        <p:cTn id="55" dur="5500"/>
                                        <p:tgtEl>
                                          <p:spTgt spid="8"/>
                                        </p:tgtEl>
                                        <p:attrNameLst>
                                          <p:attrName>ppt_x</p:attrName>
                                        </p:attrNameLst>
                                      </p:cBhvr>
                                      <p:tavLst>
                                        <p:tav tm="0">
                                          <p:val>
                                            <p:strVal val="ppt_x"/>
                                          </p:val>
                                        </p:tav>
                                        <p:tav tm="100000">
                                          <p:val>
                                            <p:strVal val="0-ppt_w/2"/>
                                          </p:val>
                                        </p:tav>
                                      </p:tavLst>
                                    </p:anim>
                                    <p:anim calcmode="lin" valueType="num">
                                      <p:cBhvr additive="base">
                                        <p:cTn id="56" dur="5500"/>
                                        <p:tgtEl>
                                          <p:spTgt spid="8"/>
                                        </p:tgtEl>
                                        <p:attrNameLst>
                                          <p:attrName>ppt_y</p:attrName>
                                        </p:attrNameLst>
                                      </p:cBhvr>
                                      <p:tavLst>
                                        <p:tav tm="0">
                                          <p:val>
                                            <p:strVal val="ppt_y"/>
                                          </p:val>
                                        </p:tav>
                                        <p:tav tm="100000">
                                          <p:val>
                                            <p:strVal val="1+ppt_h/2"/>
                                          </p:val>
                                        </p:tav>
                                      </p:tavLst>
                                    </p:anim>
                                    <p:set>
                                      <p:cBhvr>
                                        <p:cTn id="57" dur="1" fill="hold">
                                          <p:stCondLst>
                                            <p:cond delay="5499"/>
                                          </p:stCondLst>
                                        </p:cTn>
                                        <p:tgtEl>
                                          <p:spTgt spid="8"/>
                                        </p:tgtEl>
                                        <p:attrNameLst>
                                          <p:attrName>style.visibility</p:attrName>
                                        </p:attrNameLst>
                                      </p:cBhvr>
                                      <p:to>
                                        <p:strVal val="hidden"/>
                                      </p:to>
                                    </p:set>
                                  </p:childTnLst>
                                </p:cTn>
                              </p:par>
                              <p:par>
                                <p:cTn id="58" presetID="19" presetClass="entr" presetSubtype="5" fill="hold" nodeType="withEffect">
                                  <p:stCondLst>
                                    <p:cond delay="0"/>
                                  </p:stCondLst>
                                  <p:childTnLst>
                                    <p:set>
                                      <p:cBhvr>
                                        <p:cTn id="59" dur="1" fill="hold">
                                          <p:stCondLst>
                                            <p:cond delay="0"/>
                                          </p:stCondLst>
                                        </p:cTn>
                                        <p:tgtEl>
                                          <p:spTgt spid="9"/>
                                        </p:tgtEl>
                                        <p:attrNameLst>
                                          <p:attrName>style.visibility</p:attrName>
                                        </p:attrNameLst>
                                      </p:cBhvr>
                                      <p:to>
                                        <p:strVal val="visible"/>
                                      </p:to>
                                    </p:set>
                                    <p:anim calcmode="lin" valueType="num">
                                      <p:cBhvr>
                                        <p:cTn id="60" dur="4500" fill="hold"/>
                                        <p:tgtEl>
                                          <p:spTgt spid="9"/>
                                        </p:tgtEl>
                                        <p:attrNameLst>
                                          <p:attrName>ppt_w</p:attrName>
                                        </p:attrNameLst>
                                      </p:cBhvr>
                                      <p:tavLst>
                                        <p:tav tm="0">
                                          <p:val>
                                            <p:strVal val="#ppt_w"/>
                                          </p:val>
                                        </p:tav>
                                        <p:tav tm="100000">
                                          <p:val>
                                            <p:strVal val="#ppt_w"/>
                                          </p:val>
                                        </p:tav>
                                      </p:tavLst>
                                    </p:anim>
                                    <p:anim calcmode="lin" valueType="num">
                                      <p:cBhvr>
                                        <p:cTn id="61" dur="4500" fill="hold"/>
                                        <p:tgtEl>
                                          <p:spTgt spid="9"/>
                                        </p:tgtEl>
                                        <p:attrNameLst>
                                          <p:attrName>ppt_h</p:attrName>
                                        </p:attrNameLst>
                                      </p:cBhvr>
                                      <p:tavLst>
                                        <p:tav tm="0" fmla="#ppt_h*sin(2.5*pi*$)">
                                          <p:val>
                                            <p:fltVal val="0"/>
                                          </p:val>
                                        </p:tav>
                                        <p:tav tm="100000">
                                          <p:val>
                                            <p:fltVal val="1"/>
                                          </p:val>
                                        </p:tav>
                                      </p:tavLst>
                                    </p:anim>
                                  </p:childTnLst>
                                </p:cTn>
                              </p:par>
                              <p:par>
                                <p:cTn id="62" presetID="8" presetClass="emph" presetSubtype="0" repeatCount="indefinite" fill="hold" nodeType="withEffect">
                                  <p:stCondLst>
                                    <p:cond delay="0"/>
                                  </p:stCondLst>
                                  <p:childTnLst>
                                    <p:animRot by="-21600000">
                                      <p:cBhvr>
                                        <p:cTn id="63" dur="4250" fill="hold"/>
                                        <p:tgtEl>
                                          <p:spTgt spid="9"/>
                                        </p:tgtEl>
                                        <p:attrNameLst>
                                          <p:attrName>r</p:attrName>
                                        </p:attrNameLst>
                                      </p:cBhvr>
                                    </p:animRot>
                                  </p:childTnLst>
                                </p:cTn>
                              </p:par>
                              <p:par>
                                <p:cTn id="64" presetID="2" presetClass="exit" presetSubtype="12" fill="hold" nodeType="withEffect">
                                  <p:stCondLst>
                                    <p:cond delay="0"/>
                                  </p:stCondLst>
                                  <p:childTnLst>
                                    <p:anim calcmode="lin" valueType="num">
                                      <p:cBhvr additive="base">
                                        <p:cTn id="65" dur="5500"/>
                                        <p:tgtEl>
                                          <p:spTgt spid="9"/>
                                        </p:tgtEl>
                                        <p:attrNameLst>
                                          <p:attrName>ppt_x</p:attrName>
                                        </p:attrNameLst>
                                      </p:cBhvr>
                                      <p:tavLst>
                                        <p:tav tm="0">
                                          <p:val>
                                            <p:strVal val="ppt_x"/>
                                          </p:val>
                                        </p:tav>
                                        <p:tav tm="100000">
                                          <p:val>
                                            <p:strVal val="0-ppt_w/2"/>
                                          </p:val>
                                        </p:tav>
                                      </p:tavLst>
                                    </p:anim>
                                    <p:anim calcmode="lin" valueType="num">
                                      <p:cBhvr additive="base">
                                        <p:cTn id="66" dur="5500"/>
                                        <p:tgtEl>
                                          <p:spTgt spid="9"/>
                                        </p:tgtEl>
                                        <p:attrNameLst>
                                          <p:attrName>ppt_y</p:attrName>
                                        </p:attrNameLst>
                                      </p:cBhvr>
                                      <p:tavLst>
                                        <p:tav tm="0">
                                          <p:val>
                                            <p:strVal val="ppt_y"/>
                                          </p:val>
                                        </p:tav>
                                        <p:tav tm="100000">
                                          <p:val>
                                            <p:strVal val="1+ppt_h/2"/>
                                          </p:val>
                                        </p:tav>
                                      </p:tavLst>
                                    </p:anim>
                                    <p:set>
                                      <p:cBhvr>
                                        <p:cTn id="67" dur="1" fill="hold">
                                          <p:stCondLst>
                                            <p:cond delay="5499"/>
                                          </p:stCondLst>
                                        </p:cTn>
                                        <p:tgtEl>
                                          <p:spTgt spid="9"/>
                                        </p:tgtEl>
                                        <p:attrNameLst>
                                          <p:attrName>style.visibility</p:attrName>
                                        </p:attrNameLst>
                                      </p:cBhvr>
                                      <p:to>
                                        <p:strVal val="hidden"/>
                                      </p:to>
                                    </p:set>
                                  </p:childTnLst>
                                </p:cTn>
                              </p:par>
                              <p:par>
                                <p:cTn id="68" presetID="19" presetClass="entr" presetSubtype="5" fill="hold"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4500" fill="hold"/>
                                        <p:tgtEl>
                                          <p:spTgt spid="10"/>
                                        </p:tgtEl>
                                        <p:attrNameLst>
                                          <p:attrName>ppt_w</p:attrName>
                                        </p:attrNameLst>
                                      </p:cBhvr>
                                      <p:tavLst>
                                        <p:tav tm="0">
                                          <p:val>
                                            <p:strVal val="#ppt_w"/>
                                          </p:val>
                                        </p:tav>
                                        <p:tav tm="100000">
                                          <p:val>
                                            <p:strVal val="#ppt_w"/>
                                          </p:val>
                                        </p:tav>
                                      </p:tavLst>
                                    </p:anim>
                                    <p:anim calcmode="lin" valueType="num">
                                      <p:cBhvr>
                                        <p:cTn id="71" dur="4500" fill="hold"/>
                                        <p:tgtEl>
                                          <p:spTgt spid="10"/>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nodeType="withEffect">
                                  <p:stCondLst>
                                    <p:cond delay="0"/>
                                  </p:stCondLst>
                                  <p:childTnLst>
                                    <p:animRot by="-21600000">
                                      <p:cBhvr>
                                        <p:cTn id="73" dur="4250" fill="hold"/>
                                        <p:tgtEl>
                                          <p:spTgt spid="10"/>
                                        </p:tgtEl>
                                        <p:attrNameLst>
                                          <p:attrName>r</p:attrName>
                                        </p:attrNameLst>
                                      </p:cBhvr>
                                    </p:animRot>
                                  </p:childTnLst>
                                </p:cTn>
                              </p:par>
                              <p:par>
                                <p:cTn id="74" presetID="2" presetClass="exit" presetSubtype="3" fill="hold" nodeType="withEffect">
                                  <p:stCondLst>
                                    <p:cond delay="0"/>
                                  </p:stCondLst>
                                  <p:childTnLst>
                                    <p:anim calcmode="lin" valueType="num">
                                      <p:cBhvr additive="base">
                                        <p:cTn id="75" dur="5500"/>
                                        <p:tgtEl>
                                          <p:spTgt spid="10"/>
                                        </p:tgtEl>
                                        <p:attrNameLst>
                                          <p:attrName>ppt_x</p:attrName>
                                        </p:attrNameLst>
                                      </p:cBhvr>
                                      <p:tavLst>
                                        <p:tav tm="0">
                                          <p:val>
                                            <p:strVal val="ppt_x"/>
                                          </p:val>
                                        </p:tav>
                                        <p:tav tm="100000">
                                          <p:val>
                                            <p:strVal val="1+ppt_w/2"/>
                                          </p:val>
                                        </p:tav>
                                      </p:tavLst>
                                    </p:anim>
                                    <p:anim calcmode="lin" valueType="num">
                                      <p:cBhvr additive="base">
                                        <p:cTn id="76" dur="5500"/>
                                        <p:tgtEl>
                                          <p:spTgt spid="10"/>
                                        </p:tgtEl>
                                        <p:attrNameLst>
                                          <p:attrName>ppt_y</p:attrName>
                                        </p:attrNameLst>
                                      </p:cBhvr>
                                      <p:tavLst>
                                        <p:tav tm="0">
                                          <p:val>
                                            <p:strVal val="ppt_y"/>
                                          </p:val>
                                        </p:tav>
                                        <p:tav tm="100000">
                                          <p:val>
                                            <p:strVal val="0-ppt_h/2"/>
                                          </p:val>
                                        </p:tav>
                                      </p:tavLst>
                                    </p:anim>
                                    <p:set>
                                      <p:cBhvr>
                                        <p:cTn id="77" dur="1" fill="hold">
                                          <p:stCondLst>
                                            <p:cond delay="5499"/>
                                          </p:stCondLst>
                                        </p:cTn>
                                        <p:tgtEl>
                                          <p:spTgt spid="10"/>
                                        </p:tgtEl>
                                        <p:attrNameLst>
                                          <p:attrName>style.visibility</p:attrName>
                                        </p:attrNameLst>
                                      </p:cBhvr>
                                      <p:to>
                                        <p:strVal val="hidden"/>
                                      </p:to>
                                    </p:set>
                                  </p:childTnLst>
                                </p:cTn>
                              </p:par>
                              <p:par>
                                <p:cTn id="78" presetID="19" presetClass="entr" presetSubtype="5" fill="hold" nodeType="withEffect">
                                  <p:stCondLst>
                                    <p:cond delay="0"/>
                                  </p:stCondLst>
                                  <p:childTnLst>
                                    <p:set>
                                      <p:cBhvr>
                                        <p:cTn id="79" dur="1" fill="hold">
                                          <p:stCondLst>
                                            <p:cond delay="0"/>
                                          </p:stCondLst>
                                        </p:cTn>
                                        <p:tgtEl>
                                          <p:spTgt spid="11"/>
                                        </p:tgtEl>
                                        <p:attrNameLst>
                                          <p:attrName>style.visibility</p:attrName>
                                        </p:attrNameLst>
                                      </p:cBhvr>
                                      <p:to>
                                        <p:strVal val="visible"/>
                                      </p:to>
                                    </p:set>
                                    <p:anim calcmode="lin" valueType="num">
                                      <p:cBhvr>
                                        <p:cTn id="80" dur="4500" fill="hold"/>
                                        <p:tgtEl>
                                          <p:spTgt spid="11"/>
                                        </p:tgtEl>
                                        <p:attrNameLst>
                                          <p:attrName>ppt_w</p:attrName>
                                        </p:attrNameLst>
                                      </p:cBhvr>
                                      <p:tavLst>
                                        <p:tav tm="0">
                                          <p:val>
                                            <p:strVal val="#ppt_w"/>
                                          </p:val>
                                        </p:tav>
                                        <p:tav tm="100000">
                                          <p:val>
                                            <p:strVal val="#ppt_w"/>
                                          </p:val>
                                        </p:tav>
                                      </p:tavLst>
                                    </p:anim>
                                    <p:anim calcmode="lin" valueType="num">
                                      <p:cBhvr>
                                        <p:cTn id="81" dur="4500" fill="hold"/>
                                        <p:tgtEl>
                                          <p:spTgt spid="11"/>
                                        </p:tgtEl>
                                        <p:attrNameLst>
                                          <p:attrName>ppt_h</p:attrName>
                                        </p:attrNameLst>
                                      </p:cBhvr>
                                      <p:tavLst>
                                        <p:tav tm="0" fmla="#ppt_h*sin(2.5*pi*$)">
                                          <p:val>
                                            <p:fltVal val="0"/>
                                          </p:val>
                                        </p:tav>
                                        <p:tav tm="100000">
                                          <p:val>
                                            <p:fltVal val="1"/>
                                          </p:val>
                                        </p:tav>
                                      </p:tavLst>
                                    </p:anim>
                                  </p:childTnLst>
                                </p:cTn>
                              </p:par>
                              <p:par>
                                <p:cTn id="82" presetID="8" presetClass="emph" presetSubtype="0" repeatCount="indefinite" fill="hold" nodeType="withEffect">
                                  <p:stCondLst>
                                    <p:cond delay="0"/>
                                  </p:stCondLst>
                                  <p:childTnLst>
                                    <p:animRot by="-21600000">
                                      <p:cBhvr>
                                        <p:cTn id="83" dur="4250" fill="hold"/>
                                        <p:tgtEl>
                                          <p:spTgt spid="11"/>
                                        </p:tgtEl>
                                        <p:attrNameLst>
                                          <p:attrName>r</p:attrName>
                                        </p:attrNameLst>
                                      </p:cBhvr>
                                    </p:animRot>
                                  </p:childTnLst>
                                </p:cTn>
                              </p:par>
                              <p:par>
                                <p:cTn id="84" presetID="2" presetClass="exit" presetSubtype="3" fill="hold" nodeType="withEffect">
                                  <p:stCondLst>
                                    <p:cond delay="0"/>
                                  </p:stCondLst>
                                  <p:childTnLst>
                                    <p:anim calcmode="lin" valueType="num">
                                      <p:cBhvr additive="base">
                                        <p:cTn id="85" dur="5500"/>
                                        <p:tgtEl>
                                          <p:spTgt spid="11"/>
                                        </p:tgtEl>
                                        <p:attrNameLst>
                                          <p:attrName>ppt_x</p:attrName>
                                        </p:attrNameLst>
                                      </p:cBhvr>
                                      <p:tavLst>
                                        <p:tav tm="0">
                                          <p:val>
                                            <p:strVal val="ppt_x"/>
                                          </p:val>
                                        </p:tav>
                                        <p:tav tm="100000">
                                          <p:val>
                                            <p:strVal val="1+ppt_w/2"/>
                                          </p:val>
                                        </p:tav>
                                      </p:tavLst>
                                    </p:anim>
                                    <p:anim calcmode="lin" valueType="num">
                                      <p:cBhvr additive="base">
                                        <p:cTn id="86" dur="5500"/>
                                        <p:tgtEl>
                                          <p:spTgt spid="11"/>
                                        </p:tgtEl>
                                        <p:attrNameLst>
                                          <p:attrName>ppt_y</p:attrName>
                                        </p:attrNameLst>
                                      </p:cBhvr>
                                      <p:tavLst>
                                        <p:tav tm="0">
                                          <p:val>
                                            <p:strVal val="ppt_y"/>
                                          </p:val>
                                        </p:tav>
                                        <p:tav tm="100000">
                                          <p:val>
                                            <p:strVal val="0-ppt_h/2"/>
                                          </p:val>
                                        </p:tav>
                                      </p:tavLst>
                                    </p:anim>
                                    <p:set>
                                      <p:cBhvr>
                                        <p:cTn id="87" dur="1" fill="hold">
                                          <p:stCondLst>
                                            <p:cond delay="5499"/>
                                          </p:stCondLst>
                                        </p:cTn>
                                        <p:tgtEl>
                                          <p:spTgt spid="11"/>
                                        </p:tgtEl>
                                        <p:attrNameLst>
                                          <p:attrName>style.visibility</p:attrName>
                                        </p:attrNameLst>
                                      </p:cBhvr>
                                      <p:to>
                                        <p:strVal val="hidden"/>
                                      </p:to>
                                    </p:set>
                                  </p:childTnLst>
                                </p:cTn>
                              </p:par>
                              <p:par>
                                <p:cTn id="88" presetID="19" presetClass="entr" presetSubtype="5" fill="hold" nodeType="withEffect">
                                  <p:stCondLst>
                                    <p:cond delay="0"/>
                                  </p:stCondLst>
                                  <p:childTnLst>
                                    <p:set>
                                      <p:cBhvr>
                                        <p:cTn id="89" dur="1" fill="hold">
                                          <p:stCondLst>
                                            <p:cond delay="0"/>
                                          </p:stCondLst>
                                        </p:cTn>
                                        <p:tgtEl>
                                          <p:spTgt spid="12"/>
                                        </p:tgtEl>
                                        <p:attrNameLst>
                                          <p:attrName>style.visibility</p:attrName>
                                        </p:attrNameLst>
                                      </p:cBhvr>
                                      <p:to>
                                        <p:strVal val="visible"/>
                                      </p:to>
                                    </p:set>
                                    <p:anim calcmode="lin" valueType="num">
                                      <p:cBhvr>
                                        <p:cTn id="90" dur="4500" fill="hold"/>
                                        <p:tgtEl>
                                          <p:spTgt spid="12"/>
                                        </p:tgtEl>
                                        <p:attrNameLst>
                                          <p:attrName>ppt_w</p:attrName>
                                        </p:attrNameLst>
                                      </p:cBhvr>
                                      <p:tavLst>
                                        <p:tav tm="0">
                                          <p:val>
                                            <p:strVal val="#ppt_w"/>
                                          </p:val>
                                        </p:tav>
                                        <p:tav tm="100000">
                                          <p:val>
                                            <p:strVal val="#ppt_w"/>
                                          </p:val>
                                        </p:tav>
                                      </p:tavLst>
                                    </p:anim>
                                    <p:anim calcmode="lin" valueType="num">
                                      <p:cBhvr>
                                        <p:cTn id="91" dur="4500" fill="hold"/>
                                        <p:tgtEl>
                                          <p:spTgt spid="12"/>
                                        </p:tgtEl>
                                        <p:attrNameLst>
                                          <p:attrName>ppt_h</p:attrName>
                                        </p:attrNameLst>
                                      </p:cBhvr>
                                      <p:tavLst>
                                        <p:tav tm="0" fmla="#ppt_h*sin(2.5*pi*$)">
                                          <p:val>
                                            <p:fltVal val="0"/>
                                          </p:val>
                                        </p:tav>
                                        <p:tav tm="100000">
                                          <p:val>
                                            <p:fltVal val="1"/>
                                          </p:val>
                                        </p:tav>
                                      </p:tavLst>
                                    </p:anim>
                                  </p:childTnLst>
                                </p:cTn>
                              </p:par>
                              <p:par>
                                <p:cTn id="92" presetID="8" presetClass="emph" presetSubtype="0" repeatCount="indefinite" fill="hold" nodeType="withEffect">
                                  <p:stCondLst>
                                    <p:cond delay="0"/>
                                  </p:stCondLst>
                                  <p:childTnLst>
                                    <p:animRot by="-21600000">
                                      <p:cBhvr>
                                        <p:cTn id="93" dur="4250" fill="hold"/>
                                        <p:tgtEl>
                                          <p:spTgt spid="12"/>
                                        </p:tgtEl>
                                        <p:attrNameLst>
                                          <p:attrName>r</p:attrName>
                                        </p:attrNameLst>
                                      </p:cBhvr>
                                    </p:animRot>
                                  </p:childTnLst>
                                </p:cTn>
                              </p:par>
                              <p:par>
                                <p:cTn id="94" presetID="2" presetClass="exit" presetSubtype="3" fill="hold" nodeType="withEffect">
                                  <p:stCondLst>
                                    <p:cond delay="0"/>
                                  </p:stCondLst>
                                  <p:childTnLst>
                                    <p:anim calcmode="lin" valueType="num">
                                      <p:cBhvr additive="base">
                                        <p:cTn id="95" dur="5500"/>
                                        <p:tgtEl>
                                          <p:spTgt spid="12"/>
                                        </p:tgtEl>
                                        <p:attrNameLst>
                                          <p:attrName>ppt_x</p:attrName>
                                        </p:attrNameLst>
                                      </p:cBhvr>
                                      <p:tavLst>
                                        <p:tav tm="0">
                                          <p:val>
                                            <p:strVal val="ppt_x"/>
                                          </p:val>
                                        </p:tav>
                                        <p:tav tm="100000">
                                          <p:val>
                                            <p:strVal val="1+ppt_w/2"/>
                                          </p:val>
                                        </p:tav>
                                      </p:tavLst>
                                    </p:anim>
                                    <p:anim calcmode="lin" valueType="num">
                                      <p:cBhvr additive="base">
                                        <p:cTn id="96" dur="5500"/>
                                        <p:tgtEl>
                                          <p:spTgt spid="12"/>
                                        </p:tgtEl>
                                        <p:attrNameLst>
                                          <p:attrName>ppt_y</p:attrName>
                                        </p:attrNameLst>
                                      </p:cBhvr>
                                      <p:tavLst>
                                        <p:tav tm="0">
                                          <p:val>
                                            <p:strVal val="ppt_y"/>
                                          </p:val>
                                        </p:tav>
                                        <p:tav tm="100000">
                                          <p:val>
                                            <p:strVal val="0-ppt_h/2"/>
                                          </p:val>
                                        </p:tav>
                                      </p:tavLst>
                                    </p:anim>
                                    <p:set>
                                      <p:cBhvr>
                                        <p:cTn id="97" dur="1" fill="hold">
                                          <p:stCondLst>
                                            <p:cond delay="5499"/>
                                          </p:stCondLst>
                                        </p:cTn>
                                        <p:tgtEl>
                                          <p:spTgt spid="12"/>
                                        </p:tgtEl>
                                        <p:attrNameLst>
                                          <p:attrName>style.visibility</p:attrName>
                                        </p:attrNameLst>
                                      </p:cBhvr>
                                      <p:to>
                                        <p:strVal val="hidden"/>
                                      </p:to>
                                    </p:set>
                                  </p:childTnLst>
                                </p:cTn>
                              </p:par>
                              <p:par>
                                <p:cTn id="98" presetID="19" presetClass="entr" presetSubtype="5" fill="hold" nodeType="withEffect">
                                  <p:stCondLst>
                                    <p:cond delay="0"/>
                                  </p:stCondLst>
                                  <p:childTnLst>
                                    <p:set>
                                      <p:cBhvr>
                                        <p:cTn id="99" dur="1" fill="hold">
                                          <p:stCondLst>
                                            <p:cond delay="0"/>
                                          </p:stCondLst>
                                        </p:cTn>
                                        <p:tgtEl>
                                          <p:spTgt spid="13"/>
                                        </p:tgtEl>
                                        <p:attrNameLst>
                                          <p:attrName>style.visibility</p:attrName>
                                        </p:attrNameLst>
                                      </p:cBhvr>
                                      <p:to>
                                        <p:strVal val="visible"/>
                                      </p:to>
                                    </p:set>
                                    <p:anim calcmode="lin" valueType="num">
                                      <p:cBhvr>
                                        <p:cTn id="100" dur="4500" fill="hold"/>
                                        <p:tgtEl>
                                          <p:spTgt spid="13"/>
                                        </p:tgtEl>
                                        <p:attrNameLst>
                                          <p:attrName>ppt_w</p:attrName>
                                        </p:attrNameLst>
                                      </p:cBhvr>
                                      <p:tavLst>
                                        <p:tav tm="0">
                                          <p:val>
                                            <p:strVal val="#ppt_w"/>
                                          </p:val>
                                        </p:tav>
                                        <p:tav tm="100000">
                                          <p:val>
                                            <p:strVal val="#ppt_w"/>
                                          </p:val>
                                        </p:tav>
                                      </p:tavLst>
                                    </p:anim>
                                    <p:anim calcmode="lin" valueType="num">
                                      <p:cBhvr>
                                        <p:cTn id="101" dur="4500" fill="hold"/>
                                        <p:tgtEl>
                                          <p:spTgt spid="13"/>
                                        </p:tgtEl>
                                        <p:attrNameLst>
                                          <p:attrName>ppt_h</p:attrName>
                                        </p:attrNameLst>
                                      </p:cBhvr>
                                      <p:tavLst>
                                        <p:tav tm="0" fmla="#ppt_h*sin(2.5*pi*$)">
                                          <p:val>
                                            <p:fltVal val="0"/>
                                          </p:val>
                                        </p:tav>
                                        <p:tav tm="100000">
                                          <p:val>
                                            <p:fltVal val="1"/>
                                          </p:val>
                                        </p:tav>
                                      </p:tavLst>
                                    </p:anim>
                                  </p:childTnLst>
                                </p:cTn>
                              </p:par>
                              <p:par>
                                <p:cTn id="102" presetID="8" presetClass="emph" presetSubtype="0" repeatCount="indefinite" fill="hold" nodeType="withEffect">
                                  <p:stCondLst>
                                    <p:cond delay="0"/>
                                  </p:stCondLst>
                                  <p:childTnLst>
                                    <p:animRot by="21600000">
                                      <p:cBhvr>
                                        <p:cTn id="103" dur="4250" fill="hold"/>
                                        <p:tgtEl>
                                          <p:spTgt spid="13"/>
                                        </p:tgtEl>
                                        <p:attrNameLst>
                                          <p:attrName>r</p:attrName>
                                        </p:attrNameLst>
                                      </p:cBhvr>
                                    </p:animRot>
                                  </p:childTnLst>
                                </p:cTn>
                              </p:par>
                              <p:par>
                                <p:cTn id="104" presetID="2" presetClass="exit" presetSubtype="9" fill="hold" nodeType="withEffect">
                                  <p:stCondLst>
                                    <p:cond delay="0"/>
                                  </p:stCondLst>
                                  <p:childTnLst>
                                    <p:anim calcmode="lin" valueType="num">
                                      <p:cBhvr additive="base">
                                        <p:cTn id="105" dur="5500"/>
                                        <p:tgtEl>
                                          <p:spTgt spid="13"/>
                                        </p:tgtEl>
                                        <p:attrNameLst>
                                          <p:attrName>ppt_x</p:attrName>
                                        </p:attrNameLst>
                                      </p:cBhvr>
                                      <p:tavLst>
                                        <p:tav tm="0">
                                          <p:val>
                                            <p:strVal val="ppt_x"/>
                                          </p:val>
                                        </p:tav>
                                        <p:tav tm="100000">
                                          <p:val>
                                            <p:strVal val="0-ppt_w/2"/>
                                          </p:val>
                                        </p:tav>
                                      </p:tavLst>
                                    </p:anim>
                                    <p:anim calcmode="lin" valueType="num">
                                      <p:cBhvr additive="base">
                                        <p:cTn id="106" dur="5500"/>
                                        <p:tgtEl>
                                          <p:spTgt spid="13"/>
                                        </p:tgtEl>
                                        <p:attrNameLst>
                                          <p:attrName>ppt_y</p:attrName>
                                        </p:attrNameLst>
                                      </p:cBhvr>
                                      <p:tavLst>
                                        <p:tav tm="0">
                                          <p:val>
                                            <p:strVal val="ppt_y"/>
                                          </p:val>
                                        </p:tav>
                                        <p:tav tm="100000">
                                          <p:val>
                                            <p:strVal val="0-ppt_h/2"/>
                                          </p:val>
                                        </p:tav>
                                      </p:tavLst>
                                    </p:anim>
                                    <p:set>
                                      <p:cBhvr>
                                        <p:cTn id="107" dur="1" fill="hold">
                                          <p:stCondLst>
                                            <p:cond delay="5499"/>
                                          </p:stCondLst>
                                        </p:cTn>
                                        <p:tgtEl>
                                          <p:spTgt spid="13"/>
                                        </p:tgtEl>
                                        <p:attrNameLst>
                                          <p:attrName>style.visibility</p:attrName>
                                        </p:attrNameLst>
                                      </p:cBhvr>
                                      <p:to>
                                        <p:strVal val="hidden"/>
                                      </p:to>
                                    </p:set>
                                  </p:childTnLst>
                                </p:cTn>
                              </p:par>
                              <p:par>
                                <p:cTn id="108" presetID="19" presetClass="entr" presetSubtype="5" fill="hold" nodeType="withEffect">
                                  <p:stCondLst>
                                    <p:cond delay="0"/>
                                  </p:stCondLst>
                                  <p:childTnLst>
                                    <p:set>
                                      <p:cBhvr>
                                        <p:cTn id="109" dur="1" fill="hold">
                                          <p:stCondLst>
                                            <p:cond delay="0"/>
                                          </p:stCondLst>
                                        </p:cTn>
                                        <p:tgtEl>
                                          <p:spTgt spid="14"/>
                                        </p:tgtEl>
                                        <p:attrNameLst>
                                          <p:attrName>style.visibility</p:attrName>
                                        </p:attrNameLst>
                                      </p:cBhvr>
                                      <p:to>
                                        <p:strVal val="visible"/>
                                      </p:to>
                                    </p:set>
                                    <p:anim calcmode="lin" valueType="num">
                                      <p:cBhvr>
                                        <p:cTn id="110" dur="4500" fill="hold"/>
                                        <p:tgtEl>
                                          <p:spTgt spid="14"/>
                                        </p:tgtEl>
                                        <p:attrNameLst>
                                          <p:attrName>ppt_w</p:attrName>
                                        </p:attrNameLst>
                                      </p:cBhvr>
                                      <p:tavLst>
                                        <p:tav tm="0">
                                          <p:val>
                                            <p:strVal val="#ppt_w"/>
                                          </p:val>
                                        </p:tav>
                                        <p:tav tm="100000">
                                          <p:val>
                                            <p:strVal val="#ppt_w"/>
                                          </p:val>
                                        </p:tav>
                                      </p:tavLst>
                                    </p:anim>
                                    <p:anim calcmode="lin" valueType="num">
                                      <p:cBhvr>
                                        <p:cTn id="111" dur="4500" fill="hold"/>
                                        <p:tgtEl>
                                          <p:spTgt spid="14"/>
                                        </p:tgtEl>
                                        <p:attrNameLst>
                                          <p:attrName>ppt_h</p:attrName>
                                        </p:attrNameLst>
                                      </p:cBhvr>
                                      <p:tavLst>
                                        <p:tav tm="0" fmla="#ppt_h*sin(2.5*pi*$)">
                                          <p:val>
                                            <p:fltVal val="0"/>
                                          </p:val>
                                        </p:tav>
                                        <p:tav tm="100000">
                                          <p:val>
                                            <p:fltVal val="1"/>
                                          </p:val>
                                        </p:tav>
                                      </p:tavLst>
                                    </p:anim>
                                  </p:childTnLst>
                                </p:cTn>
                              </p:par>
                              <p:par>
                                <p:cTn id="112" presetID="8" presetClass="emph" presetSubtype="0" repeatCount="indefinite" fill="hold" nodeType="withEffect">
                                  <p:stCondLst>
                                    <p:cond delay="0"/>
                                  </p:stCondLst>
                                  <p:childTnLst>
                                    <p:animRot by="21600000">
                                      <p:cBhvr>
                                        <p:cTn id="113" dur="4250" fill="hold"/>
                                        <p:tgtEl>
                                          <p:spTgt spid="14"/>
                                        </p:tgtEl>
                                        <p:attrNameLst>
                                          <p:attrName>r</p:attrName>
                                        </p:attrNameLst>
                                      </p:cBhvr>
                                    </p:animRot>
                                  </p:childTnLst>
                                </p:cTn>
                              </p:par>
                              <p:par>
                                <p:cTn id="114" presetID="2" presetClass="exit" presetSubtype="9" fill="hold" nodeType="withEffect">
                                  <p:stCondLst>
                                    <p:cond delay="0"/>
                                  </p:stCondLst>
                                  <p:childTnLst>
                                    <p:anim calcmode="lin" valueType="num">
                                      <p:cBhvr additive="base">
                                        <p:cTn id="115" dur="5500"/>
                                        <p:tgtEl>
                                          <p:spTgt spid="14"/>
                                        </p:tgtEl>
                                        <p:attrNameLst>
                                          <p:attrName>ppt_x</p:attrName>
                                        </p:attrNameLst>
                                      </p:cBhvr>
                                      <p:tavLst>
                                        <p:tav tm="0">
                                          <p:val>
                                            <p:strVal val="ppt_x"/>
                                          </p:val>
                                        </p:tav>
                                        <p:tav tm="100000">
                                          <p:val>
                                            <p:strVal val="0-ppt_w/2"/>
                                          </p:val>
                                        </p:tav>
                                      </p:tavLst>
                                    </p:anim>
                                    <p:anim calcmode="lin" valueType="num">
                                      <p:cBhvr additive="base">
                                        <p:cTn id="116" dur="5500"/>
                                        <p:tgtEl>
                                          <p:spTgt spid="14"/>
                                        </p:tgtEl>
                                        <p:attrNameLst>
                                          <p:attrName>ppt_y</p:attrName>
                                        </p:attrNameLst>
                                      </p:cBhvr>
                                      <p:tavLst>
                                        <p:tav tm="0">
                                          <p:val>
                                            <p:strVal val="ppt_y"/>
                                          </p:val>
                                        </p:tav>
                                        <p:tav tm="100000">
                                          <p:val>
                                            <p:strVal val="0-ppt_h/2"/>
                                          </p:val>
                                        </p:tav>
                                      </p:tavLst>
                                    </p:anim>
                                    <p:set>
                                      <p:cBhvr>
                                        <p:cTn id="117" dur="1" fill="hold">
                                          <p:stCondLst>
                                            <p:cond delay="5499"/>
                                          </p:stCondLst>
                                        </p:cTn>
                                        <p:tgtEl>
                                          <p:spTgt spid="14"/>
                                        </p:tgtEl>
                                        <p:attrNameLst>
                                          <p:attrName>style.visibility</p:attrName>
                                        </p:attrNameLst>
                                      </p:cBhvr>
                                      <p:to>
                                        <p:strVal val="hidden"/>
                                      </p:to>
                                    </p:set>
                                  </p:childTnLst>
                                </p:cTn>
                              </p:par>
                              <p:par>
                                <p:cTn id="118" presetID="19" presetClass="entr" presetSubtype="5" fill="hold" nodeType="withEffect">
                                  <p:stCondLst>
                                    <p:cond delay="0"/>
                                  </p:stCondLst>
                                  <p:childTnLst>
                                    <p:set>
                                      <p:cBhvr>
                                        <p:cTn id="119" dur="1" fill="hold">
                                          <p:stCondLst>
                                            <p:cond delay="0"/>
                                          </p:stCondLst>
                                        </p:cTn>
                                        <p:tgtEl>
                                          <p:spTgt spid="15"/>
                                        </p:tgtEl>
                                        <p:attrNameLst>
                                          <p:attrName>style.visibility</p:attrName>
                                        </p:attrNameLst>
                                      </p:cBhvr>
                                      <p:to>
                                        <p:strVal val="visible"/>
                                      </p:to>
                                    </p:set>
                                    <p:anim calcmode="lin" valueType="num">
                                      <p:cBhvr>
                                        <p:cTn id="120" dur="4500" fill="hold"/>
                                        <p:tgtEl>
                                          <p:spTgt spid="15"/>
                                        </p:tgtEl>
                                        <p:attrNameLst>
                                          <p:attrName>ppt_w</p:attrName>
                                        </p:attrNameLst>
                                      </p:cBhvr>
                                      <p:tavLst>
                                        <p:tav tm="0">
                                          <p:val>
                                            <p:strVal val="#ppt_w"/>
                                          </p:val>
                                        </p:tav>
                                        <p:tav tm="100000">
                                          <p:val>
                                            <p:strVal val="#ppt_w"/>
                                          </p:val>
                                        </p:tav>
                                      </p:tavLst>
                                    </p:anim>
                                    <p:anim calcmode="lin" valueType="num">
                                      <p:cBhvr>
                                        <p:cTn id="121" dur="4500" fill="hold"/>
                                        <p:tgtEl>
                                          <p:spTgt spid="15"/>
                                        </p:tgtEl>
                                        <p:attrNameLst>
                                          <p:attrName>ppt_h</p:attrName>
                                        </p:attrNameLst>
                                      </p:cBhvr>
                                      <p:tavLst>
                                        <p:tav tm="0" fmla="#ppt_h*sin(2.5*pi*$)">
                                          <p:val>
                                            <p:fltVal val="0"/>
                                          </p:val>
                                        </p:tav>
                                        <p:tav tm="100000">
                                          <p:val>
                                            <p:fltVal val="1"/>
                                          </p:val>
                                        </p:tav>
                                      </p:tavLst>
                                    </p:anim>
                                  </p:childTnLst>
                                </p:cTn>
                              </p:par>
                              <p:par>
                                <p:cTn id="122" presetID="8" presetClass="emph" presetSubtype="0" repeatCount="indefinite" fill="hold" nodeType="withEffect">
                                  <p:stCondLst>
                                    <p:cond delay="0"/>
                                  </p:stCondLst>
                                  <p:childTnLst>
                                    <p:animRot by="21600000">
                                      <p:cBhvr>
                                        <p:cTn id="123" dur="4250" fill="hold"/>
                                        <p:tgtEl>
                                          <p:spTgt spid="15"/>
                                        </p:tgtEl>
                                        <p:attrNameLst>
                                          <p:attrName>r</p:attrName>
                                        </p:attrNameLst>
                                      </p:cBhvr>
                                    </p:animRot>
                                  </p:childTnLst>
                                </p:cTn>
                              </p:par>
                              <p:par>
                                <p:cTn id="124" presetID="2" presetClass="exit" presetSubtype="9" fill="hold" nodeType="withEffect">
                                  <p:stCondLst>
                                    <p:cond delay="0"/>
                                  </p:stCondLst>
                                  <p:childTnLst>
                                    <p:anim calcmode="lin" valueType="num">
                                      <p:cBhvr additive="base">
                                        <p:cTn id="125" dur="5500"/>
                                        <p:tgtEl>
                                          <p:spTgt spid="15"/>
                                        </p:tgtEl>
                                        <p:attrNameLst>
                                          <p:attrName>ppt_x</p:attrName>
                                        </p:attrNameLst>
                                      </p:cBhvr>
                                      <p:tavLst>
                                        <p:tav tm="0">
                                          <p:val>
                                            <p:strVal val="ppt_x"/>
                                          </p:val>
                                        </p:tav>
                                        <p:tav tm="100000">
                                          <p:val>
                                            <p:strVal val="0-ppt_w/2"/>
                                          </p:val>
                                        </p:tav>
                                      </p:tavLst>
                                    </p:anim>
                                    <p:anim calcmode="lin" valueType="num">
                                      <p:cBhvr additive="base">
                                        <p:cTn id="126" dur="5500"/>
                                        <p:tgtEl>
                                          <p:spTgt spid="15"/>
                                        </p:tgtEl>
                                        <p:attrNameLst>
                                          <p:attrName>ppt_y</p:attrName>
                                        </p:attrNameLst>
                                      </p:cBhvr>
                                      <p:tavLst>
                                        <p:tav tm="0">
                                          <p:val>
                                            <p:strVal val="ppt_y"/>
                                          </p:val>
                                        </p:tav>
                                        <p:tav tm="100000">
                                          <p:val>
                                            <p:strVal val="0-ppt_h/2"/>
                                          </p:val>
                                        </p:tav>
                                      </p:tavLst>
                                    </p:anim>
                                    <p:set>
                                      <p:cBhvr>
                                        <p:cTn id="127" dur="1" fill="hold">
                                          <p:stCondLst>
                                            <p:cond delay="5499"/>
                                          </p:stCondLst>
                                        </p:cTn>
                                        <p:tgtEl>
                                          <p:spTgt spid="15"/>
                                        </p:tgtEl>
                                        <p:attrNameLst>
                                          <p:attrName>style.visibility</p:attrName>
                                        </p:attrNameLst>
                                      </p:cBhvr>
                                      <p:to>
                                        <p:strVal val="hidden"/>
                                      </p:to>
                                    </p:set>
                                  </p:childTnLst>
                                </p:cTn>
                              </p:par>
                              <p:par>
                                <p:cTn id="128" presetID="23" presetClass="entr" presetSubtype="528" fill="hold" nodeType="withEffect">
                                  <p:stCondLst>
                                    <p:cond delay="500"/>
                                  </p:stCondLst>
                                  <p:childTnLst>
                                    <p:set>
                                      <p:cBhvr>
                                        <p:cTn id="129" dur="1" fill="hold">
                                          <p:stCondLst>
                                            <p:cond delay="0"/>
                                          </p:stCondLst>
                                        </p:cTn>
                                        <p:tgtEl>
                                          <p:spTgt spid="17"/>
                                        </p:tgtEl>
                                        <p:attrNameLst>
                                          <p:attrName>style.visibility</p:attrName>
                                        </p:attrNameLst>
                                      </p:cBhvr>
                                      <p:to>
                                        <p:strVal val="visible"/>
                                      </p:to>
                                    </p:set>
                                    <p:anim calcmode="lin" valueType="num">
                                      <p:cBhvr>
                                        <p:cTn id="130" dur="4000" fill="hold"/>
                                        <p:tgtEl>
                                          <p:spTgt spid="17"/>
                                        </p:tgtEl>
                                        <p:attrNameLst>
                                          <p:attrName>ppt_w</p:attrName>
                                        </p:attrNameLst>
                                      </p:cBhvr>
                                      <p:tavLst>
                                        <p:tav tm="0">
                                          <p:val>
                                            <p:fltVal val="0"/>
                                          </p:val>
                                        </p:tav>
                                        <p:tav tm="100000">
                                          <p:val>
                                            <p:strVal val="#ppt_w"/>
                                          </p:val>
                                        </p:tav>
                                      </p:tavLst>
                                    </p:anim>
                                    <p:anim calcmode="lin" valueType="num">
                                      <p:cBhvr>
                                        <p:cTn id="131" dur="4000" fill="hold"/>
                                        <p:tgtEl>
                                          <p:spTgt spid="17"/>
                                        </p:tgtEl>
                                        <p:attrNameLst>
                                          <p:attrName>ppt_h</p:attrName>
                                        </p:attrNameLst>
                                      </p:cBhvr>
                                      <p:tavLst>
                                        <p:tav tm="0">
                                          <p:val>
                                            <p:fltVal val="0"/>
                                          </p:val>
                                        </p:tav>
                                        <p:tav tm="100000">
                                          <p:val>
                                            <p:strVal val="#ppt_h"/>
                                          </p:val>
                                        </p:tav>
                                      </p:tavLst>
                                    </p:anim>
                                    <p:anim calcmode="lin" valueType="num">
                                      <p:cBhvr>
                                        <p:cTn id="132" dur="4000" fill="hold"/>
                                        <p:tgtEl>
                                          <p:spTgt spid="17"/>
                                        </p:tgtEl>
                                        <p:attrNameLst>
                                          <p:attrName>ppt_x</p:attrName>
                                        </p:attrNameLst>
                                      </p:cBhvr>
                                      <p:tavLst>
                                        <p:tav tm="0">
                                          <p:val>
                                            <p:fltVal val="0.5"/>
                                          </p:val>
                                        </p:tav>
                                        <p:tav tm="100000">
                                          <p:val>
                                            <p:strVal val="#ppt_x"/>
                                          </p:val>
                                        </p:tav>
                                      </p:tavLst>
                                    </p:anim>
                                    <p:anim calcmode="lin" valueType="num">
                                      <p:cBhvr>
                                        <p:cTn id="133" dur="4000" fill="hold"/>
                                        <p:tgtEl>
                                          <p:spTgt spid="17"/>
                                        </p:tgtEl>
                                        <p:attrNameLst>
                                          <p:attrName>ppt_y</p:attrName>
                                        </p:attrNameLst>
                                      </p:cBhvr>
                                      <p:tavLst>
                                        <p:tav tm="0">
                                          <p:val>
                                            <p:fltVal val="0.5"/>
                                          </p:val>
                                        </p:tav>
                                        <p:tav tm="100000">
                                          <p:val>
                                            <p:strVal val="#ppt_y"/>
                                          </p:val>
                                        </p:tav>
                                      </p:tavLst>
                                    </p:anim>
                                  </p:childTnLst>
                                </p:cTn>
                              </p:par>
                              <p:par>
                                <p:cTn id="134" presetID="16" presetClass="entr" presetSubtype="42" fill="hold" nodeType="withEffect">
                                  <p:stCondLst>
                                    <p:cond delay="500"/>
                                  </p:stCondLst>
                                  <p:childTnLst>
                                    <p:set>
                                      <p:cBhvr>
                                        <p:cTn id="135" dur="1" fill="hold">
                                          <p:stCondLst>
                                            <p:cond delay="0"/>
                                          </p:stCondLst>
                                        </p:cTn>
                                        <p:tgtEl>
                                          <p:spTgt spid="17"/>
                                        </p:tgtEl>
                                        <p:attrNameLst>
                                          <p:attrName>style.visibility</p:attrName>
                                        </p:attrNameLst>
                                      </p:cBhvr>
                                      <p:to>
                                        <p:strVal val="visible"/>
                                      </p:to>
                                    </p:set>
                                    <p:animEffect transition="in" filter="barn(outHorizontal)">
                                      <p:cBhvr>
                                        <p:cTn id="136" dur="4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16 Rectángulo"/>
          <p:cNvSpPr/>
          <p:nvPr/>
        </p:nvSpPr>
        <p:spPr>
          <a:xfrm rot="5400000" flipH="1">
            <a:off x="1129308" y="1729104"/>
            <a:ext cx="6858000" cy="3429000"/>
          </a:xfrm>
          <a:prstGeom prst="rect">
            <a:avLst/>
          </a:prstGeom>
          <a:gradFill flip="none" rotWithShape="1">
            <a:gsLst>
              <a:gs pos="2000">
                <a:srgbClr val="FF0000"/>
              </a:gs>
              <a:gs pos="51000">
                <a:srgbClr val="FF0000"/>
              </a:gs>
              <a:gs pos="48000">
                <a:schemeClr val="accent2">
                  <a:lumMod val="0"/>
                </a:schemeClr>
              </a:gs>
              <a:gs pos="54000">
                <a:schemeClr val="accent2">
                  <a:lumMod val="0"/>
                </a:schemeClr>
              </a:gs>
              <a:gs pos="0">
                <a:schemeClr val="accent2">
                  <a:lumMod val="0"/>
                </a:schemeClr>
              </a:gs>
              <a:gs pos="97000">
                <a:srgbClr val="FF0000"/>
              </a:gs>
              <a:gs pos="100000">
                <a:srgbClr val="000000"/>
              </a:gs>
              <a:gs pos="94000">
                <a:srgbClr val="000000"/>
              </a:gs>
              <a:gs pos="5000">
                <a:srgbClr val="663012">
                  <a:lumMod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pic>
        <p:nvPicPr>
          <p:cNvPr id="11" name="10 Imagen" descr="Diapositiva47"/>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2489" y="0"/>
            <a:ext cx="9144000" cy="6858000"/>
          </a:xfrm>
          <a:prstGeom prst="rect">
            <a:avLst/>
          </a:prstGeom>
          <a:noFill/>
          <a:ln>
            <a:noFill/>
          </a:ln>
          <a:effectLst/>
        </p:spPr>
      </p:pic>
      <p:pic>
        <p:nvPicPr>
          <p:cNvPr id="4098" name="Picture 2"/>
          <p:cNvPicPr>
            <a:picLocks noChangeAspect="1" noChangeArrowheads="1"/>
          </p:cNvPicPr>
          <p:nvPr/>
        </p:nvPicPr>
        <p:blipFill>
          <a:blip r:embed="rId3" cstate="email">
            <a:lum contrast="30000"/>
            <a:extLst>
              <a:ext uri="{28A0092B-C50C-407E-A947-70E740481C1C}">
                <a14:useLocalDpi xmlns:a14="http://schemas.microsoft.com/office/drawing/2010/main"/>
              </a:ext>
            </a:extLst>
          </a:blip>
          <a:srcRect/>
          <a:stretch>
            <a:fillRect/>
          </a:stretch>
        </p:blipFill>
        <p:spPr bwMode="auto">
          <a:xfrm>
            <a:off x="0" y="0"/>
            <a:ext cx="1927994" cy="1652477"/>
          </a:xfrm>
          <a:prstGeom prst="rect">
            <a:avLst/>
          </a:prstGeom>
          <a:noFill/>
          <a:ln>
            <a:noFill/>
          </a:ln>
          <a:effectLst>
            <a:outerShdw dist="35921" dir="2700000" algn="ctr" rotWithShape="0">
              <a:schemeClr val="accent2">
                <a:lumMod val="50000"/>
              </a:schemeClr>
            </a:outerShdw>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p:cNvPicPr>
            <a:picLocks noChangeAspect="1" noChangeArrowheads="1"/>
          </p:cNvPicPr>
          <p:nvPr/>
        </p:nvPicPr>
        <p:blipFill>
          <a:blip r:embed="rId3" cstate="email">
            <a:lum contrast="30000"/>
            <a:extLst>
              <a:ext uri="{28A0092B-C50C-407E-A947-70E740481C1C}">
                <a14:useLocalDpi xmlns:a14="http://schemas.microsoft.com/office/drawing/2010/main"/>
              </a:ext>
            </a:extLst>
          </a:blip>
          <a:srcRect/>
          <a:stretch>
            <a:fillRect/>
          </a:stretch>
        </p:blipFill>
        <p:spPr bwMode="auto">
          <a:xfrm>
            <a:off x="-23823" y="1412776"/>
            <a:ext cx="1927994" cy="1652477"/>
          </a:xfrm>
          <a:prstGeom prst="rect">
            <a:avLst/>
          </a:prstGeom>
          <a:noFill/>
          <a:ln>
            <a:noFill/>
          </a:ln>
          <a:effectLst>
            <a:outerShdw dist="35921" dir="2700000" algn="ctr" rotWithShape="0">
              <a:schemeClr val="accent2">
                <a:lumMod val="50000"/>
              </a:schemeClr>
            </a:outerShdw>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2"/>
          <p:cNvPicPr>
            <a:picLocks noChangeAspect="1" noChangeArrowheads="1"/>
          </p:cNvPicPr>
          <p:nvPr/>
        </p:nvPicPr>
        <p:blipFill>
          <a:blip r:embed="rId3" cstate="email">
            <a:lum contrast="30000"/>
            <a:extLst>
              <a:ext uri="{28A0092B-C50C-407E-A947-70E740481C1C}">
                <a14:useLocalDpi xmlns:a14="http://schemas.microsoft.com/office/drawing/2010/main"/>
              </a:ext>
            </a:extLst>
          </a:blip>
          <a:srcRect/>
          <a:stretch>
            <a:fillRect/>
          </a:stretch>
        </p:blipFill>
        <p:spPr bwMode="auto">
          <a:xfrm>
            <a:off x="-4568" y="2924944"/>
            <a:ext cx="1927994" cy="1652477"/>
          </a:xfrm>
          <a:prstGeom prst="rect">
            <a:avLst/>
          </a:prstGeom>
          <a:noFill/>
          <a:ln>
            <a:noFill/>
          </a:ln>
          <a:effectLst>
            <a:outerShdw dist="35921" dir="2700000" algn="ctr" rotWithShape="0">
              <a:schemeClr val="accent2">
                <a:lumMod val="50000"/>
              </a:schemeClr>
            </a:outerShdw>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3" cstate="email">
            <a:lum contrast="30000"/>
            <a:extLst>
              <a:ext uri="{28A0092B-C50C-407E-A947-70E740481C1C}">
                <a14:useLocalDpi xmlns:a14="http://schemas.microsoft.com/office/drawing/2010/main"/>
              </a:ext>
            </a:extLst>
          </a:blip>
          <a:srcRect/>
          <a:stretch>
            <a:fillRect/>
          </a:stretch>
        </p:blipFill>
        <p:spPr bwMode="auto">
          <a:xfrm>
            <a:off x="-108520" y="4365104"/>
            <a:ext cx="1927994" cy="1652477"/>
          </a:xfrm>
          <a:prstGeom prst="rect">
            <a:avLst/>
          </a:prstGeom>
          <a:noFill/>
          <a:ln>
            <a:noFill/>
          </a:ln>
          <a:effectLst>
            <a:outerShdw dist="35921" dir="2700000" algn="ctr" rotWithShape="0">
              <a:schemeClr val="accent2">
                <a:lumMod val="50000"/>
              </a:schemeClr>
            </a:outerShdw>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3" cstate="email">
            <a:lum contrast="30000"/>
            <a:extLst>
              <a:ext uri="{28A0092B-C50C-407E-A947-70E740481C1C}">
                <a14:useLocalDpi xmlns:a14="http://schemas.microsoft.com/office/drawing/2010/main"/>
              </a:ext>
            </a:extLst>
          </a:blip>
          <a:srcRect/>
          <a:stretch>
            <a:fillRect/>
          </a:stretch>
        </p:blipFill>
        <p:spPr bwMode="auto">
          <a:xfrm flipH="1">
            <a:off x="7216006" y="-8460"/>
            <a:ext cx="1927994" cy="1652477"/>
          </a:xfrm>
          <a:prstGeom prst="rect">
            <a:avLst/>
          </a:prstGeom>
          <a:noFill/>
          <a:ln>
            <a:noFill/>
          </a:ln>
          <a:effectLst>
            <a:outerShdw dist="35921" dir="2700000" algn="ctr" rotWithShape="0">
              <a:schemeClr val="accent2">
                <a:lumMod val="50000"/>
              </a:schemeClr>
            </a:outerShdw>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a:blip r:embed="rId3" cstate="email">
            <a:lum contrast="30000"/>
            <a:extLst>
              <a:ext uri="{28A0092B-C50C-407E-A947-70E740481C1C}">
                <a14:useLocalDpi xmlns:a14="http://schemas.microsoft.com/office/drawing/2010/main"/>
              </a:ext>
            </a:extLst>
          </a:blip>
          <a:srcRect/>
          <a:stretch>
            <a:fillRect/>
          </a:stretch>
        </p:blipFill>
        <p:spPr bwMode="auto">
          <a:xfrm flipH="1">
            <a:off x="7216006" y="1484784"/>
            <a:ext cx="1927994" cy="1652477"/>
          </a:xfrm>
          <a:prstGeom prst="rect">
            <a:avLst/>
          </a:prstGeom>
          <a:noFill/>
          <a:ln>
            <a:noFill/>
          </a:ln>
          <a:effectLst>
            <a:outerShdw dist="35921" dir="2700000" algn="ctr" rotWithShape="0">
              <a:schemeClr val="accent2">
                <a:lumMod val="50000"/>
              </a:schemeClr>
            </a:outerShdw>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p:cNvPicPr>
            <a:picLocks noChangeAspect="1" noChangeArrowheads="1"/>
          </p:cNvPicPr>
          <p:nvPr/>
        </p:nvPicPr>
        <p:blipFill>
          <a:blip r:embed="rId3" cstate="email">
            <a:lum contrast="30000"/>
            <a:extLst>
              <a:ext uri="{28A0092B-C50C-407E-A947-70E740481C1C}">
                <a14:useLocalDpi xmlns:a14="http://schemas.microsoft.com/office/drawing/2010/main"/>
              </a:ext>
            </a:extLst>
          </a:blip>
          <a:srcRect/>
          <a:stretch>
            <a:fillRect/>
          </a:stretch>
        </p:blipFill>
        <p:spPr bwMode="auto">
          <a:xfrm flipH="1">
            <a:off x="7216679" y="2924944"/>
            <a:ext cx="1927994" cy="1652477"/>
          </a:xfrm>
          <a:prstGeom prst="rect">
            <a:avLst/>
          </a:prstGeom>
          <a:noFill/>
          <a:ln>
            <a:noFill/>
          </a:ln>
          <a:effectLst>
            <a:outerShdw dist="35921" dir="2700000" algn="ctr" rotWithShape="0">
              <a:schemeClr val="accent2">
                <a:lumMod val="50000"/>
              </a:schemeClr>
            </a:outerShdw>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2"/>
          <p:cNvPicPr>
            <a:picLocks noChangeAspect="1" noChangeArrowheads="1"/>
          </p:cNvPicPr>
          <p:nvPr/>
        </p:nvPicPr>
        <p:blipFill>
          <a:blip r:embed="rId3" cstate="email">
            <a:lum contrast="30000"/>
            <a:extLst>
              <a:ext uri="{28A0092B-C50C-407E-A947-70E740481C1C}">
                <a14:useLocalDpi xmlns:a14="http://schemas.microsoft.com/office/drawing/2010/main"/>
              </a:ext>
            </a:extLst>
          </a:blip>
          <a:srcRect/>
          <a:stretch>
            <a:fillRect/>
          </a:stretch>
        </p:blipFill>
        <p:spPr bwMode="auto">
          <a:xfrm flipH="1">
            <a:off x="7216006" y="4293096"/>
            <a:ext cx="1927994" cy="1652477"/>
          </a:xfrm>
          <a:prstGeom prst="rect">
            <a:avLst/>
          </a:prstGeom>
          <a:noFill/>
          <a:ln>
            <a:noFill/>
          </a:ln>
          <a:effectLst>
            <a:outerShdw dist="35921" dir="2700000" algn="ctr" rotWithShape="0">
              <a:schemeClr val="accent2">
                <a:lumMod val="50000"/>
              </a:schemeClr>
            </a:outerShdw>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11 Rectángulo"/>
          <p:cNvSpPr/>
          <p:nvPr/>
        </p:nvSpPr>
        <p:spPr>
          <a:xfrm>
            <a:off x="0" y="0"/>
            <a:ext cx="9176455"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105868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3" presetClass="entr" presetSubtype="272" fill="hold" nodeType="withEffect">
                                  <p:stCondLst>
                                    <p:cond delay="1000"/>
                                  </p:stCondLst>
                                  <p:childTnLst>
                                    <p:set>
                                      <p:cBhvr>
                                        <p:cTn id="9" dur="1" fill="hold">
                                          <p:stCondLst>
                                            <p:cond delay="0"/>
                                          </p:stCondLst>
                                        </p:cTn>
                                        <p:tgtEl>
                                          <p:spTgt spid="11"/>
                                        </p:tgtEl>
                                        <p:attrNameLst>
                                          <p:attrName>style.visibility</p:attrName>
                                        </p:attrNameLst>
                                      </p:cBhvr>
                                      <p:to>
                                        <p:strVal val="visible"/>
                                      </p:to>
                                    </p:set>
                                    <p:anim calcmode="lin" valueType="num">
                                      <p:cBhvr>
                                        <p:cTn id="10" dur="3750" fill="hold"/>
                                        <p:tgtEl>
                                          <p:spTgt spid="11"/>
                                        </p:tgtEl>
                                        <p:attrNameLst>
                                          <p:attrName>ppt_w</p:attrName>
                                        </p:attrNameLst>
                                      </p:cBhvr>
                                      <p:tavLst>
                                        <p:tav tm="0">
                                          <p:val>
                                            <p:strVal val="2/3*#ppt_w"/>
                                          </p:val>
                                        </p:tav>
                                        <p:tav tm="100000">
                                          <p:val>
                                            <p:strVal val="#ppt_w"/>
                                          </p:val>
                                        </p:tav>
                                      </p:tavLst>
                                    </p:anim>
                                    <p:anim calcmode="lin" valueType="num">
                                      <p:cBhvr>
                                        <p:cTn id="11" dur="3750" fill="hold"/>
                                        <p:tgtEl>
                                          <p:spTgt spid="11"/>
                                        </p:tgtEl>
                                        <p:attrNameLst>
                                          <p:attrName>ppt_h</p:attrName>
                                        </p:attrNameLst>
                                      </p:cBhvr>
                                      <p:tavLst>
                                        <p:tav tm="0">
                                          <p:val>
                                            <p:strVal val="2/3*#ppt_h"/>
                                          </p:val>
                                        </p:tav>
                                        <p:tav tm="100000">
                                          <p:val>
                                            <p:strVal val="#ppt_h"/>
                                          </p:val>
                                        </p:tav>
                                      </p:tavLst>
                                    </p:anim>
                                  </p:childTnLst>
                                </p:cTn>
                              </p:par>
                              <p:par>
                                <p:cTn id="12" presetID="16" presetClass="entr" presetSubtype="37" fill="hold" nodeType="withEffect">
                                  <p:stCondLst>
                                    <p:cond delay="1000"/>
                                  </p:stCondLst>
                                  <p:childTnLst>
                                    <p:set>
                                      <p:cBhvr>
                                        <p:cTn id="13" dur="1" fill="hold">
                                          <p:stCondLst>
                                            <p:cond delay="0"/>
                                          </p:stCondLst>
                                        </p:cTn>
                                        <p:tgtEl>
                                          <p:spTgt spid="11"/>
                                        </p:tgtEl>
                                        <p:attrNameLst>
                                          <p:attrName>style.visibility</p:attrName>
                                        </p:attrNameLst>
                                      </p:cBhvr>
                                      <p:to>
                                        <p:strVal val="visible"/>
                                      </p:to>
                                    </p:set>
                                    <p:animEffect transition="in" filter="barn(outVertical)">
                                      <p:cBhvr>
                                        <p:cTn id="14" dur="3750"/>
                                        <p:tgtEl>
                                          <p:spTgt spid="11"/>
                                        </p:tgtEl>
                                      </p:cBhvr>
                                    </p:animEffect>
                                  </p:childTnLst>
                                </p:cTn>
                              </p:par>
                              <p:par>
                                <p:cTn id="15" presetID="19" presetClass="entr" presetSubtype="5" fill="hold" nodeType="withEffect">
                                  <p:stCondLst>
                                    <p:cond delay="0"/>
                                  </p:stCondLst>
                                  <p:childTnLst>
                                    <p:set>
                                      <p:cBhvr>
                                        <p:cTn id="16" dur="1" fill="hold">
                                          <p:stCondLst>
                                            <p:cond delay="0"/>
                                          </p:stCondLst>
                                        </p:cTn>
                                        <p:tgtEl>
                                          <p:spTgt spid="4098"/>
                                        </p:tgtEl>
                                        <p:attrNameLst>
                                          <p:attrName>style.visibility</p:attrName>
                                        </p:attrNameLst>
                                      </p:cBhvr>
                                      <p:to>
                                        <p:strVal val="visible"/>
                                      </p:to>
                                    </p:set>
                                    <p:anim calcmode="lin" valueType="num">
                                      <p:cBhvr>
                                        <p:cTn id="17" dur="4500" fill="hold"/>
                                        <p:tgtEl>
                                          <p:spTgt spid="4098"/>
                                        </p:tgtEl>
                                        <p:attrNameLst>
                                          <p:attrName>ppt_w</p:attrName>
                                        </p:attrNameLst>
                                      </p:cBhvr>
                                      <p:tavLst>
                                        <p:tav tm="0">
                                          <p:val>
                                            <p:strVal val="#ppt_w"/>
                                          </p:val>
                                        </p:tav>
                                        <p:tav tm="100000">
                                          <p:val>
                                            <p:strVal val="#ppt_w"/>
                                          </p:val>
                                        </p:tav>
                                      </p:tavLst>
                                    </p:anim>
                                    <p:anim calcmode="lin" valueType="num">
                                      <p:cBhvr>
                                        <p:cTn id="18" dur="4500" fill="hold"/>
                                        <p:tgtEl>
                                          <p:spTgt spid="4098"/>
                                        </p:tgtEl>
                                        <p:attrNameLst>
                                          <p:attrName>ppt_h</p:attrName>
                                        </p:attrNameLst>
                                      </p:cBhvr>
                                      <p:tavLst>
                                        <p:tav tm="0" fmla="#ppt_h*sin(2.5*pi*$)">
                                          <p:val>
                                            <p:fltVal val="0"/>
                                          </p:val>
                                        </p:tav>
                                        <p:tav tm="100000">
                                          <p:val>
                                            <p:fltVal val="1"/>
                                          </p:val>
                                        </p:tav>
                                      </p:tavLst>
                                    </p:anim>
                                  </p:childTnLst>
                                </p:cTn>
                              </p:par>
                              <p:par>
                                <p:cTn id="19" presetID="8" presetClass="emph" presetSubtype="0" repeatCount="indefinite" fill="hold" nodeType="withEffect">
                                  <p:stCondLst>
                                    <p:cond delay="0"/>
                                  </p:stCondLst>
                                  <p:childTnLst>
                                    <p:animRot by="21600000">
                                      <p:cBhvr>
                                        <p:cTn id="20" dur="4500" fill="hold"/>
                                        <p:tgtEl>
                                          <p:spTgt spid="4098"/>
                                        </p:tgtEl>
                                        <p:attrNameLst>
                                          <p:attrName>r</p:attrName>
                                        </p:attrNameLst>
                                      </p:cBhvr>
                                    </p:animRot>
                                  </p:childTnLst>
                                </p:cTn>
                              </p:par>
                              <p:par>
                                <p:cTn id="21" presetID="2" presetClass="exit" presetSubtype="2" fill="hold" nodeType="withEffect">
                                  <p:stCondLst>
                                    <p:cond delay="0"/>
                                  </p:stCondLst>
                                  <p:childTnLst>
                                    <p:anim calcmode="lin" valueType="num">
                                      <p:cBhvr additive="base">
                                        <p:cTn id="22" dur="5000"/>
                                        <p:tgtEl>
                                          <p:spTgt spid="4098"/>
                                        </p:tgtEl>
                                        <p:attrNameLst>
                                          <p:attrName>ppt_x</p:attrName>
                                        </p:attrNameLst>
                                      </p:cBhvr>
                                      <p:tavLst>
                                        <p:tav tm="0">
                                          <p:val>
                                            <p:strVal val="ppt_x"/>
                                          </p:val>
                                        </p:tav>
                                        <p:tav tm="100000">
                                          <p:val>
                                            <p:strVal val="1+ppt_w/2"/>
                                          </p:val>
                                        </p:tav>
                                      </p:tavLst>
                                    </p:anim>
                                    <p:anim calcmode="lin" valueType="num">
                                      <p:cBhvr additive="base">
                                        <p:cTn id="23" dur="5000"/>
                                        <p:tgtEl>
                                          <p:spTgt spid="4098"/>
                                        </p:tgtEl>
                                        <p:attrNameLst>
                                          <p:attrName>ppt_y</p:attrName>
                                        </p:attrNameLst>
                                      </p:cBhvr>
                                      <p:tavLst>
                                        <p:tav tm="0">
                                          <p:val>
                                            <p:strVal val="ppt_y"/>
                                          </p:val>
                                        </p:tav>
                                        <p:tav tm="100000">
                                          <p:val>
                                            <p:strVal val="ppt_y"/>
                                          </p:val>
                                        </p:tav>
                                      </p:tavLst>
                                    </p:anim>
                                    <p:set>
                                      <p:cBhvr>
                                        <p:cTn id="24" dur="1" fill="hold">
                                          <p:stCondLst>
                                            <p:cond delay="4999"/>
                                          </p:stCondLst>
                                        </p:cTn>
                                        <p:tgtEl>
                                          <p:spTgt spid="4098"/>
                                        </p:tgtEl>
                                        <p:attrNameLst>
                                          <p:attrName>style.visibility</p:attrName>
                                        </p:attrNameLst>
                                      </p:cBhvr>
                                      <p:to>
                                        <p:strVal val="hidden"/>
                                      </p:to>
                                    </p:set>
                                  </p:childTnLst>
                                </p:cTn>
                              </p:par>
                              <p:par>
                                <p:cTn id="25" presetID="19" presetClass="entr" presetSubtype="5"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p:cTn id="27" dur="4500" fill="hold"/>
                                        <p:tgtEl>
                                          <p:spTgt spid="3"/>
                                        </p:tgtEl>
                                        <p:attrNameLst>
                                          <p:attrName>ppt_w</p:attrName>
                                        </p:attrNameLst>
                                      </p:cBhvr>
                                      <p:tavLst>
                                        <p:tav tm="0">
                                          <p:val>
                                            <p:strVal val="#ppt_w"/>
                                          </p:val>
                                        </p:tav>
                                        <p:tav tm="100000">
                                          <p:val>
                                            <p:strVal val="#ppt_w"/>
                                          </p:val>
                                        </p:tav>
                                      </p:tavLst>
                                    </p:anim>
                                    <p:anim calcmode="lin" valueType="num">
                                      <p:cBhvr>
                                        <p:cTn id="28" dur="4500" fill="hold"/>
                                        <p:tgtEl>
                                          <p:spTgt spid="3"/>
                                        </p:tgtEl>
                                        <p:attrNameLst>
                                          <p:attrName>ppt_h</p:attrName>
                                        </p:attrNameLst>
                                      </p:cBhvr>
                                      <p:tavLst>
                                        <p:tav tm="0" fmla="#ppt_h*sin(2.5*pi*$)">
                                          <p:val>
                                            <p:fltVal val="0"/>
                                          </p:val>
                                        </p:tav>
                                        <p:tav tm="100000">
                                          <p:val>
                                            <p:fltVal val="1"/>
                                          </p:val>
                                        </p:tav>
                                      </p:tavLst>
                                    </p:anim>
                                  </p:childTnLst>
                                </p:cTn>
                              </p:par>
                              <p:par>
                                <p:cTn id="29" presetID="8" presetClass="emph" presetSubtype="0" repeatCount="indefinite" fill="hold" nodeType="withEffect">
                                  <p:stCondLst>
                                    <p:cond delay="0"/>
                                  </p:stCondLst>
                                  <p:childTnLst>
                                    <p:animRot by="21600000">
                                      <p:cBhvr>
                                        <p:cTn id="30" dur="4500" fill="hold"/>
                                        <p:tgtEl>
                                          <p:spTgt spid="3"/>
                                        </p:tgtEl>
                                        <p:attrNameLst>
                                          <p:attrName>r</p:attrName>
                                        </p:attrNameLst>
                                      </p:cBhvr>
                                    </p:animRot>
                                  </p:childTnLst>
                                </p:cTn>
                              </p:par>
                              <p:par>
                                <p:cTn id="31" presetID="2" presetClass="exit" presetSubtype="2" fill="hold" nodeType="withEffect">
                                  <p:stCondLst>
                                    <p:cond delay="0"/>
                                  </p:stCondLst>
                                  <p:childTnLst>
                                    <p:anim calcmode="lin" valueType="num">
                                      <p:cBhvr additive="base">
                                        <p:cTn id="32" dur="5000"/>
                                        <p:tgtEl>
                                          <p:spTgt spid="3"/>
                                        </p:tgtEl>
                                        <p:attrNameLst>
                                          <p:attrName>ppt_x</p:attrName>
                                        </p:attrNameLst>
                                      </p:cBhvr>
                                      <p:tavLst>
                                        <p:tav tm="0">
                                          <p:val>
                                            <p:strVal val="ppt_x"/>
                                          </p:val>
                                        </p:tav>
                                        <p:tav tm="100000">
                                          <p:val>
                                            <p:strVal val="1+ppt_w/2"/>
                                          </p:val>
                                        </p:tav>
                                      </p:tavLst>
                                    </p:anim>
                                    <p:anim calcmode="lin" valueType="num">
                                      <p:cBhvr additive="base">
                                        <p:cTn id="33" dur="5000"/>
                                        <p:tgtEl>
                                          <p:spTgt spid="3"/>
                                        </p:tgtEl>
                                        <p:attrNameLst>
                                          <p:attrName>ppt_y</p:attrName>
                                        </p:attrNameLst>
                                      </p:cBhvr>
                                      <p:tavLst>
                                        <p:tav tm="0">
                                          <p:val>
                                            <p:strVal val="ppt_y"/>
                                          </p:val>
                                        </p:tav>
                                        <p:tav tm="100000">
                                          <p:val>
                                            <p:strVal val="ppt_y"/>
                                          </p:val>
                                        </p:tav>
                                      </p:tavLst>
                                    </p:anim>
                                    <p:set>
                                      <p:cBhvr>
                                        <p:cTn id="34" dur="1" fill="hold">
                                          <p:stCondLst>
                                            <p:cond delay="4999"/>
                                          </p:stCondLst>
                                        </p:cTn>
                                        <p:tgtEl>
                                          <p:spTgt spid="3"/>
                                        </p:tgtEl>
                                        <p:attrNameLst>
                                          <p:attrName>style.visibility</p:attrName>
                                        </p:attrNameLst>
                                      </p:cBhvr>
                                      <p:to>
                                        <p:strVal val="hidden"/>
                                      </p:to>
                                    </p:set>
                                  </p:childTnLst>
                                </p:cTn>
                              </p:par>
                              <p:par>
                                <p:cTn id="35" presetID="19" presetClass="entr" presetSubtype="5"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4500" fill="hold"/>
                                        <p:tgtEl>
                                          <p:spTgt spid="4"/>
                                        </p:tgtEl>
                                        <p:attrNameLst>
                                          <p:attrName>ppt_w</p:attrName>
                                        </p:attrNameLst>
                                      </p:cBhvr>
                                      <p:tavLst>
                                        <p:tav tm="0">
                                          <p:val>
                                            <p:strVal val="#ppt_w"/>
                                          </p:val>
                                        </p:tav>
                                        <p:tav tm="100000">
                                          <p:val>
                                            <p:strVal val="#ppt_w"/>
                                          </p:val>
                                        </p:tav>
                                      </p:tavLst>
                                    </p:anim>
                                    <p:anim calcmode="lin" valueType="num">
                                      <p:cBhvr>
                                        <p:cTn id="38" dur="4500" fill="hold"/>
                                        <p:tgtEl>
                                          <p:spTgt spid="4"/>
                                        </p:tgtEl>
                                        <p:attrNameLst>
                                          <p:attrName>ppt_h</p:attrName>
                                        </p:attrNameLst>
                                      </p:cBhvr>
                                      <p:tavLst>
                                        <p:tav tm="0" fmla="#ppt_h*sin(2.5*pi*$)">
                                          <p:val>
                                            <p:fltVal val="0"/>
                                          </p:val>
                                        </p:tav>
                                        <p:tav tm="100000">
                                          <p:val>
                                            <p:fltVal val="1"/>
                                          </p:val>
                                        </p:tav>
                                      </p:tavLst>
                                    </p:anim>
                                  </p:childTnLst>
                                </p:cTn>
                              </p:par>
                              <p:par>
                                <p:cTn id="39" presetID="8" presetClass="emph" presetSubtype="0" repeatCount="indefinite" fill="hold" nodeType="withEffect">
                                  <p:stCondLst>
                                    <p:cond delay="0"/>
                                  </p:stCondLst>
                                  <p:childTnLst>
                                    <p:animRot by="21600000">
                                      <p:cBhvr>
                                        <p:cTn id="40" dur="4500" fill="hold"/>
                                        <p:tgtEl>
                                          <p:spTgt spid="4"/>
                                        </p:tgtEl>
                                        <p:attrNameLst>
                                          <p:attrName>r</p:attrName>
                                        </p:attrNameLst>
                                      </p:cBhvr>
                                    </p:animRot>
                                  </p:childTnLst>
                                </p:cTn>
                              </p:par>
                              <p:par>
                                <p:cTn id="41" presetID="2" presetClass="exit" presetSubtype="2" fill="hold" nodeType="withEffect">
                                  <p:stCondLst>
                                    <p:cond delay="0"/>
                                  </p:stCondLst>
                                  <p:childTnLst>
                                    <p:anim calcmode="lin" valueType="num">
                                      <p:cBhvr additive="base">
                                        <p:cTn id="42" dur="5000"/>
                                        <p:tgtEl>
                                          <p:spTgt spid="4"/>
                                        </p:tgtEl>
                                        <p:attrNameLst>
                                          <p:attrName>ppt_x</p:attrName>
                                        </p:attrNameLst>
                                      </p:cBhvr>
                                      <p:tavLst>
                                        <p:tav tm="0">
                                          <p:val>
                                            <p:strVal val="ppt_x"/>
                                          </p:val>
                                        </p:tav>
                                        <p:tav tm="100000">
                                          <p:val>
                                            <p:strVal val="1+ppt_w/2"/>
                                          </p:val>
                                        </p:tav>
                                      </p:tavLst>
                                    </p:anim>
                                    <p:anim calcmode="lin" valueType="num">
                                      <p:cBhvr additive="base">
                                        <p:cTn id="43" dur="5000"/>
                                        <p:tgtEl>
                                          <p:spTgt spid="4"/>
                                        </p:tgtEl>
                                        <p:attrNameLst>
                                          <p:attrName>ppt_y</p:attrName>
                                        </p:attrNameLst>
                                      </p:cBhvr>
                                      <p:tavLst>
                                        <p:tav tm="0">
                                          <p:val>
                                            <p:strVal val="ppt_y"/>
                                          </p:val>
                                        </p:tav>
                                        <p:tav tm="100000">
                                          <p:val>
                                            <p:strVal val="ppt_y"/>
                                          </p:val>
                                        </p:tav>
                                      </p:tavLst>
                                    </p:anim>
                                    <p:set>
                                      <p:cBhvr>
                                        <p:cTn id="44" dur="1" fill="hold">
                                          <p:stCondLst>
                                            <p:cond delay="4999"/>
                                          </p:stCondLst>
                                        </p:cTn>
                                        <p:tgtEl>
                                          <p:spTgt spid="4"/>
                                        </p:tgtEl>
                                        <p:attrNameLst>
                                          <p:attrName>style.visibility</p:attrName>
                                        </p:attrNameLst>
                                      </p:cBhvr>
                                      <p:to>
                                        <p:strVal val="hidden"/>
                                      </p:to>
                                    </p:set>
                                  </p:childTnLst>
                                </p:cTn>
                              </p:par>
                              <p:par>
                                <p:cTn id="45" presetID="19" presetClass="entr" presetSubtype="5" fill="hold" nodeType="with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p:cTn id="47" dur="4500" fill="hold"/>
                                        <p:tgtEl>
                                          <p:spTgt spid="5"/>
                                        </p:tgtEl>
                                        <p:attrNameLst>
                                          <p:attrName>ppt_w</p:attrName>
                                        </p:attrNameLst>
                                      </p:cBhvr>
                                      <p:tavLst>
                                        <p:tav tm="0">
                                          <p:val>
                                            <p:strVal val="#ppt_w"/>
                                          </p:val>
                                        </p:tav>
                                        <p:tav tm="100000">
                                          <p:val>
                                            <p:strVal val="#ppt_w"/>
                                          </p:val>
                                        </p:tav>
                                      </p:tavLst>
                                    </p:anim>
                                    <p:anim calcmode="lin" valueType="num">
                                      <p:cBhvr>
                                        <p:cTn id="48" dur="4500" fill="hold"/>
                                        <p:tgtEl>
                                          <p:spTgt spid="5"/>
                                        </p:tgtEl>
                                        <p:attrNameLst>
                                          <p:attrName>ppt_h</p:attrName>
                                        </p:attrNameLst>
                                      </p:cBhvr>
                                      <p:tavLst>
                                        <p:tav tm="0" fmla="#ppt_h*sin(2.5*pi*$)">
                                          <p:val>
                                            <p:fltVal val="0"/>
                                          </p:val>
                                        </p:tav>
                                        <p:tav tm="100000">
                                          <p:val>
                                            <p:fltVal val="1"/>
                                          </p:val>
                                        </p:tav>
                                      </p:tavLst>
                                    </p:anim>
                                  </p:childTnLst>
                                </p:cTn>
                              </p:par>
                              <p:par>
                                <p:cTn id="49" presetID="8" presetClass="emph" presetSubtype="0" repeatCount="indefinite" fill="hold" nodeType="withEffect">
                                  <p:stCondLst>
                                    <p:cond delay="0"/>
                                  </p:stCondLst>
                                  <p:childTnLst>
                                    <p:animRot by="21600000">
                                      <p:cBhvr>
                                        <p:cTn id="50" dur="4500" fill="hold"/>
                                        <p:tgtEl>
                                          <p:spTgt spid="5"/>
                                        </p:tgtEl>
                                        <p:attrNameLst>
                                          <p:attrName>r</p:attrName>
                                        </p:attrNameLst>
                                      </p:cBhvr>
                                    </p:animRot>
                                  </p:childTnLst>
                                </p:cTn>
                              </p:par>
                              <p:par>
                                <p:cTn id="51" presetID="2" presetClass="exit" presetSubtype="2" fill="hold" nodeType="withEffect">
                                  <p:stCondLst>
                                    <p:cond delay="0"/>
                                  </p:stCondLst>
                                  <p:childTnLst>
                                    <p:anim calcmode="lin" valueType="num">
                                      <p:cBhvr additive="base">
                                        <p:cTn id="52" dur="5000"/>
                                        <p:tgtEl>
                                          <p:spTgt spid="5"/>
                                        </p:tgtEl>
                                        <p:attrNameLst>
                                          <p:attrName>ppt_x</p:attrName>
                                        </p:attrNameLst>
                                      </p:cBhvr>
                                      <p:tavLst>
                                        <p:tav tm="0">
                                          <p:val>
                                            <p:strVal val="ppt_x"/>
                                          </p:val>
                                        </p:tav>
                                        <p:tav tm="100000">
                                          <p:val>
                                            <p:strVal val="1+ppt_w/2"/>
                                          </p:val>
                                        </p:tav>
                                      </p:tavLst>
                                    </p:anim>
                                    <p:anim calcmode="lin" valueType="num">
                                      <p:cBhvr additive="base">
                                        <p:cTn id="53" dur="5000"/>
                                        <p:tgtEl>
                                          <p:spTgt spid="5"/>
                                        </p:tgtEl>
                                        <p:attrNameLst>
                                          <p:attrName>ppt_y</p:attrName>
                                        </p:attrNameLst>
                                      </p:cBhvr>
                                      <p:tavLst>
                                        <p:tav tm="0">
                                          <p:val>
                                            <p:strVal val="ppt_y"/>
                                          </p:val>
                                        </p:tav>
                                        <p:tav tm="100000">
                                          <p:val>
                                            <p:strVal val="ppt_y"/>
                                          </p:val>
                                        </p:tav>
                                      </p:tavLst>
                                    </p:anim>
                                    <p:set>
                                      <p:cBhvr>
                                        <p:cTn id="54" dur="1" fill="hold">
                                          <p:stCondLst>
                                            <p:cond delay="4999"/>
                                          </p:stCondLst>
                                        </p:cTn>
                                        <p:tgtEl>
                                          <p:spTgt spid="5"/>
                                        </p:tgtEl>
                                        <p:attrNameLst>
                                          <p:attrName>style.visibility</p:attrName>
                                        </p:attrNameLst>
                                      </p:cBhvr>
                                      <p:to>
                                        <p:strVal val="hidden"/>
                                      </p:to>
                                    </p:set>
                                  </p:childTnLst>
                                </p:cTn>
                              </p:par>
                              <p:par>
                                <p:cTn id="55" presetID="19" presetClass="entr" presetSubtype="5" fill="hold"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p:cTn id="57" dur="4500" fill="hold"/>
                                        <p:tgtEl>
                                          <p:spTgt spid="6"/>
                                        </p:tgtEl>
                                        <p:attrNameLst>
                                          <p:attrName>ppt_w</p:attrName>
                                        </p:attrNameLst>
                                      </p:cBhvr>
                                      <p:tavLst>
                                        <p:tav tm="0">
                                          <p:val>
                                            <p:strVal val="#ppt_w"/>
                                          </p:val>
                                        </p:tav>
                                        <p:tav tm="100000">
                                          <p:val>
                                            <p:strVal val="#ppt_w"/>
                                          </p:val>
                                        </p:tav>
                                      </p:tavLst>
                                    </p:anim>
                                    <p:anim calcmode="lin" valueType="num">
                                      <p:cBhvr>
                                        <p:cTn id="58" dur="4500" fill="hold"/>
                                        <p:tgtEl>
                                          <p:spTgt spid="6"/>
                                        </p:tgtEl>
                                        <p:attrNameLst>
                                          <p:attrName>ppt_h</p:attrName>
                                        </p:attrNameLst>
                                      </p:cBhvr>
                                      <p:tavLst>
                                        <p:tav tm="0" fmla="#ppt_h*sin(2.5*pi*$)">
                                          <p:val>
                                            <p:fltVal val="0"/>
                                          </p:val>
                                        </p:tav>
                                        <p:tav tm="100000">
                                          <p:val>
                                            <p:fltVal val="1"/>
                                          </p:val>
                                        </p:tav>
                                      </p:tavLst>
                                    </p:anim>
                                  </p:childTnLst>
                                </p:cTn>
                              </p:par>
                              <p:par>
                                <p:cTn id="59" presetID="8" presetClass="emph" presetSubtype="0" repeatCount="indefinite" fill="hold" nodeType="withEffect">
                                  <p:stCondLst>
                                    <p:cond delay="0"/>
                                  </p:stCondLst>
                                  <p:childTnLst>
                                    <p:animRot by="-21600000">
                                      <p:cBhvr>
                                        <p:cTn id="60" dur="4500" fill="hold"/>
                                        <p:tgtEl>
                                          <p:spTgt spid="6"/>
                                        </p:tgtEl>
                                        <p:attrNameLst>
                                          <p:attrName>r</p:attrName>
                                        </p:attrNameLst>
                                      </p:cBhvr>
                                    </p:animRot>
                                  </p:childTnLst>
                                </p:cTn>
                              </p:par>
                              <p:par>
                                <p:cTn id="61" presetID="2" presetClass="exit" presetSubtype="8" fill="hold" nodeType="withEffect">
                                  <p:stCondLst>
                                    <p:cond delay="0"/>
                                  </p:stCondLst>
                                  <p:childTnLst>
                                    <p:anim calcmode="lin" valueType="num">
                                      <p:cBhvr additive="base">
                                        <p:cTn id="62" dur="5000"/>
                                        <p:tgtEl>
                                          <p:spTgt spid="6"/>
                                        </p:tgtEl>
                                        <p:attrNameLst>
                                          <p:attrName>ppt_x</p:attrName>
                                        </p:attrNameLst>
                                      </p:cBhvr>
                                      <p:tavLst>
                                        <p:tav tm="0">
                                          <p:val>
                                            <p:strVal val="ppt_x"/>
                                          </p:val>
                                        </p:tav>
                                        <p:tav tm="100000">
                                          <p:val>
                                            <p:strVal val="0-ppt_w/2"/>
                                          </p:val>
                                        </p:tav>
                                      </p:tavLst>
                                    </p:anim>
                                    <p:anim calcmode="lin" valueType="num">
                                      <p:cBhvr additive="base">
                                        <p:cTn id="63" dur="5000"/>
                                        <p:tgtEl>
                                          <p:spTgt spid="6"/>
                                        </p:tgtEl>
                                        <p:attrNameLst>
                                          <p:attrName>ppt_y</p:attrName>
                                        </p:attrNameLst>
                                      </p:cBhvr>
                                      <p:tavLst>
                                        <p:tav tm="0">
                                          <p:val>
                                            <p:strVal val="ppt_y"/>
                                          </p:val>
                                        </p:tav>
                                        <p:tav tm="100000">
                                          <p:val>
                                            <p:strVal val="ppt_y"/>
                                          </p:val>
                                        </p:tav>
                                      </p:tavLst>
                                    </p:anim>
                                    <p:set>
                                      <p:cBhvr>
                                        <p:cTn id="64" dur="1" fill="hold">
                                          <p:stCondLst>
                                            <p:cond delay="4999"/>
                                          </p:stCondLst>
                                        </p:cTn>
                                        <p:tgtEl>
                                          <p:spTgt spid="6"/>
                                        </p:tgtEl>
                                        <p:attrNameLst>
                                          <p:attrName>style.visibility</p:attrName>
                                        </p:attrNameLst>
                                      </p:cBhvr>
                                      <p:to>
                                        <p:strVal val="hidden"/>
                                      </p:to>
                                    </p:set>
                                  </p:childTnLst>
                                </p:cTn>
                              </p:par>
                              <p:par>
                                <p:cTn id="65" presetID="19" presetClass="entr" presetSubtype="5" fill="hold" nodeType="withEffect">
                                  <p:stCondLst>
                                    <p:cond delay="0"/>
                                  </p:stCondLst>
                                  <p:childTnLst>
                                    <p:set>
                                      <p:cBhvr>
                                        <p:cTn id="66" dur="1" fill="hold">
                                          <p:stCondLst>
                                            <p:cond delay="0"/>
                                          </p:stCondLst>
                                        </p:cTn>
                                        <p:tgtEl>
                                          <p:spTgt spid="7"/>
                                        </p:tgtEl>
                                        <p:attrNameLst>
                                          <p:attrName>style.visibility</p:attrName>
                                        </p:attrNameLst>
                                      </p:cBhvr>
                                      <p:to>
                                        <p:strVal val="visible"/>
                                      </p:to>
                                    </p:set>
                                    <p:anim calcmode="lin" valueType="num">
                                      <p:cBhvr>
                                        <p:cTn id="67" dur="4500" fill="hold"/>
                                        <p:tgtEl>
                                          <p:spTgt spid="7"/>
                                        </p:tgtEl>
                                        <p:attrNameLst>
                                          <p:attrName>ppt_w</p:attrName>
                                        </p:attrNameLst>
                                      </p:cBhvr>
                                      <p:tavLst>
                                        <p:tav tm="0">
                                          <p:val>
                                            <p:strVal val="#ppt_w"/>
                                          </p:val>
                                        </p:tav>
                                        <p:tav tm="100000">
                                          <p:val>
                                            <p:strVal val="#ppt_w"/>
                                          </p:val>
                                        </p:tav>
                                      </p:tavLst>
                                    </p:anim>
                                    <p:anim calcmode="lin" valueType="num">
                                      <p:cBhvr>
                                        <p:cTn id="68" dur="4500" fill="hold"/>
                                        <p:tgtEl>
                                          <p:spTgt spid="7"/>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nodeType="withEffect">
                                  <p:stCondLst>
                                    <p:cond delay="0"/>
                                  </p:stCondLst>
                                  <p:childTnLst>
                                    <p:animRot by="-21600000">
                                      <p:cBhvr>
                                        <p:cTn id="70" dur="4500" fill="hold"/>
                                        <p:tgtEl>
                                          <p:spTgt spid="7"/>
                                        </p:tgtEl>
                                        <p:attrNameLst>
                                          <p:attrName>r</p:attrName>
                                        </p:attrNameLst>
                                      </p:cBhvr>
                                    </p:animRot>
                                  </p:childTnLst>
                                </p:cTn>
                              </p:par>
                              <p:par>
                                <p:cTn id="71" presetID="2" presetClass="exit" presetSubtype="8" fill="hold" nodeType="withEffect">
                                  <p:stCondLst>
                                    <p:cond delay="0"/>
                                  </p:stCondLst>
                                  <p:childTnLst>
                                    <p:anim calcmode="lin" valueType="num">
                                      <p:cBhvr additive="base">
                                        <p:cTn id="72" dur="5000"/>
                                        <p:tgtEl>
                                          <p:spTgt spid="7"/>
                                        </p:tgtEl>
                                        <p:attrNameLst>
                                          <p:attrName>ppt_x</p:attrName>
                                        </p:attrNameLst>
                                      </p:cBhvr>
                                      <p:tavLst>
                                        <p:tav tm="0">
                                          <p:val>
                                            <p:strVal val="ppt_x"/>
                                          </p:val>
                                        </p:tav>
                                        <p:tav tm="100000">
                                          <p:val>
                                            <p:strVal val="0-ppt_w/2"/>
                                          </p:val>
                                        </p:tav>
                                      </p:tavLst>
                                    </p:anim>
                                    <p:anim calcmode="lin" valueType="num">
                                      <p:cBhvr additive="base">
                                        <p:cTn id="73" dur="5000"/>
                                        <p:tgtEl>
                                          <p:spTgt spid="7"/>
                                        </p:tgtEl>
                                        <p:attrNameLst>
                                          <p:attrName>ppt_y</p:attrName>
                                        </p:attrNameLst>
                                      </p:cBhvr>
                                      <p:tavLst>
                                        <p:tav tm="0">
                                          <p:val>
                                            <p:strVal val="ppt_y"/>
                                          </p:val>
                                        </p:tav>
                                        <p:tav tm="100000">
                                          <p:val>
                                            <p:strVal val="ppt_y"/>
                                          </p:val>
                                        </p:tav>
                                      </p:tavLst>
                                    </p:anim>
                                    <p:set>
                                      <p:cBhvr>
                                        <p:cTn id="74" dur="1" fill="hold">
                                          <p:stCondLst>
                                            <p:cond delay="4999"/>
                                          </p:stCondLst>
                                        </p:cTn>
                                        <p:tgtEl>
                                          <p:spTgt spid="7"/>
                                        </p:tgtEl>
                                        <p:attrNameLst>
                                          <p:attrName>style.visibility</p:attrName>
                                        </p:attrNameLst>
                                      </p:cBhvr>
                                      <p:to>
                                        <p:strVal val="hidden"/>
                                      </p:to>
                                    </p:set>
                                  </p:childTnLst>
                                </p:cTn>
                              </p:par>
                              <p:par>
                                <p:cTn id="75" presetID="19" presetClass="entr" presetSubtype="5" fill="hold" nodeType="with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p:cTn id="77" dur="4500" fill="hold"/>
                                        <p:tgtEl>
                                          <p:spTgt spid="8"/>
                                        </p:tgtEl>
                                        <p:attrNameLst>
                                          <p:attrName>ppt_w</p:attrName>
                                        </p:attrNameLst>
                                      </p:cBhvr>
                                      <p:tavLst>
                                        <p:tav tm="0">
                                          <p:val>
                                            <p:strVal val="#ppt_w"/>
                                          </p:val>
                                        </p:tav>
                                        <p:tav tm="100000">
                                          <p:val>
                                            <p:strVal val="#ppt_w"/>
                                          </p:val>
                                        </p:tav>
                                      </p:tavLst>
                                    </p:anim>
                                    <p:anim calcmode="lin" valueType="num">
                                      <p:cBhvr>
                                        <p:cTn id="78" dur="4500" fill="hold"/>
                                        <p:tgtEl>
                                          <p:spTgt spid="8"/>
                                        </p:tgtEl>
                                        <p:attrNameLst>
                                          <p:attrName>ppt_h</p:attrName>
                                        </p:attrNameLst>
                                      </p:cBhvr>
                                      <p:tavLst>
                                        <p:tav tm="0" fmla="#ppt_h*sin(2.5*pi*$)">
                                          <p:val>
                                            <p:fltVal val="0"/>
                                          </p:val>
                                        </p:tav>
                                        <p:tav tm="100000">
                                          <p:val>
                                            <p:fltVal val="1"/>
                                          </p:val>
                                        </p:tav>
                                      </p:tavLst>
                                    </p:anim>
                                  </p:childTnLst>
                                </p:cTn>
                              </p:par>
                              <p:par>
                                <p:cTn id="79" presetID="8" presetClass="emph" presetSubtype="0" repeatCount="indefinite" fill="hold" nodeType="withEffect">
                                  <p:stCondLst>
                                    <p:cond delay="0"/>
                                  </p:stCondLst>
                                  <p:childTnLst>
                                    <p:animRot by="-21600000">
                                      <p:cBhvr>
                                        <p:cTn id="80" dur="4500" fill="hold"/>
                                        <p:tgtEl>
                                          <p:spTgt spid="8"/>
                                        </p:tgtEl>
                                        <p:attrNameLst>
                                          <p:attrName>r</p:attrName>
                                        </p:attrNameLst>
                                      </p:cBhvr>
                                    </p:animRot>
                                  </p:childTnLst>
                                </p:cTn>
                              </p:par>
                              <p:par>
                                <p:cTn id="81" presetID="2" presetClass="exit" presetSubtype="8" fill="hold" nodeType="withEffect">
                                  <p:stCondLst>
                                    <p:cond delay="0"/>
                                  </p:stCondLst>
                                  <p:childTnLst>
                                    <p:anim calcmode="lin" valueType="num">
                                      <p:cBhvr additive="base">
                                        <p:cTn id="82" dur="5000"/>
                                        <p:tgtEl>
                                          <p:spTgt spid="8"/>
                                        </p:tgtEl>
                                        <p:attrNameLst>
                                          <p:attrName>ppt_x</p:attrName>
                                        </p:attrNameLst>
                                      </p:cBhvr>
                                      <p:tavLst>
                                        <p:tav tm="0">
                                          <p:val>
                                            <p:strVal val="ppt_x"/>
                                          </p:val>
                                        </p:tav>
                                        <p:tav tm="100000">
                                          <p:val>
                                            <p:strVal val="0-ppt_w/2"/>
                                          </p:val>
                                        </p:tav>
                                      </p:tavLst>
                                    </p:anim>
                                    <p:anim calcmode="lin" valueType="num">
                                      <p:cBhvr additive="base">
                                        <p:cTn id="83" dur="5000"/>
                                        <p:tgtEl>
                                          <p:spTgt spid="8"/>
                                        </p:tgtEl>
                                        <p:attrNameLst>
                                          <p:attrName>ppt_y</p:attrName>
                                        </p:attrNameLst>
                                      </p:cBhvr>
                                      <p:tavLst>
                                        <p:tav tm="0">
                                          <p:val>
                                            <p:strVal val="ppt_y"/>
                                          </p:val>
                                        </p:tav>
                                        <p:tav tm="100000">
                                          <p:val>
                                            <p:strVal val="ppt_y"/>
                                          </p:val>
                                        </p:tav>
                                      </p:tavLst>
                                    </p:anim>
                                    <p:set>
                                      <p:cBhvr>
                                        <p:cTn id="84" dur="1" fill="hold">
                                          <p:stCondLst>
                                            <p:cond delay="4999"/>
                                          </p:stCondLst>
                                        </p:cTn>
                                        <p:tgtEl>
                                          <p:spTgt spid="8"/>
                                        </p:tgtEl>
                                        <p:attrNameLst>
                                          <p:attrName>style.visibility</p:attrName>
                                        </p:attrNameLst>
                                      </p:cBhvr>
                                      <p:to>
                                        <p:strVal val="hidden"/>
                                      </p:to>
                                    </p:set>
                                  </p:childTnLst>
                                </p:cTn>
                              </p:par>
                              <p:par>
                                <p:cTn id="85" presetID="19" presetClass="entr" presetSubtype="5" fill="hold" nodeType="withEffect">
                                  <p:stCondLst>
                                    <p:cond delay="0"/>
                                  </p:stCondLst>
                                  <p:childTnLst>
                                    <p:set>
                                      <p:cBhvr>
                                        <p:cTn id="86" dur="1" fill="hold">
                                          <p:stCondLst>
                                            <p:cond delay="0"/>
                                          </p:stCondLst>
                                        </p:cTn>
                                        <p:tgtEl>
                                          <p:spTgt spid="9"/>
                                        </p:tgtEl>
                                        <p:attrNameLst>
                                          <p:attrName>style.visibility</p:attrName>
                                        </p:attrNameLst>
                                      </p:cBhvr>
                                      <p:to>
                                        <p:strVal val="visible"/>
                                      </p:to>
                                    </p:set>
                                    <p:anim calcmode="lin" valueType="num">
                                      <p:cBhvr>
                                        <p:cTn id="87" dur="4500" fill="hold"/>
                                        <p:tgtEl>
                                          <p:spTgt spid="9"/>
                                        </p:tgtEl>
                                        <p:attrNameLst>
                                          <p:attrName>ppt_w</p:attrName>
                                        </p:attrNameLst>
                                      </p:cBhvr>
                                      <p:tavLst>
                                        <p:tav tm="0">
                                          <p:val>
                                            <p:strVal val="#ppt_w"/>
                                          </p:val>
                                        </p:tav>
                                        <p:tav tm="100000">
                                          <p:val>
                                            <p:strVal val="#ppt_w"/>
                                          </p:val>
                                        </p:tav>
                                      </p:tavLst>
                                    </p:anim>
                                    <p:anim calcmode="lin" valueType="num">
                                      <p:cBhvr>
                                        <p:cTn id="88" dur="4500" fill="hold"/>
                                        <p:tgtEl>
                                          <p:spTgt spid="9"/>
                                        </p:tgtEl>
                                        <p:attrNameLst>
                                          <p:attrName>ppt_h</p:attrName>
                                        </p:attrNameLst>
                                      </p:cBhvr>
                                      <p:tavLst>
                                        <p:tav tm="0" fmla="#ppt_h*sin(2.5*pi*$)">
                                          <p:val>
                                            <p:fltVal val="0"/>
                                          </p:val>
                                        </p:tav>
                                        <p:tav tm="100000">
                                          <p:val>
                                            <p:fltVal val="1"/>
                                          </p:val>
                                        </p:tav>
                                      </p:tavLst>
                                    </p:anim>
                                  </p:childTnLst>
                                </p:cTn>
                              </p:par>
                              <p:par>
                                <p:cTn id="89" presetID="8" presetClass="emph" presetSubtype="0" repeatCount="indefinite" fill="hold" nodeType="withEffect">
                                  <p:stCondLst>
                                    <p:cond delay="0"/>
                                  </p:stCondLst>
                                  <p:childTnLst>
                                    <p:animRot by="-21600000">
                                      <p:cBhvr>
                                        <p:cTn id="90" dur="4500" fill="hold"/>
                                        <p:tgtEl>
                                          <p:spTgt spid="9"/>
                                        </p:tgtEl>
                                        <p:attrNameLst>
                                          <p:attrName>r</p:attrName>
                                        </p:attrNameLst>
                                      </p:cBhvr>
                                    </p:animRot>
                                  </p:childTnLst>
                                </p:cTn>
                              </p:par>
                              <p:par>
                                <p:cTn id="91" presetID="2" presetClass="exit" presetSubtype="8" fill="hold" nodeType="withEffect">
                                  <p:stCondLst>
                                    <p:cond delay="0"/>
                                  </p:stCondLst>
                                  <p:childTnLst>
                                    <p:anim calcmode="lin" valueType="num">
                                      <p:cBhvr additive="base">
                                        <p:cTn id="92" dur="5000"/>
                                        <p:tgtEl>
                                          <p:spTgt spid="9"/>
                                        </p:tgtEl>
                                        <p:attrNameLst>
                                          <p:attrName>ppt_x</p:attrName>
                                        </p:attrNameLst>
                                      </p:cBhvr>
                                      <p:tavLst>
                                        <p:tav tm="0">
                                          <p:val>
                                            <p:strVal val="ppt_x"/>
                                          </p:val>
                                        </p:tav>
                                        <p:tav tm="100000">
                                          <p:val>
                                            <p:strVal val="0-ppt_w/2"/>
                                          </p:val>
                                        </p:tav>
                                      </p:tavLst>
                                    </p:anim>
                                    <p:anim calcmode="lin" valueType="num">
                                      <p:cBhvr additive="base">
                                        <p:cTn id="93" dur="5000"/>
                                        <p:tgtEl>
                                          <p:spTgt spid="9"/>
                                        </p:tgtEl>
                                        <p:attrNameLst>
                                          <p:attrName>ppt_y</p:attrName>
                                        </p:attrNameLst>
                                      </p:cBhvr>
                                      <p:tavLst>
                                        <p:tav tm="0">
                                          <p:val>
                                            <p:strVal val="ppt_y"/>
                                          </p:val>
                                        </p:tav>
                                        <p:tav tm="100000">
                                          <p:val>
                                            <p:strVal val="ppt_y"/>
                                          </p:val>
                                        </p:tav>
                                      </p:tavLst>
                                    </p:anim>
                                    <p:set>
                                      <p:cBhvr>
                                        <p:cTn id="94" dur="1" fill="hold">
                                          <p:stCondLst>
                                            <p:cond delay="4999"/>
                                          </p:stCondLst>
                                        </p:cTn>
                                        <p:tgtEl>
                                          <p:spTgt spid="9"/>
                                        </p:tgtEl>
                                        <p:attrNameLst>
                                          <p:attrName>style.visibility</p:attrName>
                                        </p:attrNameLst>
                                      </p:cBhvr>
                                      <p:to>
                                        <p:strVal val="hidden"/>
                                      </p:to>
                                    </p:set>
                                  </p:childTnLst>
                                </p:cTn>
                              </p:par>
                              <p:par>
                                <p:cTn id="95" presetID="6" presetClass="emph" presetSubtype="0" fill="hold" grpId="0" nodeType="withEffect">
                                  <p:stCondLst>
                                    <p:cond delay="0"/>
                                  </p:stCondLst>
                                  <p:childTnLst>
                                    <p:animScale>
                                      <p:cBhvr>
                                        <p:cTn id="96" dur="6000" fill="hold"/>
                                        <p:tgtEl>
                                          <p:spTgt spid="17"/>
                                        </p:tgtEl>
                                      </p:cBhvr>
                                      <p:by x="400000" y="4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2"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Rectángulo"/>
          <p:cNvSpPr/>
          <p:nvPr/>
        </p:nvSpPr>
        <p:spPr>
          <a:xfrm>
            <a:off x="0" y="0"/>
            <a:ext cx="9144000" cy="6858000"/>
          </a:xfrm>
          <a:prstGeom prst="rect">
            <a:avLst/>
          </a:prstGeom>
          <a:gradFill flip="none" rotWithShape="1">
            <a:gsLst>
              <a:gs pos="98000">
                <a:schemeClr val="accent6">
                  <a:lumMod val="20000"/>
                  <a:lumOff val="80000"/>
                </a:schemeClr>
              </a:gs>
              <a:gs pos="0">
                <a:schemeClr val="accent6">
                  <a:lumMod val="20000"/>
                  <a:lumOff val="80000"/>
                </a:schemeClr>
              </a:gs>
              <a:gs pos="48000">
                <a:schemeClr val="accent6">
                  <a:lumMod val="20000"/>
                  <a:lumOff val="80000"/>
                </a:schemeClr>
              </a:gs>
              <a:gs pos="54000">
                <a:schemeClr val="accent6">
                  <a:lumMod val="20000"/>
                  <a:lumOff val="80000"/>
                </a:schemeClr>
              </a:gs>
              <a:gs pos="11000">
                <a:srgbClr val="190A09"/>
              </a:gs>
              <a:gs pos="89000">
                <a:srgbClr val="200D0C"/>
              </a:gs>
              <a:gs pos="35000">
                <a:srgbClr val="150807"/>
              </a:gs>
              <a:gs pos="69000">
                <a:srgbClr val="0D0504"/>
              </a:gs>
              <a:gs pos="52000">
                <a:schemeClr val="bg1"/>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pic>
        <p:nvPicPr>
          <p:cNvPr id="8" name="7 Imagen" descr="MUJERESS"/>
          <p:cNvPicPr>
            <a:picLocks noGrp="1" noChangeAspect="1"/>
          </p:cNvPicPr>
          <p:nvPr isPhoto="1"/>
        </p:nvPicPr>
        <p:blipFill>
          <a:blip r:embed="rId3" cstate="print">
            <a:lum contrast="10000"/>
            <a:extLst>
              <a:ext uri="{28A0092B-C50C-407E-A947-70E740481C1C}">
                <a14:useLocalDpi xmlns:a14="http://schemas.microsoft.com/office/drawing/2010/main"/>
              </a:ext>
            </a:extLst>
          </a:blip>
          <a:stretch>
            <a:fillRect/>
          </a:stretch>
        </p:blipFill>
        <p:spPr>
          <a:xfrm>
            <a:off x="0" y="1016"/>
            <a:ext cx="9144000" cy="6858000"/>
          </a:xfrm>
          <a:prstGeom prst="rect">
            <a:avLst/>
          </a:prstGeom>
          <a:noFill/>
          <a:ln>
            <a:noFill/>
          </a:ln>
        </p:spPr>
      </p:pic>
      <p:pic>
        <p:nvPicPr>
          <p:cNvPr id="9" name="Picture 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043608" y="332656"/>
            <a:ext cx="3600400" cy="6034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flipH="1">
            <a:off x="4427984" y="332656"/>
            <a:ext cx="3600400" cy="6034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Rectángulo"/>
          <p:cNvSpPr/>
          <p:nvPr/>
        </p:nvSpPr>
        <p:spPr>
          <a:xfrm>
            <a:off x="-108520" y="0"/>
            <a:ext cx="9284975"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611540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4750" fill="hold"/>
                                        <p:tgtEl>
                                          <p:spTgt spid="8"/>
                                        </p:tgtEl>
                                        <p:attrNameLst>
                                          <p:attrName>ppt_w</p:attrName>
                                        </p:attrNameLst>
                                      </p:cBhvr>
                                      <p:tavLst>
                                        <p:tav tm="0">
                                          <p:val>
                                            <p:strVal val="2/3*#ppt_w"/>
                                          </p:val>
                                        </p:tav>
                                        <p:tav tm="100000">
                                          <p:val>
                                            <p:strVal val="#ppt_w"/>
                                          </p:val>
                                        </p:tav>
                                      </p:tavLst>
                                    </p:anim>
                                    <p:anim calcmode="lin" valueType="num">
                                      <p:cBhvr>
                                        <p:cTn id="11" dur="4750" fill="hold"/>
                                        <p:tgtEl>
                                          <p:spTgt spid="8"/>
                                        </p:tgtEl>
                                        <p:attrNameLst>
                                          <p:attrName>ppt_h</p:attrName>
                                        </p:attrNameLst>
                                      </p:cBhvr>
                                      <p:tavLst>
                                        <p:tav tm="0">
                                          <p:val>
                                            <p:strVal val="2/3*#ppt_h"/>
                                          </p:val>
                                        </p:tav>
                                        <p:tav tm="100000">
                                          <p:val>
                                            <p:strVal val="#ppt_h"/>
                                          </p:val>
                                        </p:tav>
                                      </p:tavLst>
                                    </p:anim>
                                  </p:childTnLst>
                                </p:cTn>
                              </p:par>
                              <p:par>
                                <p:cTn id="12" presetID="16" presetClass="entr" presetSubtype="4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barn(outHorizontal)">
                                      <p:cBhvr>
                                        <p:cTn id="14" dur="4750"/>
                                        <p:tgtEl>
                                          <p:spTgt spid="8"/>
                                        </p:tgtEl>
                                      </p:cBhvr>
                                    </p:animEffect>
                                  </p:childTnLst>
                                </p:cTn>
                              </p:par>
                              <p:par>
                                <p:cTn id="15" presetID="2" presetClass="entr" presetSubtype="2"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4500" fill="hold"/>
                                        <p:tgtEl>
                                          <p:spTgt spid="9"/>
                                        </p:tgtEl>
                                        <p:attrNameLst>
                                          <p:attrName>ppt_x</p:attrName>
                                        </p:attrNameLst>
                                      </p:cBhvr>
                                      <p:tavLst>
                                        <p:tav tm="0">
                                          <p:val>
                                            <p:strVal val="1+#ppt_w/2"/>
                                          </p:val>
                                        </p:tav>
                                        <p:tav tm="100000">
                                          <p:val>
                                            <p:strVal val="#ppt_x"/>
                                          </p:val>
                                        </p:tav>
                                      </p:tavLst>
                                    </p:anim>
                                    <p:anim calcmode="lin" valueType="num">
                                      <p:cBhvr additive="base">
                                        <p:cTn id="18" dur="4500" fill="hold"/>
                                        <p:tgtEl>
                                          <p:spTgt spid="9"/>
                                        </p:tgtEl>
                                        <p:attrNameLst>
                                          <p:attrName>ppt_y</p:attrName>
                                        </p:attrNameLst>
                                      </p:cBhvr>
                                      <p:tavLst>
                                        <p:tav tm="0">
                                          <p:val>
                                            <p:strVal val="#ppt_y"/>
                                          </p:val>
                                        </p:tav>
                                        <p:tav tm="100000">
                                          <p:val>
                                            <p:strVal val="#ppt_y"/>
                                          </p:val>
                                        </p:tav>
                                      </p:tavLst>
                                    </p:anim>
                                  </p:childTnLst>
                                </p:cTn>
                              </p:par>
                              <p:par>
                                <p:cTn id="19" presetID="19" presetClass="entr" presetSubtype="10"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4000" fill="hold"/>
                                        <p:tgtEl>
                                          <p:spTgt spid="9"/>
                                        </p:tgtEl>
                                        <p:attrNameLst>
                                          <p:attrName>ppt_w</p:attrName>
                                        </p:attrNameLst>
                                      </p:cBhvr>
                                      <p:tavLst>
                                        <p:tav tm="0" fmla="#ppt_w*sin(2.5*pi*$)">
                                          <p:val>
                                            <p:fltVal val="0"/>
                                          </p:val>
                                        </p:tav>
                                        <p:tav tm="100000">
                                          <p:val>
                                            <p:fltVal val="1"/>
                                          </p:val>
                                        </p:tav>
                                      </p:tavLst>
                                    </p:anim>
                                    <p:anim calcmode="lin" valueType="num">
                                      <p:cBhvr>
                                        <p:cTn id="22" dur="4000" fill="hold"/>
                                        <p:tgtEl>
                                          <p:spTgt spid="9"/>
                                        </p:tgtEl>
                                        <p:attrNameLst>
                                          <p:attrName>ppt_h</p:attrName>
                                        </p:attrNameLst>
                                      </p:cBhvr>
                                      <p:tavLst>
                                        <p:tav tm="0">
                                          <p:val>
                                            <p:strVal val="#ppt_h"/>
                                          </p:val>
                                        </p:tav>
                                        <p:tav tm="100000">
                                          <p:val>
                                            <p:strVal val="#ppt_h"/>
                                          </p:val>
                                        </p:tav>
                                      </p:tavLst>
                                    </p:anim>
                                  </p:childTnLst>
                                </p:cTn>
                              </p:par>
                              <p:par>
                                <p:cTn id="23" presetID="2" presetClass="exit" presetSubtype="2" fill="hold" nodeType="withEffect">
                                  <p:stCondLst>
                                    <p:cond delay="0"/>
                                  </p:stCondLst>
                                  <p:childTnLst>
                                    <p:anim calcmode="lin" valueType="num">
                                      <p:cBhvr additive="base">
                                        <p:cTn id="24" dur="4500"/>
                                        <p:tgtEl>
                                          <p:spTgt spid="9"/>
                                        </p:tgtEl>
                                        <p:attrNameLst>
                                          <p:attrName>ppt_x</p:attrName>
                                        </p:attrNameLst>
                                      </p:cBhvr>
                                      <p:tavLst>
                                        <p:tav tm="0">
                                          <p:val>
                                            <p:strVal val="ppt_x"/>
                                          </p:val>
                                        </p:tav>
                                        <p:tav tm="100000">
                                          <p:val>
                                            <p:strVal val="1+ppt_w/2"/>
                                          </p:val>
                                        </p:tav>
                                      </p:tavLst>
                                    </p:anim>
                                    <p:anim calcmode="lin" valueType="num">
                                      <p:cBhvr additive="base">
                                        <p:cTn id="25" dur="4500"/>
                                        <p:tgtEl>
                                          <p:spTgt spid="9"/>
                                        </p:tgtEl>
                                        <p:attrNameLst>
                                          <p:attrName>ppt_y</p:attrName>
                                        </p:attrNameLst>
                                      </p:cBhvr>
                                      <p:tavLst>
                                        <p:tav tm="0">
                                          <p:val>
                                            <p:strVal val="ppt_y"/>
                                          </p:val>
                                        </p:tav>
                                        <p:tav tm="100000">
                                          <p:val>
                                            <p:strVal val="ppt_y"/>
                                          </p:val>
                                        </p:tav>
                                      </p:tavLst>
                                    </p:anim>
                                    <p:set>
                                      <p:cBhvr>
                                        <p:cTn id="26" dur="1" fill="hold">
                                          <p:stCondLst>
                                            <p:cond delay="4499"/>
                                          </p:stCondLst>
                                        </p:cTn>
                                        <p:tgtEl>
                                          <p:spTgt spid="9"/>
                                        </p:tgtEl>
                                        <p:attrNameLst>
                                          <p:attrName>style.visibility</p:attrName>
                                        </p:attrNameLst>
                                      </p:cBhvr>
                                      <p:to>
                                        <p:strVal val="hidden"/>
                                      </p:to>
                                    </p:set>
                                  </p:childTnLst>
                                </p:cTn>
                              </p:par>
                              <p:par>
                                <p:cTn id="27" presetID="2" presetClass="entr" presetSubtype="2"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4500" fill="hold"/>
                                        <p:tgtEl>
                                          <p:spTgt spid="10"/>
                                        </p:tgtEl>
                                        <p:attrNameLst>
                                          <p:attrName>ppt_x</p:attrName>
                                        </p:attrNameLst>
                                      </p:cBhvr>
                                      <p:tavLst>
                                        <p:tav tm="0">
                                          <p:val>
                                            <p:strVal val="1+#ppt_w/2"/>
                                          </p:val>
                                        </p:tav>
                                        <p:tav tm="100000">
                                          <p:val>
                                            <p:strVal val="#ppt_x"/>
                                          </p:val>
                                        </p:tav>
                                      </p:tavLst>
                                    </p:anim>
                                    <p:anim calcmode="lin" valueType="num">
                                      <p:cBhvr additive="base">
                                        <p:cTn id="30" dur="4500" fill="hold"/>
                                        <p:tgtEl>
                                          <p:spTgt spid="10"/>
                                        </p:tgtEl>
                                        <p:attrNameLst>
                                          <p:attrName>ppt_y</p:attrName>
                                        </p:attrNameLst>
                                      </p:cBhvr>
                                      <p:tavLst>
                                        <p:tav tm="0">
                                          <p:val>
                                            <p:strVal val="#ppt_y"/>
                                          </p:val>
                                        </p:tav>
                                        <p:tav tm="100000">
                                          <p:val>
                                            <p:strVal val="#ppt_y"/>
                                          </p:val>
                                        </p:tav>
                                      </p:tavLst>
                                    </p:anim>
                                  </p:childTnLst>
                                </p:cTn>
                              </p:par>
                              <p:par>
                                <p:cTn id="31" presetID="19" presetClass="entr" presetSubtype="10"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4000" fill="hold"/>
                                        <p:tgtEl>
                                          <p:spTgt spid="10"/>
                                        </p:tgtEl>
                                        <p:attrNameLst>
                                          <p:attrName>ppt_w</p:attrName>
                                        </p:attrNameLst>
                                      </p:cBhvr>
                                      <p:tavLst>
                                        <p:tav tm="0" fmla="#ppt_w*sin(2.5*pi*$)">
                                          <p:val>
                                            <p:fltVal val="0"/>
                                          </p:val>
                                        </p:tav>
                                        <p:tav tm="100000">
                                          <p:val>
                                            <p:fltVal val="1"/>
                                          </p:val>
                                        </p:tav>
                                      </p:tavLst>
                                    </p:anim>
                                    <p:anim calcmode="lin" valueType="num">
                                      <p:cBhvr>
                                        <p:cTn id="34" dur="4000" fill="hold"/>
                                        <p:tgtEl>
                                          <p:spTgt spid="10"/>
                                        </p:tgtEl>
                                        <p:attrNameLst>
                                          <p:attrName>ppt_h</p:attrName>
                                        </p:attrNameLst>
                                      </p:cBhvr>
                                      <p:tavLst>
                                        <p:tav tm="0">
                                          <p:val>
                                            <p:strVal val="#ppt_h"/>
                                          </p:val>
                                        </p:tav>
                                        <p:tav tm="100000">
                                          <p:val>
                                            <p:strVal val="#ppt_h"/>
                                          </p:val>
                                        </p:tav>
                                      </p:tavLst>
                                    </p:anim>
                                  </p:childTnLst>
                                </p:cTn>
                              </p:par>
                              <p:par>
                                <p:cTn id="35" presetID="2" presetClass="exit" presetSubtype="8" fill="hold" nodeType="withEffect">
                                  <p:stCondLst>
                                    <p:cond delay="0"/>
                                  </p:stCondLst>
                                  <p:childTnLst>
                                    <p:anim calcmode="lin" valueType="num">
                                      <p:cBhvr additive="base">
                                        <p:cTn id="36" dur="4500"/>
                                        <p:tgtEl>
                                          <p:spTgt spid="10"/>
                                        </p:tgtEl>
                                        <p:attrNameLst>
                                          <p:attrName>ppt_x</p:attrName>
                                        </p:attrNameLst>
                                      </p:cBhvr>
                                      <p:tavLst>
                                        <p:tav tm="0">
                                          <p:val>
                                            <p:strVal val="ppt_x"/>
                                          </p:val>
                                        </p:tav>
                                        <p:tav tm="100000">
                                          <p:val>
                                            <p:strVal val="0-ppt_w/2"/>
                                          </p:val>
                                        </p:tav>
                                      </p:tavLst>
                                    </p:anim>
                                    <p:anim calcmode="lin" valueType="num">
                                      <p:cBhvr additive="base">
                                        <p:cTn id="37" dur="4500"/>
                                        <p:tgtEl>
                                          <p:spTgt spid="10"/>
                                        </p:tgtEl>
                                        <p:attrNameLst>
                                          <p:attrName>ppt_y</p:attrName>
                                        </p:attrNameLst>
                                      </p:cBhvr>
                                      <p:tavLst>
                                        <p:tav tm="0">
                                          <p:val>
                                            <p:strVal val="ppt_y"/>
                                          </p:val>
                                        </p:tav>
                                        <p:tav tm="100000">
                                          <p:val>
                                            <p:strVal val="ppt_y"/>
                                          </p:val>
                                        </p:tav>
                                      </p:tavLst>
                                    </p:anim>
                                    <p:set>
                                      <p:cBhvr>
                                        <p:cTn id="38" dur="1" fill="hold">
                                          <p:stCondLst>
                                            <p:cond delay="4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Diapositiva12"/>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t="-96002"/>
          <a:stretch/>
        </p:blipFill>
        <p:spPr>
          <a:xfrm>
            <a:off x="0" y="-6583680"/>
            <a:ext cx="9144000" cy="13441680"/>
          </a:xfrm>
          <a:prstGeom prst="rect">
            <a:avLst/>
          </a:prstGeom>
          <a:noFill/>
          <a:ln>
            <a:noFill/>
          </a:ln>
        </p:spPr>
      </p:pic>
      <p:pic>
        <p:nvPicPr>
          <p:cNvPr id="7" name="Picture 3"/>
          <p:cNvPicPr>
            <a:picLocks noChangeAspect="1" noChangeArrowheads="1"/>
          </p:cNvPicPr>
          <p:nvPr/>
        </p:nvPicPr>
        <p:blipFill>
          <a:blip r:embed="rId3" cstate="email">
            <a:lum contrast="20000"/>
            <a:extLst>
              <a:ext uri="{28A0092B-C50C-407E-A947-70E740481C1C}">
                <a14:useLocalDpi xmlns:a14="http://schemas.microsoft.com/office/drawing/2010/main"/>
              </a:ext>
            </a:extLst>
          </a:blip>
          <a:srcRect/>
          <a:stretch>
            <a:fillRect/>
          </a:stretch>
        </p:blipFill>
        <p:spPr bwMode="auto">
          <a:xfrm>
            <a:off x="-1488" y="0"/>
            <a:ext cx="5443537"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p:cNvPicPr>
            <a:picLocks noChangeAspect="1" noChangeArrowheads="1"/>
          </p:cNvPicPr>
          <p:nvPr/>
        </p:nvPicPr>
        <p:blipFill>
          <a:blip r:embed="rId3" cstate="email">
            <a:lum contrast="10000"/>
            <a:extLst>
              <a:ext uri="{28A0092B-C50C-407E-A947-70E740481C1C}">
                <a14:useLocalDpi xmlns:a14="http://schemas.microsoft.com/office/drawing/2010/main"/>
              </a:ext>
            </a:extLst>
          </a:blip>
          <a:srcRect/>
          <a:stretch>
            <a:fillRect/>
          </a:stretch>
        </p:blipFill>
        <p:spPr bwMode="auto">
          <a:xfrm flipH="1">
            <a:off x="3690099" y="0"/>
            <a:ext cx="5443537"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108520" y="0"/>
            <a:ext cx="9284975"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935344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par>
                                <p:cTn id="8" presetID="17" presetClass="exit" presetSubtype="8" fill="hold" nodeType="withEffect">
                                  <p:stCondLst>
                                    <p:cond delay="0"/>
                                  </p:stCondLst>
                                  <p:childTnLst>
                                    <p:anim calcmode="lin" valueType="num">
                                      <p:cBhvr>
                                        <p:cTn id="9" dur="4000"/>
                                        <p:tgtEl>
                                          <p:spTgt spid="7"/>
                                        </p:tgtEl>
                                        <p:attrNameLst>
                                          <p:attrName>ppt_x</p:attrName>
                                        </p:attrNameLst>
                                      </p:cBhvr>
                                      <p:tavLst>
                                        <p:tav tm="0">
                                          <p:val>
                                            <p:strVal val="ppt_x"/>
                                          </p:val>
                                        </p:tav>
                                        <p:tav tm="100000">
                                          <p:val>
                                            <p:strVal val="ppt_x-ppt_w/2"/>
                                          </p:val>
                                        </p:tav>
                                      </p:tavLst>
                                    </p:anim>
                                    <p:anim calcmode="lin" valueType="num">
                                      <p:cBhvr>
                                        <p:cTn id="10" dur="4000"/>
                                        <p:tgtEl>
                                          <p:spTgt spid="7"/>
                                        </p:tgtEl>
                                        <p:attrNameLst>
                                          <p:attrName>ppt_y</p:attrName>
                                        </p:attrNameLst>
                                      </p:cBhvr>
                                      <p:tavLst>
                                        <p:tav tm="0">
                                          <p:val>
                                            <p:strVal val="ppt_y"/>
                                          </p:val>
                                        </p:tav>
                                        <p:tav tm="100000">
                                          <p:val>
                                            <p:strVal val="ppt_y"/>
                                          </p:val>
                                        </p:tav>
                                      </p:tavLst>
                                    </p:anim>
                                    <p:anim calcmode="lin" valueType="num">
                                      <p:cBhvr>
                                        <p:cTn id="11" dur="4000"/>
                                        <p:tgtEl>
                                          <p:spTgt spid="7"/>
                                        </p:tgtEl>
                                        <p:attrNameLst>
                                          <p:attrName>ppt_w</p:attrName>
                                        </p:attrNameLst>
                                      </p:cBhvr>
                                      <p:tavLst>
                                        <p:tav tm="0">
                                          <p:val>
                                            <p:strVal val="ppt_w"/>
                                          </p:val>
                                        </p:tav>
                                        <p:tav tm="100000">
                                          <p:val>
                                            <p:fltVal val="0"/>
                                          </p:val>
                                        </p:tav>
                                      </p:tavLst>
                                    </p:anim>
                                    <p:anim calcmode="lin" valueType="num">
                                      <p:cBhvr>
                                        <p:cTn id="12" dur="4000"/>
                                        <p:tgtEl>
                                          <p:spTgt spid="7"/>
                                        </p:tgtEl>
                                        <p:attrNameLst>
                                          <p:attrName>ppt_h</p:attrName>
                                        </p:attrNameLst>
                                      </p:cBhvr>
                                      <p:tavLst>
                                        <p:tav tm="0">
                                          <p:val>
                                            <p:strVal val="ppt_h"/>
                                          </p:val>
                                        </p:tav>
                                        <p:tav tm="100000">
                                          <p:val>
                                            <p:strVal val="ppt_h"/>
                                          </p:val>
                                        </p:tav>
                                      </p:tavLst>
                                    </p:anim>
                                    <p:set>
                                      <p:cBhvr>
                                        <p:cTn id="13" dur="1" fill="hold">
                                          <p:stCondLst>
                                            <p:cond delay="3999"/>
                                          </p:stCondLst>
                                        </p:cTn>
                                        <p:tgtEl>
                                          <p:spTgt spid="7"/>
                                        </p:tgtEl>
                                        <p:attrNameLst>
                                          <p:attrName>style.visibility</p:attrName>
                                        </p:attrNameLst>
                                      </p:cBhvr>
                                      <p:to>
                                        <p:strVal val="hidden"/>
                                      </p:to>
                                    </p:set>
                                  </p:childTnLst>
                                </p:cTn>
                              </p:par>
                              <p:par>
                                <p:cTn id="14" presetID="17" presetClass="exit" presetSubtype="2" fill="hold" nodeType="withEffect">
                                  <p:stCondLst>
                                    <p:cond delay="0"/>
                                  </p:stCondLst>
                                  <p:childTnLst>
                                    <p:anim calcmode="lin" valueType="num">
                                      <p:cBhvr>
                                        <p:cTn id="15" dur="4000"/>
                                        <p:tgtEl>
                                          <p:spTgt spid="8"/>
                                        </p:tgtEl>
                                        <p:attrNameLst>
                                          <p:attrName>ppt_x</p:attrName>
                                        </p:attrNameLst>
                                      </p:cBhvr>
                                      <p:tavLst>
                                        <p:tav tm="0">
                                          <p:val>
                                            <p:strVal val="ppt_x"/>
                                          </p:val>
                                        </p:tav>
                                        <p:tav tm="100000">
                                          <p:val>
                                            <p:strVal val="ppt_x+ppt_w/2"/>
                                          </p:val>
                                        </p:tav>
                                      </p:tavLst>
                                    </p:anim>
                                    <p:anim calcmode="lin" valueType="num">
                                      <p:cBhvr>
                                        <p:cTn id="16" dur="4000"/>
                                        <p:tgtEl>
                                          <p:spTgt spid="8"/>
                                        </p:tgtEl>
                                        <p:attrNameLst>
                                          <p:attrName>ppt_y</p:attrName>
                                        </p:attrNameLst>
                                      </p:cBhvr>
                                      <p:tavLst>
                                        <p:tav tm="0">
                                          <p:val>
                                            <p:strVal val="ppt_y"/>
                                          </p:val>
                                        </p:tav>
                                        <p:tav tm="100000">
                                          <p:val>
                                            <p:strVal val="ppt_y"/>
                                          </p:val>
                                        </p:tav>
                                      </p:tavLst>
                                    </p:anim>
                                    <p:anim calcmode="lin" valueType="num">
                                      <p:cBhvr>
                                        <p:cTn id="17" dur="4000"/>
                                        <p:tgtEl>
                                          <p:spTgt spid="8"/>
                                        </p:tgtEl>
                                        <p:attrNameLst>
                                          <p:attrName>ppt_w</p:attrName>
                                        </p:attrNameLst>
                                      </p:cBhvr>
                                      <p:tavLst>
                                        <p:tav tm="0">
                                          <p:val>
                                            <p:strVal val="ppt_w"/>
                                          </p:val>
                                        </p:tav>
                                        <p:tav tm="100000">
                                          <p:val>
                                            <p:fltVal val="0"/>
                                          </p:val>
                                        </p:tav>
                                      </p:tavLst>
                                    </p:anim>
                                    <p:anim calcmode="lin" valueType="num">
                                      <p:cBhvr>
                                        <p:cTn id="18" dur="4000"/>
                                        <p:tgtEl>
                                          <p:spTgt spid="8"/>
                                        </p:tgtEl>
                                        <p:attrNameLst>
                                          <p:attrName>ppt_h</p:attrName>
                                        </p:attrNameLst>
                                      </p:cBhvr>
                                      <p:tavLst>
                                        <p:tav tm="0">
                                          <p:val>
                                            <p:strVal val="ppt_h"/>
                                          </p:val>
                                        </p:tav>
                                        <p:tav tm="100000">
                                          <p:val>
                                            <p:strVal val="ppt_h"/>
                                          </p:val>
                                        </p:tav>
                                      </p:tavLst>
                                    </p:anim>
                                    <p:set>
                                      <p:cBhvr>
                                        <p:cTn id="19" dur="1" fill="hold">
                                          <p:stCondLst>
                                            <p:cond delay="3999"/>
                                          </p:stCondLst>
                                        </p:cTn>
                                        <p:tgtEl>
                                          <p:spTgt spid="8"/>
                                        </p:tgtEl>
                                        <p:attrNameLst>
                                          <p:attrName>style.visibility</p:attrName>
                                        </p:attrNameLst>
                                      </p:cBhvr>
                                      <p:to>
                                        <p:strVal val="hidden"/>
                                      </p:to>
                                    </p:set>
                                  </p:childTnLst>
                                </p:cTn>
                              </p:par>
                              <p:par>
                                <p:cTn id="20" presetID="23" presetClass="entr" presetSubtype="288"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4000" fill="hold"/>
                                        <p:tgtEl>
                                          <p:spTgt spid="6"/>
                                        </p:tgtEl>
                                        <p:attrNameLst>
                                          <p:attrName>ppt_w</p:attrName>
                                        </p:attrNameLst>
                                      </p:cBhvr>
                                      <p:tavLst>
                                        <p:tav tm="0">
                                          <p:val>
                                            <p:strVal val="4/3*#ppt_w"/>
                                          </p:val>
                                        </p:tav>
                                        <p:tav tm="100000">
                                          <p:val>
                                            <p:strVal val="#ppt_w"/>
                                          </p:val>
                                        </p:tav>
                                      </p:tavLst>
                                    </p:anim>
                                    <p:anim calcmode="lin" valueType="num">
                                      <p:cBhvr>
                                        <p:cTn id="23" dur="4000" fill="hold"/>
                                        <p:tgtEl>
                                          <p:spTgt spid="6"/>
                                        </p:tgtEl>
                                        <p:attrNameLst>
                                          <p:attrName>ppt_h</p:attrName>
                                        </p:attrNameLst>
                                      </p:cBhvr>
                                      <p:tavLst>
                                        <p:tav tm="0">
                                          <p:val>
                                            <p:strVal val="4/3*#ppt_h"/>
                                          </p:val>
                                        </p:tav>
                                        <p:tav tm="100000">
                                          <p:val>
                                            <p:strVal val="#ppt_h"/>
                                          </p:val>
                                        </p:tav>
                                      </p:tavLst>
                                    </p:anim>
                                  </p:childTnLst>
                                </p:cTn>
                              </p:par>
                              <p:par>
                                <p:cTn id="24" presetID="21" presetClass="entr" presetSubtype="8"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wheel(8)">
                                      <p:cBhvr>
                                        <p:cTn id="26" dur="4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2 Rectángulo"/>
          <p:cNvSpPr/>
          <p:nvPr/>
        </p:nvSpPr>
        <p:spPr>
          <a:xfrm>
            <a:off x="1979712" y="1196752"/>
            <a:ext cx="5400600" cy="1323439"/>
          </a:xfrm>
          <a:prstGeom prst="rect">
            <a:avLst/>
          </a:prstGeom>
        </p:spPr>
        <p:txBody>
          <a:bodyPr wrap="square">
            <a:spAutoFit/>
            <a:scene3d>
              <a:camera prst="obliqueBottomLeft"/>
              <a:lightRig rig="threePt" dir="t"/>
            </a:scene3d>
            <a:sp3d extrusionH="63500">
              <a:extrusionClr>
                <a:schemeClr val="tx1">
                  <a:lumMod val="85000"/>
                </a:schemeClr>
              </a:extrusionClr>
            </a:sp3d>
          </a:bodyPr>
          <a:lstStyle/>
          <a:p>
            <a:pPr algn="ctr">
              <a:defRPr/>
            </a:pPr>
            <a:r>
              <a:rPr lang="es-ES" sz="2400" b="1" i="1" dirty="0">
                <a:solidFill>
                  <a:prstClr val="black"/>
                </a:solidFill>
                <a:latin typeface="Monotype Corsiva" panose="03010101010201010101" pitchFamily="66" charset="0"/>
              </a:rPr>
              <a:t>La vida no es color de rosa, pero </a:t>
            </a:r>
            <a:endParaRPr lang="es-ES" sz="2400" b="1" i="1" dirty="0" smtClean="0">
              <a:solidFill>
                <a:prstClr val="black"/>
              </a:solidFill>
              <a:latin typeface="Monotype Corsiva" panose="03010101010201010101" pitchFamily="66" charset="0"/>
            </a:endParaRPr>
          </a:p>
          <a:p>
            <a:pPr algn="ctr">
              <a:defRPr/>
            </a:pPr>
            <a:r>
              <a:rPr lang="es-ES" sz="2400" b="1" i="1" dirty="0" smtClean="0">
                <a:solidFill>
                  <a:prstClr val="black"/>
                </a:solidFill>
                <a:latin typeface="Monotype Corsiva" panose="03010101010201010101" pitchFamily="66" charset="0"/>
              </a:rPr>
              <a:t>tampoco </a:t>
            </a:r>
            <a:r>
              <a:rPr lang="es-ES" sz="2400" b="1" i="1" dirty="0">
                <a:solidFill>
                  <a:prstClr val="black"/>
                </a:solidFill>
                <a:latin typeface="Monotype Corsiva" panose="03010101010201010101" pitchFamily="66" charset="0"/>
              </a:rPr>
              <a:t>oscura</a:t>
            </a:r>
          </a:p>
          <a:p>
            <a:pPr algn="ctr">
              <a:defRPr/>
            </a:pPr>
            <a:endParaRPr lang="es-ES" sz="3200" b="1" i="1" dirty="0">
              <a:solidFill>
                <a:prstClr val="black"/>
              </a:solidFill>
              <a:latin typeface="Monotype Corsiva" panose="03010101010201010101" pitchFamily="66" charset="0"/>
            </a:endParaRPr>
          </a:p>
        </p:txBody>
      </p:sp>
      <p:sp>
        <p:nvSpPr>
          <p:cNvPr id="4" name="3 Rectángulo"/>
          <p:cNvSpPr/>
          <p:nvPr/>
        </p:nvSpPr>
        <p:spPr>
          <a:xfrm>
            <a:off x="2123728" y="2204864"/>
            <a:ext cx="5400600" cy="4278094"/>
          </a:xfrm>
          <a:prstGeom prst="rect">
            <a:avLst/>
          </a:prstGeom>
        </p:spPr>
        <p:txBody>
          <a:bodyPr wrap="square">
            <a:spAutoFit/>
            <a:scene3d>
              <a:camera prst="obliqueBottomLeft"/>
              <a:lightRig rig="threePt" dir="t"/>
            </a:scene3d>
            <a:sp3d extrusionH="63500">
              <a:extrusionClr>
                <a:schemeClr val="tx1">
                  <a:lumMod val="85000"/>
                </a:schemeClr>
              </a:extrusionClr>
            </a:sp3d>
          </a:bodyPr>
          <a:lstStyle/>
          <a:p>
            <a:pPr algn="ctr">
              <a:defRPr/>
            </a:pPr>
            <a:r>
              <a:rPr lang="es-ES" sz="2400" b="1" i="1" dirty="0">
                <a:solidFill>
                  <a:prstClr val="black"/>
                </a:solidFill>
                <a:latin typeface="Monotype Corsiva" panose="03010101010201010101" pitchFamily="66" charset="0"/>
              </a:rPr>
              <a:t>Una mujer que explota su belleza interior es optimista y perseverante. Jamás se traza una meta y la deja a un lado sin cumplirla. Se trata de ese tipo de mujeres que inspiran a la sociedad con su interés por esos objetivos que han marcado en la vida. Cuando se presenta una adversidad, ellas son capaces de superarla y avanzar. Siempre ven la cara buena en </a:t>
            </a:r>
          </a:p>
          <a:p>
            <a:pPr algn="ctr">
              <a:defRPr/>
            </a:pPr>
            <a:r>
              <a:rPr lang="es-ES" sz="2400" b="1" i="1" dirty="0">
                <a:solidFill>
                  <a:prstClr val="black"/>
                </a:solidFill>
                <a:latin typeface="Monotype Corsiva" panose="03010101010201010101" pitchFamily="66" charset="0"/>
              </a:rPr>
              <a:t>cualquier situación.</a:t>
            </a:r>
          </a:p>
          <a:p>
            <a:pPr algn="ctr">
              <a:defRPr/>
            </a:pPr>
            <a:endParaRPr lang="es-ES" sz="2400" b="1" i="1" dirty="0">
              <a:solidFill>
                <a:prstClr val="black"/>
              </a:solidFill>
              <a:latin typeface="Monotype Corsiva" panose="03010101010201010101" pitchFamily="66" charset="0"/>
            </a:endParaRPr>
          </a:p>
          <a:p>
            <a:pPr algn="ctr">
              <a:defRPr/>
            </a:pPr>
            <a:endParaRPr lang="es-ES" sz="3200" b="1" i="1" dirty="0">
              <a:solidFill>
                <a:prstClr val="black"/>
              </a:solidFill>
              <a:latin typeface="Monotype Corsiva" panose="03010101010201010101" pitchFamily="66" charset="0"/>
            </a:endParaRPr>
          </a:p>
        </p:txBody>
      </p:sp>
    </p:spTree>
    <p:extLst>
      <p:ext uri="{BB962C8B-B14F-4D97-AF65-F5344CB8AC3E}">
        <p14:creationId xmlns:p14="http://schemas.microsoft.com/office/powerpoint/2010/main" val="167290699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750" fill="hold"/>
                                        <p:tgtEl>
                                          <p:spTgt spid="3"/>
                                        </p:tgtEl>
                                        <p:attrNameLst>
                                          <p:attrName>ppt_w</p:attrName>
                                        </p:attrNameLst>
                                      </p:cBhvr>
                                      <p:tavLst>
                                        <p:tav tm="0">
                                          <p:val>
                                            <p:fltVal val="0"/>
                                          </p:val>
                                        </p:tav>
                                        <p:tav tm="100000">
                                          <p:val>
                                            <p:strVal val="#ppt_w"/>
                                          </p:val>
                                        </p:tav>
                                      </p:tavLst>
                                    </p:anim>
                                    <p:anim calcmode="lin" valueType="num">
                                      <p:cBhvr>
                                        <p:cTn id="8" dur="2750" fill="hold"/>
                                        <p:tgtEl>
                                          <p:spTgt spid="3"/>
                                        </p:tgtEl>
                                        <p:attrNameLst>
                                          <p:attrName>ppt_h</p:attrName>
                                        </p:attrNameLst>
                                      </p:cBhvr>
                                      <p:tavLst>
                                        <p:tav tm="0">
                                          <p:val>
                                            <p:fltVal val="0"/>
                                          </p:val>
                                        </p:tav>
                                        <p:tav tm="100000">
                                          <p:val>
                                            <p:strVal val="#ppt_h"/>
                                          </p:val>
                                        </p:tav>
                                      </p:tavLst>
                                    </p:anim>
                                    <p:anim calcmode="lin" valueType="num">
                                      <p:cBhvr>
                                        <p:cTn id="9" dur="2750" fill="hold"/>
                                        <p:tgtEl>
                                          <p:spTgt spid="3"/>
                                        </p:tgtEl>
                                        <p:attrNameLst>
                                          <p:attrName>ppt_x</p:attrName>
                                        </p:attrNameLst>
                                      </p:cBhvr>
                                      <p:tavLst>
                                        <p:tav tm="0">
                                          <p:val>
                                            <p:fltVal val="0.5"/>
                                          </p:val>
                                        </p:tav>
                                        <p:tav tm="100000">
                                          <p:val>
                                            <p:strVal val="#ppt_x"/>
                                          </p:val>
                                        </p:tav>
                                      </p:tavLst>
                                    </p:anim>
                                    <p:anim calcmode="lin" valueType="num">
                                      <p:cBhvr>
                                        <p:cTn id="10" dur="2750" fill="hold"/>
                                        <p:tgtEl>
                                          <p:spTgt spid="3"/>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750" fill="hold"/>
                                        <p:tgtEl>
                                          <p:spTgt spid="4"/>
                                        </p:tgtEl>
                                        <p:attrNameLst>
                                          <p:attrName>ppt_w</p:attrName>
                                        </p:attrNameLst>
                                      </p:cBhvr>
                                      <p:tavLst>
                                        <p:tav tm="0">
                                          <p:val>
                                            <p:fltVal val="0"/>
                                          </p:val>
                                        </p:tav>
                                        <p:tav tm="100000">
                                          <p:val>
                                            <p:strVal val="#ppt_w"/>
                                          </p:val>
                                        </p:tav>
                                      </p:tavLst>
                                    </p:anim>
                                    <p:anim calcmode="lin" valueType="num">
                                      <p:cBhvr>
                                        <p:cTn id="14" dur="2750" fill="hold"/>
                                        <p:tgtEl>
                                          <p:spTgt spid="4"/>
                                        </p:tgtEl>
                                        <p:attrNameLst>
                                          <p:attrName>ppt_h</p:attrName>
                                        </p:attrNameLst>
                                      </p:cBhvr>
                                      <p:tavLst>
                                        <p:tav tm="0">
                                          <p:val>
                                            <p:fltVal val="0"/>
                                          </p:val>
                                        </p:tav>
                                        <p:tav tm="100000">
                                          <p:val>
                                            <p:strVal val="#ppt_h"/>
                                          </p:val>
                                        </p:tav>
                                      </p:tavLst>
                                    </p:anim>
                                    <p:anim calcmode="lin" valueType="num">
                                      <p:cBhvr>
                                        <p:cTn id="15" dur="2750" fill="hold"/>
                                        <p:tgtEl>
                                          <p:spTgt spid="4"/>
                                        </p:tgtEl>
                                        <p:attrNameLst>
                                          <p:attrName>ppt_x</p:attrName>
                                        </p:attrNameLst>
                                      </p:cBhvr>
                                      <p:tavLst>
                                        <p:tav tm="0">
                                          <p:val>
                                            <p:fltVal val="0.5"/>
                                          </p:val>
                                        </p:tav>
                                        <p:tav tm="100000">
                                          <p:val>
                                            <p:strVal val="#ppt_x"/>
                                          </p:val>
                                        </p:tav>
                                      </p:tavLst>
                                    </p:anim>
                                    <p:anim calcmode="lin" valueType="num">
                                      <p:cBhvr>
                                        <p:cTn id="16" dur="2750" fill="hold"/>
                                        <p:tgtEl>
                                          <p:spTgt spid="4"/>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9 Rectángulo"/>
          <p:cNvSpPr/>
          <p:nvPr/>
        </p:nvSpPr>
        <p:spPr>
          <a:xfrm flipH="1">
            <a:off x="0" y="0"/>
            <a:ext cx="4644008" cy="6858000"/>
          </a:xfrm>
          <a:prstGeom prst="rect">
            <a:avLst/>
          </a:prstGeom>
          <a:gradFill>
            <a:gsLst>
              <a:gs pos="8000">
                <a:srgbClr val="A7868B"/>
              </a:gs>
              <a:gs pos="22000">
                <a:schemeClr val="accent4">
                  <a:lumMod val="26000"/>
                </a:schemeClr>
              </a:gs>
              <a:gs pos="0">
                <a:schemeClr val="accent2">
                  <a:lumMod val="40000"/>
                  <a:lumOff val="60000"/>
                </a:schemeClr>
              </a:gs>
              <a:gs pos="52894">
                <a:srgbClr val="20121A"/>
              </a:gs>
              <a:gs pos="73000">
                <a:schemeClr val="accent2">
                  <a:lumMod val="16000"/>
                </a:schemeClr>
              </a:gs>
              <a:gs pos="100000">
                <a:schemeClr val="bg1"/>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9" name="8 Rectángulo"/>
          <p:cNvSpPr/>
          <p:nvPr/>
        </p:nvSpPr>
        <p:spPr>
          <a:xfrm>
            <a:off x="4499992" y="21771"/>
            <a:ext cx="4644008" cy="6858000"/>
          </a:xfrm>
          <a:prstGeom prst="rect">
            <a:avLst/>
          </a:prstGeom>
          <a:gradFill flip="none" rotWithShape="1">
            <a:gsLst>
              <a:gs pos="8000">
                <a:srgbClr val="A7868B"/>
              </a:gs>
              <a:gs pos="22000">
                <a:schemeClr val="accent4">
                  <a:lumMod val="26000"/>
                </a:schemeClr>
              </a:gs>
              <a:gs pos="0">
                <a:schemeClr val="accent2">
                  <a:lumMod val="40000"/>
                  <a:lumOff val="60000"/>
                </a:schemeClr>
              </a:gs>
              <a:gs pos="52894">
                <a:srgbClr val="20121A"/>
              </a:gs>
              <a:gs pos="73000">
                <a:schemeClr val="accent2">
                  <a:lumMod val="16000"/>
                </a:schemeClr>
              </a:gs>
              <a:gs pos="100000">
                <a:schemeClr val="bg1"/>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7" name="6 Rectángulo"/>
          <p:cNvSpPr/>
          <p:nvPr/>
        </p:nvSpPr>
        <p:spPr>
          <a:xfrm rot="14116259">
            <a:off x="-1564663" y="2114289"/>
            <a:ext cx="9635632" cy="3429000"/>
          </a:xfrm>
          <a:prstGeom prst="rect">
            <a:avLst/>
          </a:prstGeom>
          <a:gradFill>
            <a:gsLst>
              <a:gs pos="2000">
                <a:schemeClr val="tx1">
                  <a:lumMod val="95000"/>
                </a:schemeClr>
              </a:gs>
              <a:gs pos="51000">
                <a:schemeClr val="tx1">
                  <a:lumMod val="95000"/>
                </a:schemeClr>
              </a:gs>
              <a:gs pos="48000">
                <a:schemeClr val="accent2">
                  <a:lumMod val="0"/>
                  <a:alpha val="0"/>
                </a:schemeClr>
              </a:gs>
              <a:gs pos="54000">
                <a:schemeClr val="accent2">
                  <a:lumMod val="0"/>
                  <a:alpha val="0"/>
                </a:schemeClr>
              </a:gs>
              <a:gs pos="0">
                <a:schemeClr val="accent2">
                  <a:lumMod val="0"/>
                  <a:alpha val="0"/>
                </a:schemeClr>
              </a:gs>
              <a:gs pos="97000">
                <a:schemeClr val="tx1">
                  <a:lumMod val="95000"/>
                </a:schemeClr>
              </a:gs>
              <a:gs pos="100000">
                <a:srgbClr val="000000">
                  <a:alpha val="0"/>
                </a:srgbClr>
              </a:gs>
              <a:gs pos="94000">
                <a:srgbClr val="000000">
                  <a:alpha val="0"/>
                </a:srgbClr>
              </a:gs>
              <a:gs pos="5000">
                <a:srgbClr val="663012">
                  <a:lumMod val="0"/>
                  <a:alpha val="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8" name="7 Rectángulo"/>
          <p:cNvSpPr/>
          <p:nvPr/>
        </p:nvSpPr>
        <p:spPr>
          <a:xfrm rot="7483741" flipH="1">
            <a:off x="883608" y="2114289"/>
            <a:ext cx="9635632" cy="3429000"/>
          </a:xfrm>
          <a:prstGeom prst="rect">
            <a:avLst/>
          </a:prstGeom>
          <a:gradFill flip="none" rotWithShape="1">
            <a:gsLst>
              <a:gs pos="2000">
                <a:schemeClr val="tx1">
                  <a:lumMod val="95000"/>
                </a:schemeClr>
              </a:gs>
              <a:gs pos="51000">
                <a:schemeClr val="tx1">
                  <a:lumMod val="95000"/>
                </a:schemeClr>
              </a:gs>
              <a:gs pos="48000">
                <a:schemeClr val="accent2">
                  <a:lumMod val="0"/>
                  <a:alpha val="0"/>
                </a:schemeClr>
              </a:gs>
              <a:gs pos="54000">
                <a:schemeClr val="accent2">
                  <a:lumMod val="0"/>
                  <a:alpha val="0"/>
                </a:schemeClr>
              </a:gs>
              <a:gs pos="0">
                <a:schemeClr val="accent2">
                  <a:lumMod val="0"/>
                  <a:alpha val="0"/>
                </a:schemeClr>
              </a:gs>
              <a:gs pos="97000">
                <a:schemeClr val="tx1">
                  <a:lumMod val="95000"/>
                </a:schemeClr>
              </a:gs>
              <a:gs pos="100000">
                <a:srgbClr val="000000">
                  <a:alpha val="0"/>
                </a:srgbClr>
              </a:gs>
              <a:gs pos="94000">
                <a:srgbClr val="000000">
                  <a:alpha val="0"/>
                </a:srgbClr>
              </a:gs>
              <a:gs pos="5000">
                <a:srgbClr val="663012">
                  <a:lumMod val="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pic>
        <p:nvPicPr>
          <p:cNvPr id="11" name="10 Imagen" descr="Diapositiva9"/>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b="-90969"/>
          <a:stretch/>
        </p:blipFill>
        <p:spPr>
          <a:xfrm>
            <a:off x="0" y="0"/>
            <a:ext cx="9144000" cy="13096568"/>
          </a:xfrm>
          <a:prstGeom prst="rect">
            <a:avLst/>
          </a:prstGeom>
          <a:noFill/>
          <a:ln>
            <a:noFill/>
          </a:ln>
        </p:spPr>
      </p:pic>
      <p:pic>
        <p:nvPicPr>
          <p:cNvPr id="15" name="14 Imagen" descr="Imagen1.pngÇÇÇÇÇÇÇÇÇÇ"/>
          <p:cNvPicPr>
            <a:picLocks noGrp="1" noChangeAspect="1"/>
          </p:cNvPicPr>
          <p:nvPr isPhoto="1"/>
        </p:nvPicPr>
        <p:blipFill rotWithShape="1">
          <a:blip r:embed="rId3" cstate="email">
            <a:lum contrast="10000"/>
            <a:extLst>
              <a:ext uri="{BEBA8EAE-BF5A-486C-A8C5-ECC9F3942E4B}">
                <a14:imgProps xmlns:a14="http://schemas.microsoft.com/office/drawing/2010/main">
                  <a14:imgLayer r:embed="rId4">
                    <a14:imgEffect>
                      <a14:brightnessContrast bright="24000"/>
                    </a14:imgEffect>
                  </a14:imgLayer>
                </a14:imgProps>
              </a:ext>
              <a:ext uri="{28A0092B-C50C-407E-A947-70E740481C1C}">
                <a14:useLocalDpi xmlns:a14="http://schemas.microsoft.com/office/drawing/2010/main"/>
              </a:ext>
            </a:extLst>
          </a:blip>
          <a:srcRect/>
          <a:stretch/>
        </p:blipFill>
        <p:spPr>
          <a:xfrm>
            <a:off x="3347864" y="332657"/>
            <a:ext cx="3666413" cy="6525344"/>
          </a:xfrm>
          <a:prstGeom prst="rect">
            <a:avLst/>
          </a:prstGeom>
          <a:noFill/>
          <a:ln>
            <a:noFill/>
          </a:ln>
          <a:effectLst>
            <a:outerShdw dist="50800" algn="ctr" rotWithShape="0">
              <a:schemeClr val="accent2">
                <a:lumMod val="20000"/>
                <a:lumOff val="80000"/>
              </a:schemeClr>
            </a:outerShdw>
            <a:reflection stA="0" dir="5400000" sy="-100000" algn="bl" rotWithShape="0"/>
          </a:effectLst>
        </p:spPr>
      </p:pic>
      <p:pic>
        <p:nvPicPr>
          <p:cNvPr id="16" name="15 Imagen" descr="Imagen1.pngÇÇÇÇÇÇÇÇÇÇ"/>
          <p:cNvPicPr>
            <a:picLocks noGrp="1" noChangeAspect="1"/>
          </p:cNvPicPr>
          <p:nvPr isPhoto="1"/>
        </p:nvPicPr>
        <p:blipFill rotWithShape="1">
          <a:blip r:embed="rId5" cstate="email">
            <a:lum contrast="10000"/>
            <a:extLst>
              <a:ext uri="{BEBA8EAE-BF5A-486C-A8C5-ECC9F3942E4B}">
                <a14:imgProps xmlns:a14="http://schemas.microsoft.com/office/drawing/2010/main">
                  <a14:imgLayer r:embed="rId4">
                    <a14:imgEffect>
                      <a14:brightnessContrast bright="17000"/>
                    </a14:imgEffect>
                  </a14:imgLayer>
                </a14:imgProps>
              </a:ext>
              <a:ext uri="{28A0092B-C50C-407E-A947-70E740481C1C}">
                <a14:useLocalDpi xmlns:a14="http://schemas.microsoft.com/office/drawing/2010/main"/>
              </a:ext>
            </a:extLst>
          </a:blip>
          <a:srcRect/>
          <a:stretch/>
        </p:blipFill>
        <p:spPr>
          <a:xfrm flipH="1">
            <a:off x="1979712" y="341717"/>
            <a:ext cx="3666413" cy="6525344"/>
          </a:xfrm>
          <a:prstGeom prst="rect">
            <a:avLst/>
          </a:prstGeom>
          <a:noFill/>
          <a:ln>
            <a:noFill/>
          </a:ln>
          <a:effectLst>
            <a:outerShdw dist="50800" algn="ctr" rotWithShape="0">
              <a:schemeClr val="accent2">
                <a:lumMod val="20000"/>
                <a:lumOff val="80000"/>
              </a:schemeClr>
            </a:outerShdw>
            <a:reflection stA="0" dir="5400000" sy="-100000" algn="bl" rotWithShape="0"/>
          </a:effectLst>
        </p:spPr>
      </p:pic>
      <p:sp>
        <p:nvSpPr>
          <p:cNvPr id="12" name="11 Rectángulo"/>
          <p:cNvSpPr/>
          <p:nvPr/>
        </p:nvSpPr>
        <p:spPr>
          <a:xfrm>
            <a:off x="-756592" y="-1467544"/>
            <a:ext cx="10585176" cy="10369152"/>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614181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6" presetClass="emph" presetSubtype="0" fill="hold" grpId="0" nodeType="withEffect">
                                  <p:stCondLst>
                                    <p:cond delay="0"/>
                                  </p:stCondLst>
                                  <p:childTnLst>
                                    <p:animScale>
                                      <p:cBhvr>
                                        <p:cTn id="9" dur="5000" fill="hold"/>
                                        <p:tgtEl>
                                          <p:spTgt spid="7"/>
                                        </p:tgtEl>
                                      </p:cBhvr>
                                      <p:by x="400000" y="400000"/>
                                    </p:animScale>
                                  </p:childTnLst>
                                </p:cTn>
                              </p:par>
                              <p:par>
                                <p:cTn id="10" presetID="6" presetClass="emph" presetSubtype="0" fill="hold" grpId="0" nodeType="withEffect">
                                  <p:stCondLst>
                                    <p:cond delay="0"/>
                                  </p:stCondLst>
                                  <p:childTnLst>
                                    <p:animScale>
                                      <p:cBhvr>
                                        <p:cTn id="11" dur="5000" fill="hold"/>
                                        <p:tgtEl>
                                          <p:spTgt spid="8"/>
                                        </p:tgtEl>
                                      </p:cBhvr>
                                      <p:by x="400000" y="400000"/>
                                    </p:animScale>
                                  </p:childTnLst>
                                </p:cTn>
                              </p:par>
                              <p:par>
                                <p:cTn id="12" presetID="15"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p:cTn id="14" dur="3750" fill="hold"/>
                                        <p:tgtEl>
                                          <p:spTgt spid="15"/>
                                        </p:tgtEl>
                                        <p:attrNameLst>
                                          <p:attrName>ppt_w</p:attrName>
                                        </p:attrNameLst>
                                      </p:cBhvr>
                                      <p:tavLst>
                                        <p:tav tm="0">
                                          <p:val>
                                            <p:fltVal val="0"/>
                                          </p:val>
                                        </p:tav>
                                        <p:tav tm="100000">
                                          <p:val>
                                            <p:strVal val="#ppt_w"/>
                                          </p:val>
                                        </p:tav>
                                      </p:tavLst>
                                    </p:anim>
                                    <p:anim calcmode="lin" valueType="num">
                                      <p:cBhvr>
                                        <p:cTn id="15" dur="3750" fill="hold"/>
                                        <p:tgtEl>
                                          <p:spTgt spid="15"/>
                                        </p:tgtEl>
                                        <p:attrNameLst>
                                          <p:attrName>ppt_h</p:attrName>
                                        </p:attrNameLst>
                                      </p:cBhvr>
                                      <p:tavLst>
                                        <p:tav tm="0">
                                          <p:val>
                                            <p:fltVal val="0"/>
                                          </p:val>
                                        </p:tav>
                                        <p:tav tm="100000">
                                          <p:val>
                                            <p:strVal val="#ppt_h"/>
                                          </p:val>
                                        </p:tav>
                                      </p:tavLst>
                                    </p:anim>
                                    <p:anim calcmode="lin" valueType="num">
                                      <p:cBhvr>
                                        <p:cTn id="16" dur="3750" fill="hold"/>
                                        <p:tgtEl>
                                          <p:spTgt spid="15"/>
                                        </p:tgtEl>
                                        <p:attrNameLst>
                                          <p:attrName>ppt_x</p:attrName>
                                        </p:attrNameLst>
                                      </p:cBhvr>
                                      <p:tavLst>
                                        <p:tav tm="0" fmla="#ppt_x+(cos(-2*pi*(1-$))*-#ppt_x-sin(-2*pi*(1-$))*(1-#ppt_y))*(1-$)">
                                          <p:val>
                                            <p:fltVal val="0"/>
                                          </p:val>
                                        </p:tav>
                                        <p:tav tm="100000">
                                          <p:val>
                                            <p:fltVal val="1"/>
                                          </p:val>
                                        </p:tav>
                                      </p:tavLst>
                                    </p:anim>
                                    <p:anim calcmode="lin" valueType="num">
                                      <p:cBhvr>
                                        <p:cTn id="17" dur="3750" fill="hold"/>
                                        <p:tgtEl>
                                          <p:spTgt spid="15"/>
                                        </p:tgtEl>
                                        <p:attrNameLst>
                                          <p:attrName>ppt_y</p:attrName>
                                        </p:attrNameLst>
                                      </p:cBhvr>
                                      <p:tavLst>
                                        <p:tav tm="0" fmla="#ppt_y+(sin(-2*pi*(1-$))*-#ppt_x+cos(-2*pi*(1-$))*(1-#ppt_y))*(1-$)">
                                          <p:val>
                                            <p:fltVal val="0"/>
                                          </p:val>
                                        </p:tav>
                                        <p:tav tm="100000">
                                          <p:val>
                                            <p:fltVal val="1"/>
                                          </p:val>
                                        </p:tav>
                                      </p:tavLst>
                                    </p:anim>
                                  </p:childTnLst>
                                </p:cTn>
                              </p:par>
                              <p:par>
                                <p:cTn id="18" presetID="2" presetClass="exit" presetSubtype="8" fill="hold" nodeType="withEffect">
                                  <p:stCondLst>
                                    <p:cond delay="0"/>
                                  </p:stCondLst>
                                  <p:childTnLst>
                                    <p:anim calcmode="lin" valueType="num">
                                      <p:cBhvr additive="base">
                                        <p:cTn id="19" dur="3750"/>
                                        <p:tgtEl>
                                          <p:spTgt spid="15"/>
                                        </p:tgtEl>
                                        <p:attrNameLst>
                                          <p:attrName>ppt_x</p:attrName>
                                        </p:attrNameLst>
                                      </p:cBhvr>
                                      <p:tavLst>
                                        <p:tav tm="0">
                                          <p:val>
                                            <p:strVal val="ppt_x"/>
                                          </p:val>
                                        </p:tav>
                                        <p:tav tm="100000">
                                          <p:val>
                                            <p:strVal val="0-ppt_w/2"/>
                                          </p:val>
                                        </p:tav>
                                      </p:tavLst>
                                    </p:anim>
                                    <p:anim calcmode="lin" valueType="num">
                                      <p:cBhvr additive="base">
                                        <p:cTn id="20" dur="3750"/>
                                        <p:tgtEl>
                                          <p:spTgt spid="15"/>
                                        </p:tgtEl>
                                        <p:attrNameLst>
                                          <p:attrName>ppt_y</p:attrName>
                                        </p:attrNameLst>
                                      </p:cBhvr>
                                      <p:tavLst>
                                        <p:tav tm="0">
                                          <p:val>
                                            <p:strVal val="ppt_y"/>
                                          </p:val>
                                        </p:tav>
                                        <p:tav tm="100000">
                                          <p:val>
                                            <p:strVal val="ppt_y"/>
                                          </p:val>
                                        </p:tav>
                                      </p:tavLst>
                                    </p:anim>
                                    <p:set>
                                      <p:cBhvr>
                                        <p:cTn id="21" dur="1" fill="hold">
                                          <p:stCondLst>
                                            <p:cond delay="3749"/>
                                          </p:stCondLst>
                                        </p:cTn>
                                        <p:tgtEl>
                                          <p:spTgt spid="15"/>
                                        </p:tgtEl>
                                        <p:attrNameLst>
                                          <p:attrName>style.visibility</p:attrName>
                                        </p:attrNameLst>
                                      </p:cBhvr>
                                      <p:to>
                                        <p:strVal val="hidden"/>
                                      </p:to>
                                    </p:set>
                                  </p:childTnLst>
                                </p:cTn>
                              </p:par>
                              <p:par>
                                <p:cTn id="22" presetID="15" presetClass="entr" presetSubtype="0" fill="hold" nodeType="with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p:cTn id="24" dur="3750" fill="hold"/>
                                        <p:tgtEl>
                                          <p:spTgt spid="16"/>
                                        </p:tgtEl>
                                        <p:attrNameLst>
                                          <p:attrName>ppt_w</p:attrName>
                                        </p:attrNameLst>
                                      </p:cBhvr>
                                      <p:tavLst>
                                        <p:tav tm="0">
                                          <p:val>
                                            <p:fltVal val="0"/>
                                          </p:val>
                                        </p:tav>
                                        <p:tav tm="100000">
                                          <p:val>
                                            <p:strVal val="#ppt_w"/>
                                          </p:val>
                                        </p:tav>
                                      </p:tavLst>
                                    </p:anim>
                                    <p:anim calcmode="lin" valueType="num">
                                      <p:cBhvr>
                                        <p:cTn id="25" dur="3750" fill="hold"/>
                                        <p:tgtEl>
                                          <p:spTgt spid="16"/>
                                        </p:tgtEl>
                                        <p:attrNameLst>
                                          <p:attrName>ppt_h</p:attrName>
                                        </p:attrNameLst>
                                      </p:cBhvr>
                                      <p:tavLst>
                                        <p:tav tm="0">
                                          <p:val>
                                            <p:fltVal val="0"/>
                                          </p:val>
                                        </p:tav>
                                        <p:tav tm="100000">
                                          <p:val>
                                            <p:strVal val="#ppt_h"/>
                                          </p:val>
                                        </p:tav>
                                      </p:tavLst>
                                    </p:anim>
                                    <p:anim calcmode="lin" valueType="num">
                                      <p:cBhvr>
                                        <p:cTn id="26" dur="3750" fill="hold"/>
                                        <p:tgtEl>
                                          <p:spTgt spid="16"/>
                                        </p:tgtEl>
                                        <p:attrNameLst>
                                          <p:attrName>ppt_x</p:attrName>
                                        </p:attrNameLst>
                                      </p:cBhvr>
                                      <p:tavLst>
                                        <p:tav tm="0" fmla="#ppt_x+(cos(-2*pi*(1-$))*-#ppt_x-sin(-2*pi*(1-$))*(1-#ppt_y))*(1-$)">
                                          <p:val>
                                            <p:fltVal val="0"/>
                                          </p:val>
                                        </p:tav>
                                        <p:tav tm="100000">
                                          <p:val>
                                            <p:fltVal val="1"/>
                                          </p:val>
                                        </p:tav>
                                      </p:tavLst>
                                    </p:anim>
                                    <p:anim calcmode="lin" valueType="num">
                                      <p:cBhvr>
                                        <p:cTn id="27" dur="3750" fill="hold"/>
                                        <p:tgtEl>
                                          <p:spTgt spid="16"/>
                                        </p:tgtEl>
                                        <p:attrNameLst>
                                          <p:attrName>ppt_y</p:attrName>
                                        </p:attrNameLst>
                                      </p:cBhvr>
                                      <p:tavLst>
                                        <p:tav tm="0" fmla="#ppt_y+(sin(-2*pi*(1-$))*-#ppt_x+cos(-2*pi*(1-$))*(1-#ppt_y))*(1-$)">
                                          <p:val>
                                            <p:fltVal val="0"/>
                                          </p:val>
                                        </p:tav>
                                        <p:tav tm="100000">
                                          <p:val>
                                            <p:fltVal val="1"/>
                                          </p:val>
                                        </p:tav>
                                      </p:tavLst>
                                    </p:anim>
                                  </p:childTnLst>
                                </p:cTn>
                              </p:par>
                              <p:par>
                                <p:cTn id="28" presetID="2" presetClass="exit" presetSubtype="2" fill="hold" nodeType="withEffect">
                                  <p:stCondLst>
                                    <p:cond delay="0"/>
                                  </p:stCondLst>
                                  <p:childTnLst>
                                    <p:anim calcmode="lin" valueType="num">
                                      <p:cBhvr additive="base">
                                        <p:cTn id="29" dur="3750"/>
                                        <p:tgtEl>
                                          <p:spTgt spid="16"/>
                                        </p:tgtEl>
                                        <p:attrNameLst>
                                          <p:attrName>ppt_x</p:attrName>
                                        </p:attrNameLst>
                                      </p:cBhvr>
                                      <p:tavLst>
                                        <p:tav tm="0">
                                          <p:val>
                                            <p:strVal val="ppt_x"/>
                                          </p:val>
                                        </p:tav>
                                        <p:tav tm="100000">
                                          <p:val>
                                            <p:strVal val="1+ppt_w/2"/>
                                          </p:val>
                                        </p:tav>
                                      </p:tavLst>
                                    </p:anim>
                                    <p:anim calcmode="lin" valueType="num">
                                      <p:cBhvr additive="base">
                                        <p:cTn id="30" dur="3750"/>
                                        <p:tgtEl>
                                          <p:spTgt spid="16"/>
                                        </p:tgtEl>
                                        <p:attrNameLst>
                                          <p:attrName>ppt_y</p:attrName>
                                        </p:attrNameLst>
                                      </p:cBhvr>
                                      <p:tavLst>
                                        <p:tav tm="0">
                                          <p:val>
                                            <p:strVal val="ppt_y"/>
                                          </p:val>
                                        </p:tav>
                                        <p:tav tm="100000">
                                          <p:val>
                                            <p:strVal val="ppt_y"/>
                                          </p:val>
                                        </p:tav>
                                      </p:tavLst>
                                    </p:anim>
                                    <p:set>
                                      <p:cBhvr>
                                        <p:cTn id="31" dur="1" fill="hold">
                                          <p:stCondLst>
                                            <p:cond delay="3749"/>
                                          </p:stCondLst>
                                        </p:cTn>
                                        <p:tgtEl>
                                          <p:spTgt spid="16"/>
                                        </p:tgtEl>
                                        <p:attrNameLst>
                                          <p:attrName>style.visibility</p:attrName>
                                        </p:attrNameLst>
                                      </p:cBhvr>
                                      <p:to>
                                        <p:strVal val="hidden"/>
                                      </p:to>
                                    </p:set>
                                  </p:childTnLst>
                                </p:cTn>
                              </p:par>
                              <p:par>
                                <p:cTn id="32" presetID="17" presetClass="entr" presetSubtype="10"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3750" fill="hold"/>
                                        <p:tgtEl>
                                          <p:spTgt spid="11"/>
                                        </p:tgtEl>
                                        <p:attrNameLst>
                                          <p:attrName>ppt_w</p:attrName>
                                        </p:attrNameLst>
                                      </p:cBhvr>
                                      <p:tavLst>
                                        <p:tav tm="0">
                                          <p:val>
                                            <p:fltVal val="0"/>
                                          </p:val>
                                        </p:tav>
                                        <p:tav tm="100000">
                                          <p:val>
                                            <p:strVal val="#ppt_w"/>
                                          </p:val>
                                        </p:tav>
                                      </p:tavLst>
                                    </p:anim>
                                    <p:anim calcmode="lin" valueType="num">
                                      <p:cBhvr>
                                        <p:cTn id="35" dur="3750" fill="hold"/>
                                        <p:tgtEl>
                                          <p:spTgt spid="11"/>
                                        </p:tgtEl>
                                        <p:attrNameLst>
                                          <p:attrName>ppt_h</p:attrName>
                                        </p:attrNameLst>
                                      </p:cBhvr>
                                      <p:tavLst>
                                        <p:tav tm="0">
                                          <p:val>
                                            <p:strVal val="#ppt_h"/>
                                          </p:val>
                                        </p:tav>
                                        <p:tav tm="100000">
                                          <p:val>
                                            <p:strVal val="#ppt_h"/>
                                          </p:val>
                                        </p:tav>
                                      </p:tavLst>
                                    </p:anim>
                                  </p:childTnLst>
                                </p:cTn>
                              </p:par>
                              <p:par>
                                <p:cTn id="36" presetID="8" presetClass="entr" presetSubtype="32"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diamond(out)">
                                      <p:cBhvr>
                                        <p:cTn id="38" dur="4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2"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11 Rectángulo"/>
          <p:cNvSpPr/>
          <p:nvPr/>
        </p:nvSpPr>
        <p:spPr>
          <a:xfrm flipH="1">
            <a:off x="0" y="0"/>
            <a:ext cx="9144000" cy="6841843"/>
          </a:xfrm>
          <a:prstGeom prst="rect">
            <a:avLst/>
          </a:prstGeom>
          <a:gradFill flip="none" rotWithShape="1">
            <a:gsLst>
              <a:gs pos="50000">
                <a:srgbClr val="FF0066"/>
              </a:gs>
              <a:gs pos="46000">
                <a:srgbClr val="C00000">
                  <a:lumMod val="0"/>
                </a:srgbClr>
              </a:gs>
              <a:gs pos="29000">
                <a:srgbClr val="000000"/>
              </a:gs>
              <a:gs pos="67000">
                <a:schemeClr val="bg1">
                  <a:lumMod val="0"/>
                </a:schemeClr>
              </a:gs>
              <a:gs pos="53000">
                <a:schemeClr val="accent2">
                  <a:lumMod val="0"/>
                </a:schemeClr>
              </a:gs>
              <a:gs pos="0">
                <a:srgbClr val="FF0066"/>
              </a:gs>
              <a:gs pos="100000">
                <a:srgbClr val="FF0066"/>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pic>
        <p:nvPicPr>
          <p:cNvPr id="11" name="10 Imagen" descr="Diapositiva17"/>
          <p:cNvPicPr>
            <a:picLocks noGrp="1" noChangeAspect="1"/>
          </p:cNvPicPr>
          <p:nvPr isPhoto="1"/>
        </p:nvPicPr>
        <p:blipFill>
          <a:blip r:embed="rId2" cstate="print">
            <a:lum contrast="10000"/>
            <a:extLst>
              <a:ext uri="{28A0092B-C50C-407E-A947-70E740481C1C}">
                <a14:useLocalDpi xmlns:a14="http://schemas.microsoft.com/office/drawing/2010/main"/>
              </a:ext>
            </a:extLst>
          </a:blip>
          <a:stretch>
            <a:fillRect/>
          </a:stretch>
        </p:blipFill>
        <p:spPr>
          <a:xfrm>
            <a:off x="-6079" y="-1595"/>
            <a:ext cx="9144000" cy="6858000"/>
          </a:xfrm>
          <a:prstGeom prst="rect">
            <a:avLst/>
          </a:prstGeom>
          <a:noFill/>
          <a:ln>
            <a:noFill/>
          </a:ln>
          <a:effectLst/>
        </p:spPr>
      </p:pic>
      <p:pic>
        <p:nvPicPr>
          <p:cNvPr id="19" name="18 Imagen" descr="Imagen10"/>
          <p:cNvPicPr>
            <a:picLocks noGrp="1" noChangeAspect="1"/>
          </p:cNvPicPr>
          <p:nvPr isPhoto="1"/>
        </p:nvPicPr>
        <p:blipFill>
          <a:blip r:embed="rId3" cstate="email">
            <a:lum contrast="10000"/>
            <a:extLst>
              <a:ext uri="{28A0092B-C50C-407E-A947-70E740481C1C}">
                <a14:useLocalDpi xmlns:a14="http://schemas.microsoft.com/office/drawing/2010/main"/>
              </a:ext>
            </a:extLst>
          </a:blip>
          <a:stretch>
            <a:fillRect/>
          </a:stretch>
        </p:blipFill>
        <p:spPr>
          <a:xfrm rot="3286957">
            <a:off x="5006269" y="196859"/>
            <a:ext cx="1654622" cy="3154443"/>
          </a:xfrm>
          <a:prstGeom prst="rect">
            <a:avLst/>
          </a:prstGeom>
          <a:noFill/>
          <a:ln>
            <a:noFill/>
          </a:ln>
        </p:spPr>
      </p:pic>
      <p:pic>
        <p:nvPicPr>
          <p:cNvPr id="20" name="19 Imagen" descr="Imagen10"/>
          <p:cNvPicPr>
            <a:picLocks noGrp="1" noChangeAspect="1"/>
          </p:cNvPicPr>
          <p:nvPr isPhoto="1"/>
        </p:nvPicPr>
        <p:blipFill>
          <a:blip r:embed="rId3" cstate="email">
            <a:lum contrast="10000"/>
            <a:extLst>
              <a:ext uri="{28A0092B-C50C-407E-A947-70E740481C1C}">
                <a14:useLocalDpi xmlns:a14="http://schemas.microsoft.com/office/drawing/2010/main"/>
              </a:ext>
            </a:extLst>
          </a:blip>
          <a:stretch>
            <a:fillRect/>
          </a:stretch>
        </p:blipFill>
        <p:spPr>
          <a:xfrm rot="18313043" flipH="1">
            <a:off x="2413982" y="196859"/>
            <a:ext cx="1654622" cy="3154443"/>
          </a:xfrm>
          <a:prstGeom prst="rect">
            <a:avLst/>
          </a:prstGeom>
          <a:noFill/>
          <a:ln>
            <a:noFill/>
          </a:ln>
        </p:spPr>
      </p:pic>
      <p:pic>
        <p:nvPicPr>
          <p:cNvPr id="21" name="20 Imagen" descr="Imagen10"/>
          <p:cNvPicPr>
            <a:picLocks noGrp="1" noChangeAspect="1"/>
          </p:cNvPicPr>
          <p:nvPr isPhoto="1"/>
        </p:nvPicPr>
        <p:blipFill>
          <a:blip r:embed="rId3" cstate="email">
            <a:lum contrast="10000"/>
            <a:extLst>
              <a:ext uri="{28A0092B-C50C-407E-A947-70E740481C1C}">
                <a14:useLocalDpi xmlns:a14="http://schemas.microsoft.com/office/drawing/2010/main"/>
              </a:ext>
            </a:extLst>
          </a:blip>
          <a:stretch>
            <a:fillRect/>
          </a:stretch>
        </p:blipFill>
        <p:spPr>
          <a:xfrm rot="18313043" flipH="1">
            <a:off x="2485990" y="2213084"/>
            <a:ext cx="1654622" cy="3154443"/>
          </a:xfrm>
          <a:prstGeom prst="rect">
            <a:avLst/>
          </a:prstGeom>
          <a:noFill/>
          <a:ln>
            <a:noFill/>
          </a:ln>
        </p:spPr>
      </p:pic>
      <p:pic>
        <p:nvPicPr>
          <p:cNvPr id="22" name="21 Imagen" descr="Imagen10"/>
          <p:cNvPicPr>
            <a:picLocks noGrp="1" noChangeAspect="1"/>
          </p:cNvPicPr>
          <p:nvPr isPhoto="1"/>
        </p:nvPicPr>
        <p:blipFill>
          <a:blip r:embed="rId3" cstate="email">
            <a:lum contrast="10000"/>
            <a:extLst>
              <a:ext uri="{28A0092B-C50C-407E-A947-70E740481C1C}">
                <a14:useLocalDpi xmlns:a14="http://schemas.microsoft.com/office/drawing/2010/main"/>
              </a:ext>
            </a:extLst>
          </a:blip>
          <a:stretch>
            <a:fillRect/>
          </a:stretch>
        </p:blipFill>
        <p:spPr>
          <a:xfrm rot="18313043" flipH="1">
            <a:off x="2413982" y="4301315"/>
            <a:ext cx="1654622" cy="3154443"/>
          </a:xfrm>
          <a:prstGeom prst="rect">
            <a:avLst/>
          </a:prstGeom>
          <a:noFill/>
          <a:ln>
            <a:noFill/>
          </a:ln>
        </p:spPr>
      </p:pic>
      <p:pic>
        <p:nvPicPr>
          <p:cNvPr id="23" name="22 Imagen" descr="Imagen10"/>
          <p:cNvPicPr>
            <a:picLocks noGrp="1" noChangeAspect="1"/>
          </p:cNvPicPr>
          <p:nvPr isPhoto="1"/>
        </p:nvPicPr>
        <p:blipFill>
          <a:blip r:embed="rId3" cstate="email">
            <a:lum contrast="10000"/>
            <a:extLst>
              <a:ext uri="{28A0092B-C50C-407E-A947-70E740481C1C}">
                <a14:useLocalDpi xmlns:a14="http://schemas.microsoft.com/office/drawing/2010/main"/>
              </a:ext>
            </a:extLst>
          </a:blip>
          <a:stretch>
            <a:fillRect/>
          </a:stretch>
        </p:blipFill>
        <p:spPr>
          <a:xfrm rot="3286957">
            <a:off x="5078277" y="2213083"/>
            <a:ext cx="1654622" cy="3154443"/>
          </a:xfrm>
          <a:prstGeom prst="rect">
            <a:avLst/>
          </a:prstGeom>
          <a:noFill/>
          <a:ln>
            <a:noFill/>
          </a:ln>
        </p:spPr>
      </p:pic>
      <p:pic>
        <p:nvPicPr>
          <p:cNvPr id="24" name="23 Imagen" descr="Imagen10"/>
          <p:cNvPicPr>
            <a:picLocks noGrp="1" noChangeAspect="1"/>
          </p:cNvPicPr>
          <p:nvPr isPhoto="1"/>
        </p:nvPicPr>
        <p:blipFill>
          <a:blip r:embed="rId3" cstate="email">
            <a:lum contrast="10000"/>
            <a:extLst>
              <a:ext uri="{28A0092B-C50C-407E-A947-70E740481C1C}">
                <a14:useLocalDpi xmlns:a14="http://schemas.microsoft.com/office/drawing/2010/main"/>
              </a:ext>
            </a:extLst>
          </a:blip>
          <a:stretch>
            <a:fillRect/>
          </a:stretch>
        </p:blipFill>
        <p:spPr>
          <a:xfrm rot="3286957">
            <a:off x="5006269" y="4301315"/>
            <a:ext cx="1654622" cy="3154443"/>
          </a:xfrm>
          <a:prstGeom prst="rect">
            <a:avLst/>
          </a:prstGeom>
          <a:noFill/>
          <a:ln>
            <a:noFill/>
          </a:ln>
        </p:spPr>
      </p:pic>
      <p:sp>
        <p:nvSpPr>
          <p:cNvPr id="10" name="9 Rectángulo"/>
          <p:cNvSpPr/>
          <p:nvPr/>
        </p:nvSpPr>
        <p:spPr>
          <a:xfrm>
            <a:off x="-108520" y="0"/>
            <a:ext cx="9284975"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295281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3" presetClass="entr" presetSubtype="272" fill="hold" nodeType="withEffect">
                                  <p:stCondLst>
                                    <p:cond delay="1000"/>
                                  </p:stCondLst>
                                  <p:childTnLst>
                                    <p:set>
                                      <p:cBhvr>
                                        <p:cTn id="9" dur="1" fill="hold">
                                          <p:stCondLst>
                                            <p:cond delay="0"/>
                                          </p:stCondLst>
                                        </p:cTn>
                                        <p:tgtEl>
                                          <p:spTgt spid="11"/>
                                        </p:tgtEl>
                                        <p:attrNameLst>
                                          <p:attrName>style.visibility</p:attrName>
                                        </p:attrNameLst>
                                      </p:cBhvr>
                                      <p:to>
                                        <p:strVal val="visible"/>
                                      </p:to>
                                    </p:set>
                                    <p:anim calcmode="lin" valueType="num">
                                      <p:cBhvr>
                                        <p:cTn id="10" dur="3750" fill="hold"/>
                                        <p:tgtEl>
                                          <p:spTgt spid="11"/>
                                        </p:tgtEl>
                                        <p:attrNameLst>
                                          <p:attrName>ppt_w</p:attrName>
                                        </p:attrNameLst>
                                      </p:cBhvr>
                                      <p:tavLst>
                                        <p:tav tm="0">
                                          <p:val>
                                            <p:strVal val="2/3*#ppt_w"/>
                                          </p:val>
                                        </p:tav>
                                        <p:tav tm="100000">
                                          <p:val>
                                            <p:strVal val="#ppt_w"/>
                                          </p:val>
                                        </p:tav>
                                      </p:tavLst>
                                    </p:anim>
                                    <p:anim calcmode="lin" valueType="num">
                                      <p:cBhvr>
                                        <p:cTn id="11" dur="3750" fill="hold"/>
                                        <p:tgtEl>
                                          <p:spTgt spid="11"/>
                                        </p:tgtEl>
                                        <p:attrNameLst>
                                          <p:attrName>ppt_h</p:attrName>
                                        </p:attrNameLst>
                                      </p:cBhvr>
                                      <p:tavLst>
                                        <p:tav tm="0">
                                          <p:val>
                                            <p:strVal val="2/3*#ppt_h"/>
                                          </p:val>
                                        </p:tav>
                                        <p:tav tm="100000">
                                          <p:val>
                                            <p:strVal val="#ppt_h"/>
                                          </p:val>
                                        </p:tav>
                                      </p:tavLst>
                                    </p:anim>
                                  </p:childTnLst>
                                </p:cTn>
                              </p:par>
                              <p:par>
                                <p:cTn id="12" presetID="16" presetClass="entr" presetSubtype="37" fill="hold" nodeType="withEffect">
                                  <p:stCondLst>
                                    <p:cond delay="1000"/>
                                  </p:stCondLst>
                                  <p:childTnLst>
                                    <p:set>
                                      <p:cBhvr>
                                        <p:cTn id="13" dur="1" fill="hold">
                                          <p:stCondLst>
                                            <p:cond delay="0"/>
                                          </p:stCondLst>
                                        </p:cTn>
                                        <p:tgtEl>
                                          <p:spTgt spid="11"/>
                                        </p:tgtEl>
                                        <p:attrNameLst>
                                          <p:attrName>style.visibility</p:attrName>
                                        </p:attrNameLst>
                                      </p:cBhvr>
                                      <p:to>
                                        <p:strVal val="visible"/>
                                      </p:to>
                                    </p:set>
                                    <p:animEffect transition="in" filter="barn(outVertical)">
                                      <p:cBhvr>
                                        <p:cTn id="14" dur="3750"/>
                                        <p:tgtEl>
                                          <p:spTgt spid="11"/>
                                        </p:tgtEl>
                                      </p:cBhvr>
                                    </p:animEffect>
                                  </p:childTnLst>
                                </p:cTn>
                              </p:par>
                              <p:par>
                                <p:cTn id="15" presetID="2" presetClass="entr" presetSubtype="8" fill="hold" nodeType="with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additive="base">
                                        <p:cTn id="17" dur="4500" fill="hold"/>
                                        <p:tgtEl>
                                          <p:spTgt spid="19"/>
                                        </p:tgtEl>
                                        <p:attrNameLst>
                                          <p:attrName>ppt_x</p:attrName>
                                        </p:attrNameLst>
                                      </p:cBhvr>
                                      <p:tavLst>
                                        <p:tav tm="0">
                                          <p:val>
                                            <p:strVal val="0-#ppt_w/2"/>
                                          </p:val>
                                        </p:tav>
                                        <p:tav tm="100000">
                                          <p:val>
                                            <p:strVal val="#ppt_x"/>
                                          </p:val>
                                        </p:tav>
                                      </p:tavLst>
                                    </p:anim>
                                    <p:anim calcmode="lin" valueType="num">
                                      <p:cBhvr additive="base">
                                        <p:cTn id="18" dur="4500" fill="hold"/>
                                        <p:tgtEl>
                                          <p:spTgt spid="19"/>
                                        </p:tgtEl>
                                        <p:attrNameLst>
                                          <p:attrName>ppt_y</p:attrName>
                                        </p:attrNameLst>
                                      </p:cBhvr>
                                      <p:tavLst>
                                        <p:tav tm="0">
                                          <p:val>
                                            <p:strVal val="#ppt_y"/>
                                          </p:val>
                                        </p:tav>
                                        <p:tav tm="100000">
                                          <p:val>
                                            <p:strVal val="#ppt_y"/>
                                          </p:val>
                                        </p:tav>
                                      </p:tavLst>
                                    </p:anim>
                                  </p:childTnLst>
                                </p:cTn>
                              </p:par>
                              <p:par>
                                <p:cTn id="19" presetID="19" presetClass="entr" presetSubtype="5" fill="hold" nodeType="with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p:cTn id="21" dur="4500" fill="hold"/>
                                        <p:tgtEl>
                                          <p:spTgt spid="19"/>
                                        </p:tgtEl>
                                        <p:attrNameLst>
                                          <p:attrName>ppt_w</p:attrName>
                                        </p:attrNameLst>
                                      </p:cBhvr>
                                      <p:tavLst>
                                        <p:tav tm="0">
                                          <p:val>
                                            <p:strVal val="#ppt_w"/>
                                          </p:val>
                                        </p:tav>
                                        <p:tav tm="100000">
                                          <p:val>
                                            <p:strVal val="#ppt_w"/>
                                          </p:val>
                                        </p:tav>
                                      </p:tavLst>
                                    </p:anim>
                                    <p:anim calcmode="lin" valueType="num">
                                      <p:cBhvr>
                                        <p:cTn id="22" dur="4500" fill="hold"/>
                                        <p:tgtEl>
                                          <p:spTgt spid="19"/>
                                        </p:tgtEl>
                                        <p:attrNameLst>
                                          <p:attrName>ppt_h</p:attrName>
                                        </p:attrNameLst>
                                      </p:cBhvr>
                                      <p:tavLst>
                                        <p:tav tm="0" fmla="#ppt_h*sin(2.5*pi*$)">
                                          <p:val>
                                            <p:fltVal val="0"/>
                                          </p:val>
                                        </p:tav>
                                        <p:tav tm="100000">
                                          <p:val>
                                            <p:fltVal val="1"/>
                                          </p:val>
                                        </p:tav>
                                      </p:tavLst>
                                    </p:anim>
                                  </p:childTnLst>
                                </p:cTn>
                              </p:par>
                              <p:par>
                                <p:cTn id="23" presetID="8" presetClass="emph" presetSubtype="0" repeatCount="indefinite" fill="hold" nodeType="withEffect">
                                  <p:stCondLst>
                                    <p:cond delay="0"/>
                                  </p:stCondLst>
                                  <p:childTnLst>
                                    <p:animRot by="-21600000">
                                      <p:cBhvr>
                                        <p:cTn id="24" dur="4500" fill="hold"/>
                                        <p:tgtEl>
                                          <p:spTgt spid="19"/>
                                        </p:tgtEl>
                                        <p:attrNameLst>
                                          <p:attrName>r</p:attrName>
                                        </p:attrNameLst>
                                      </p:cBhvr>
                                    </p:animRot>
                                  </p:childTnLst>
                                </p:cTn>
                              </p:par>
                              <p:par>
                                <p:cTn id="25" presetID="2" presetClass="exit" presetSubtype="8" fill="hold" nodeType="withEffect">
                                  <p:stCondLst>
                                    <p:cond delay="0"/>
                                  </p:stCondLst>
                                  <p:childTnLst>
                                    <p:anim calcmode="lin" valueType="num">
                                      <p:cBhvr additive="base">
                                        <p:cTn id="26" dur="5000"/>
                                        <p:tgtEl>
                                          <p:spTgt spid="19"/>
                                        </p:tgtEl>
                                        <p:attrNameLst>
                                          <p:attrName>ppt_x</p:attrName>
                                        </p:attrNameLst>
                                      </p:cBhvr>
                                      <p:tavLst>
                                        <p:tav tm="0">
                                          <p:val>
                                            <p:strVal val="ppt_x"/>
                                          </p:val>
                                        </p:tav>
                                        <p:tav tm="100000">
                                          <p:val>
                                            <p:strVal val="0-ppt_w/2"/>
                                          </p:val>
                                        </p:tav>
                                      </p:tavLst>
                                    </p:anim>
                                    <p:anim calcmode="lin" valueType="num">
                                      <p:cBhvr additive="base">
                                        <p:cTn id="27" dur="5000"/>
                                        <p:tgtEl>
                                          <p:spTgt spid="19"/>
                                        </p:tgtEl>
                                        <p:attrNameLst>
                                          <p:attrName>ppt_y</p:attrName>
                                        </p:attrNameLst>
                                      </p:cBhvr>
                                      <p:tavLst>
                                        <p:tav tm="0">
                                          <p:val>
                                            <p:strVal val="ppt_y"/>
                                          </p:val>
                                        </p:tav>
                                        <p:tav tm="100000">
                                          <p:val>
                                            <p:strVal val="ppt_y"/>
                                          </p:val>
                                        </p:tav>
                                      </p:tavLst>
                                    </p:anim>
                                    <p:set>
                                      <p:cBhvr>
                                        <p:cTn id="28" dur="1" fill="hold">
                                          <p:stCondLst>
                                            <p:cond delay="4999"/>
                                          </p:stCondLst>
                                        </p:cTn>
                                        <p:tgtEl>
                                          <p:spTgt spid="19"/>
                                        </p:tgtEl>
                                        <p:attrNameLst>
                                          <p:attrName>style.visibility</p:attrName>
                                        </p:attrNameLst>
                                      </p:cBhvr>
                                      <p:to>
                                        <p:strVal val="hidden"/>
                                      </p:to>
                                    </p:set>
                                  </p:childTnLst>
                                </p:cTn>
                              </p:par>
                              <p:par>
                                <p:cTn id="29" presetID="2" presetClass="entr" presetSubtype="8"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4500" fill="hold"/>
                                        <p:tgtEl>
                                          <p:spTgt spid="20"/>
                                        </p:tgtEl>
                                        <p:attrNameLst>
                                          <p:attrName>ppt_x</p:attrName>
                                        </p:attrNameLst>
                                      </p:cBhvr>
                                      <p:tavLst>
                                        <p:tav tm="0">
                                          <p:val>
                                            <p:strVal val="0-#ppt_w/2"/>
                                          </p:val>
                                        </p:tav>
                                        <p:tav tm="100000">
                                          <p:val>
                                            <p:strVal val="#ppt_x"/>
                                          </p:val>
                                        </p:tav>
                                      </p:tavLst>
                                    </p:anim>
                                    <p:anim calcmode="lin" valueType="num">
                                      <p:cBhvr additive="base">
                                        <p:cTn id="32" dur="4500" fill="hold"/>
                                        <p:tgtEl>
                                          <p:spTgt spid="20"/>
                                        </p:tgtEl>
                                        <p:attrNameLst>
                                          <p:attrName>ppt_y</p:attrName>
                                        </p:attrNameLst>
                                      </p:cBhvr>
                                      <p:tavLst>
                                        <p:tav tm="0">
                                          <p:val>
                                            <p:strVal val="#ppt_y"/>
                                          </p:val>
                                        </p:tav>
                                        <p:tav tm="100000">
                                          <p:val>
                                            <p:strVal val="#ppt_y"/>
                                          </p:val>
                                        </p:tav>
                                      </p:tavLst>
                                    </p:anim>
                                  </p:childTnLst>
                                </p:cTn>
                              </p:par>
                              <p:par>
                                <p:cTn id="33" presetID="19" presetClass="entr" presetSubtype="5" fill="hold" nodeType="with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p:cTn id="35" dur="4500" fill="hold"/>
                                        <p:tgtEl>
                                          <p:spTgt spid="20"/>
                                        </p:tgtEl>
                                        <p:attrNameLst>
                                          <p:attrName>ppt_w</p:attrName>
                                        </p:attrNameLst>
                                      </p:cBhvr>
                                      <p:tavLst>
                                        <p:tav tm="0">
                                          <p:val>
                                            <p:strVal val="#ppt_w"/>
                                          </p:val>
                                        </p:tav>
                                        <p:tav tm="100000">
                                          <p:val>
                                            <p:strVal val="#ppt_w"/>
                                          </p:val>
                                        </p:tav>
                                      </p:tavLst>
                                    </p:anim>
                                    <p:anim calcmode="lin" valueType="num">
                                      <p:cBhvr>
                                        <p:cTn id="36" dur="4500" fill="hold"/>
                                        <p:tgtEl>
                                          <p:spTgt spid="20"/>
                                        </p:tgtEl>
                                        <p:attrNameLst>
                                          <p:attrName>ppt_h</p:attrName>
                                        </p:attrNameLst>
                                      </p:cBhvr>
                                      <p:tavLst>
                                        <p:tav tm="0" fmla="#ppt_h*sin(2.5*pi*$)">
                                          <p:val>
                                            <p:fltVal val="0"/>
                                          </p:val>
                                        </p:tav>
                                        <p:tav tm="100000">
                                          <p:val>
                                            <p:fltVal val="1"/>
                                          </p:val>
                                        </p:tav>
                                      </p:tavLst>
                                    </p:anim>
                                  </p:childTnLst>
                                </p:cTn>
                              </p:par>
                              <p:par>
                                <p:cTn id="37" presetID="8" presetClass="emph" presetSubtype="0" repeatCount="indefinite" fill="hold" nodeType="withEffect">
                                  <p:stCondLst>
                                    <p:cond delay="0"/>
                                  </p:stCondLst>
                                  <p:childTnLst>
                                    <p:animRot by="21600000">
                                      <p:cBhvr>
                                        <p:cTn id="38" dur="4500" fill="hold"/>
                                        <p:tgtEl>
                                          <p:spTgt spid="20"/>
                                        </p:tgtEl>
                                        <p:attrNameLst>
                                          <p:attrName>r</p:attrName>
                                        </p:attrNameLst>
                                      </p:cBhvr>
                                    </p:animRot>
                                  </p:childTnLst>
                                </p:cTn>
                              </p:par>
                              <p:par>
                                <p:cTn id="39" presetID="2" presetClass="exit" presetSubtype="2" fill="hold" nodeType="withEffect">
                                  <p:stCondLst>
                                    <p:cond delay="0"/>
                                  </p:stCondLst>
                                  <p:childTnLst>
                                    <p:anim calcmode="lin" valueType="num">
                                      <p:cBhvr additive="base">
                                        <p:cTn id="40" dur="5000"/>
                                        <p:tgtEl>
                                          <p:spTgt spid="20"/>
                                        </p:tgtEl>
                                        <p:attrNameLst>
                                          <p:attrName>ppt_x</p:attrName>
                                        </p:attrNameLst>
                                      </p:cBhvr>
                                      <p:tavLst>
                                        <p:tav tm="0">
                                          <p:val>
                                            <p:strVal val="ppt_x"/>
                                          </p:val>
                                        </p:tav>
                                        <p:tav tm="100000">
                                          <p:val>
                                            <p:strVal val="1+ppt_w/2"/>
                                          </p:val>
                                        </p:tav>
                                      </p:tavLst>
                                    </p:anim>
                                    <p:anim calcmode="lin" valueType="num">
                                      <p:cBhvr additive="base">
                                        <p:cTn id="41" dur="5000"/>
                                        <p:tgtEl>
                                          <p:spTgt spid="20"/>
                                        </p:tgtEl>
                                        <p:attrNameLst>
                                          <p:attrName>ppt_y</p:attrName>
                                        </p:attrNameLst>
                                      </p:cBhvr>
                                      <p:tavLst>
                                        <p:tav tm="0">
                                          <p:val>
                                            <p:strVal val="ppt_y"/>
                                          </p:val>
                                        </p:tav>
                                        <p:tav tm="100000">
                                          <p:val>
                                            <p:strVal val="ppt_y"/>
                                          </p:val>
                                        </p:tav>
                                      </p:tavLst>
                                    </p:anim>
                                    <p:set>
                                      <p:cBhvr>
                                        <p:cTn id="42" dur="1" fill="hold">
                                          <p:stCondLst>
                                            <p:cond delay="4999"/>
                                          </p:stCondLst>
                                        </p:cTn>
                                        <p:tgtEl>
                                          <p:spTgt spid="20"/>
                                        </p:tgtEl>
                                        <p:attrNameLst>
                                          <p:attrName>style.visibility</p:attrName>
                                        </p:attrNameLst>
                                      </p:cBhvr>
                                      <p:to>
                                        <p:strVal val="hidden"/>
                                      </p:to>
                                    </p:set>
                                  </p:childTnLst>
                                </p:cTn>
                              </p:par>
                              <p:par>
                                <p:cTn id="43" presetID="2" presetClass="entr" presetSubtype="8" fill="hold"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4500" fill="hold"/>
                                        <p:tgtEl>
                                          <p:spTgt spid="23"/>
                                        </p:tgtEl>
                                        <p:attrNameLst>
                                          <p:attrName>ppt_x</p:attrName>
                                        </p:attrNameLst>
                                      </p:cBhvr>
                                      <p:tavLst>
                                        <p:tav tm="0">
                                          <p:val>
                                            <p:strVal val="0-#ppt_w/2"/>
                                          </p:val>
                                        </p:tav>
                                        <p:tav tm="100000">
                                          <p:val>
                                            <p:strVal val="#ppt_x"/>
                                          </p:val>
                                        </p:tav>
                                      </p:tavLst>
                                    </p:anim>
                                    <p:anim calcmode="lin" valueType="num">
                                      <p:cBhvr additive="base">
                                        <p:cTn id="46" dur="4500" fill="hold"/>
                                        <p:tgtEl>
                                          <p:spTgt spid="23"/>
                                        </p:tgtEl>
                                        <p:attrNameLst>
                                          <p:attrName>ppt_y</p:attrName>
                                        </p:attrNameLst>
                                      </p:cBhvr>
                                      <p:tavLst>
                                        <p:tav tm="0">
                                          <p:val>
                                            <p:strVal val="#ppt_y"/>
                                          </p:val>
                                        </p:tav>
                                        <p:tav tm="100000">
                                          <p:val>
                                            <p:strVal val="#ppt_y"/>
                                          </p:val>
                                        </p:tav>
                                      </p:tavLst>
                                    </p:anim>
                                  </p:childTnLst>
                                </p:cTn>
                              </p:par>
                              <p:par>
                                <p:cTn id="47" presetID="19" presetClass="entr" presetSubtype="5"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p:cTn id="49" dur="4500" fill="hold"/>
                                        <p:tgtEl>
                                          <p:spTgt spid="23"/>
                                        </p:tgtEl>
                                        <p:attrNameLst>
                                          <p:attrName>ppt_w</p:attrName>
                                        </p:attrNameLst>
                                      </p:cBhvr>
                                      <p:tavLst>
                                        <p:tav tm="0">
                                          <p:val>
                                            <p:strVal val="#ppt_w"/>
                                          </p:val>
                                        </p:tav>
                                        <p:tav tm="100000">
                                          <p:val>
                                            <p:strVal val="#ppt_w"/>
                                          </p:val>
                                        </p:tav>
                                      </p:tavLst>
                                    </p:anim>
                                    <p:anim calcmode="lin" valueType="num">
                                      <p:cBhvr>
                                        <p:cTn id="50" dur="4500" fill="hold"/>
                                        <p:tgtEl>
                                          <p:spTgt spid="23"/>
                                        </p:tgtEl>
                                        <p:attrNameLst>
                                          <p:attrName>ppt_h</p:attrName>
                                        </p:attrNameLst>
                                      </p:cBhvr>
                                      <p:tavLst>
                                        <p:tav tm="0" fmla="#ppt_h*sin(2.5*pi*$)">
                                          <p:val>
                                            <p:fltVal val="0"/>
                                          </p:val>
                                        </p:tav>
                                        <p:tav tm="100000">
                                          <p:val>
                                            <p:fltVal val="1"/>
                                          </p:val>
                                        </p:tav>
                                      </p:tavLst>
                                    </p:anim>
                                  </p:childTnLst>
                                </p:cTn>
                              </p:par>
                              <p:par>
                                <p:cTn id="51" presetID="8" presetClass="emph" presetSubtype="0" repeatCount="indefinite" fill="hold" nodeType="withEffect">
                                  <p:stCondLst>
                                    <p:cond delay="0"/>
                                  </p:stCondLst>
                                  <p:childTnLst>
                                    <p:animRot by="-21600000">
                                      <p:cBhvr>
                                        <p:cTn id="52" dur="4500" fill="hold"/>
                                        <p:tgtEl>
                                          <p:spTgt spid="23"/>
                                        </p:tgtEl>
                                        <p:attrNameLst>
                                          <p:attrName>r</p:attrName>
                                        </p:attrNameLst>
                                      </p:cBhvr>
                                    </p:animRot>
                                  </p:childTnLst>
                                </p:cTn>
                              </p:par>
                              <p:par>
                                <p:cTn id="53" presetID="2" presetClass="exit" presetSubtype="8" fill="hold" nodeType="withEffect">
                                  <p:stCondLst>
                                    <p:cond delay="0"/>
                                  </p:stCondLst>
                                  <p:childTnLst>
                                    <p:anim calcmode="lin" valueType="num">
                                      <p:cBhvr additive="base">
                                        <p:cTn id="54" dur="5000"/>
                                        <p:tgtEl>
                                          <p:spTgt spid="23"/>
                                        </p:tgtEl>
                                        <p:attrNameLst>
                                          <p:attrName>ppt_x</p:attrName>
                                        </p:attrNameLst>
                                      </p:cBhvr>
                                      <p:tavLst>
                                        <p:tav tm="0">
                                          <p:val>
                                            <p:strVal val="ppt_x"/>
                                          </p:val>
                                        </p:tav>
                                        <p:tav tm="100000">
                                          <p:val>
                                            <p:strVal val="0-ppt_w/2"/>
                                          </p:val>
                                        </p:tav>
                                      </p:tavLst>
                                    </p:anim>
                                    <p:anim calcmode="lin" valueType="num">
                                      <p:cBhvr additive="base">
                                        <p:cTn id="55" dur="5000"/>
                                        <p:tgtEl>
                                          <p:spTgt spid="23"/>
                                        </p:tgtEl>
                                        <p:attrNameLst>
                                          <p:attrName>ppt_y</p:attrName>
                                        </p:attrNameLst>
                                      </p:cBhvr>
                                      <p:tavLst>
                                        <p:tav tm="0">
                                          <p:val>
                                            <p:strVal val="ppt_y"/>
                                          </p:val>
                                        </p:tav>
                                        <p:tav tm="100000">
                                          <p:val>
                                            <p:strVal val="ppt_y"/>
                                          </p:val>
                                        </p:tav>
                                      </p:tavLst>
                                    </p:anim>
                                    <p:set>
                                      <p:cBhvr>
                                        <p:cTn id="56" dur="1" fill="hold">
                                          <p:stCondLst>
                                            <p:cond delay="4999"/>
                                          </p:stCondLst>
                                        </p:cTn>
                                        <p:tgtEl>
                                          <p:spTgt spid="23"/>
                                        </p:tgtEl>
                                        <p:attrNameLst>
                                          <p:attrName>style.visibility</p:attrName>
                                        </p:attrNameLst>
                                      </p:cBhvr>
                                      <p:to>
                                        <p:strVal val="hidden"/>
                                      </p:to>
                                    </p:set>
                                  </p:childTnLst>
                                </p:cTn>
                              </p:par>
                              <p:par>
                                <p:cTn id="57" presetID="2" presetClass="entr" presetSubtype="8" fill="hold" nodeType="withEffect">
                                  <p:stCondLst>
                                    <p:cond delay="0"/>
                                  </p:stCondLst>
                                  <p:childTnLst>
                                    <p:set>
                                      <p:cBhvr>
                                        <p:cTn id="58" dur="1" fill="hold">
                                          <p:stCondLst>
                                            <p:cond delay="0"/>
                                          </p:stCondLst>
                                        </p:cTn>
                                        <p:tgtEl>
                                          <p:spTgt spid="24"/>
                                        </p:tgtEl>
                                        <p:attrNameLst>
                                          <p:attrName>style.visibility</p:attrName>
                                        </p:attrNameLst>
                                      </p:cBhvr>
                                      <p:to>
                                        <p:strVal val="visible"/>
                                      </p:to>
                                    </p:set>
                                    <p:anim calcmode="lin" valueType="num">
                                      <p:cBhvr additive="base">
                                        <p:cTn id="59" dur="4500" fill="hold"/>
                                        <p:tgtEl>
                                          <p:spTgt spid="24"/>
                                        </p:tgtEl>
                                        <p:attrNameLst>
                                          <p:attrName>ppt_x</p:attrName>
                                        </p:attrNameLst>
                                      </p:cBhvr>
                                      <p:tavLst>
                                        <p:tav tm="0">
                                          <p:val>
                                            <p:strVal val="0-#ppt_w/2"/>
                                          </p:val>
                                        </p:tav>
                                        <p:tav tm="100000">
                                          <p:val>
                                            <p:strVal val="#ppt_x"/>
                                          </p:val>
                                        </p:tav>
                                      </p:tavLst>
                                    </p:anim>
                                    <p:anim calcmode="lin" valueType="num">
                                      <p:cBhvr additive="base">
                                        <p:cTn id="60" dur="4500" fill="hold"/>
                                        <p:tgtEl>
                                          <p:spTgt spid="24"/>
                                        </p:tgtEl>
                                        <p:attrNameLst>
                                          <p:attrName>ppt_y</p:attrName>
                                        </p:attrNameLst>
                                      </p:cBhvr>
                                      <p:tavLst>
                                        <p:tav tm="0">
                                          <p:val>
                                            <p:strVal val="#ppt_y"/>
                                          </p:val>
                                        </p:tav>
                                        <p:tav tm="100000">
                                          <p:val>
                                            <p:strVal val="#ppt_y"/>
                                          </p:val>
                                        </p:tav>
                                      </p:tavLst>
                                    </p:anim>
                                  </p:childTnLst>
                                </p:cTn>
                              </p:par>
                              <p:par>
                                <p:cTn id="61" presetID="19" presetClass="entr" presetSubtype="5" fill="hold" nodeType="withEffect">
                                  <p:stCondLst>
                                    <p:cond delay="0"/>
                                  </p:stCondLst>
                                  <p:childTnLst>
                                    <p:set>
                                      <p:cBhvr>
                                        <p:cTn id="62" dur="1" fill="hold">
                                          <p:stCondLst>
                                            <p:cond delay="0"/>
                                          </p:stCondLst>
                                        </p:cTn>
                                        <p:tgtEl>
                                          <p:spTgt spid="24"/>
                                        </p:tgtEl>
                                        <p:attrNameLst>
                                          <p:attrName>style.visibility</p:attrName>
                                        </p:attrNameLst>
                                      </p:cBhvr>
                                      <p:to>
                                        <p:strVal val="visible"/>
                                      </p:to>
                                    </p:set>
                                    <p:anim calcmode="lin" valueType="num">
                                      <p:cBhvr>
                                        <p:cTn id="63" dur="4500" fill="hold"/>
                                        <p:tgtEl>
                                          <p:spTgt spid="24"/>
                                        </p:tgtEl>
                                        <p:attrNameLst>
                                          <p:attrName>ppt_w</p:attrName>
                                        </p:attrNameLst>
                                      </p:cBhvr>
                                      <p:tavLst>
                                        <p:tav tm="0">
                                          <p:val>
                                            <p:strVal val="#ppt_w"/>
                                          </p:val>
                                        </p:tav>
                                        <p:tav tm="100000">
                                          <p:val>
                                            <p:strVal val="#ppt_w"/>
                                          </p:val>
                                        </p:tav>
                                      </p:tavLst>
                                    </p:anim>
                                    <p:anim calcmode="lin" valueType="num">
                                      <p:cBhvr>
                                        <p:cTn id="64" dur="4500" fill="hold"/>
                                        <p:tgtEl>
                                          <p:spTgt spid="24"/>
                                        </p:tgtEl>
                                        <p:attrNameLst>
                                          <p:attrName>ppt_h</p:attrName>
                                        </p:attrNameLst>
                                      </p:cBhvr>
                                      <p:tavLst>
                                        <p:tav tm="0" fmla="#ppt_h*sin(2.5*pi*$)">
                                          <p:val>
                                            <p:fltVal val="0"/>
                                          </p:val>
                                        </p:tav>
                                        <p:tav tm="100000">
                                          <p:val>
                                            <p:fltVal val="1"/>
                                          </p:val>
                                        </p:tav>
                                      </p:tavLst>
                                    </p:anim>
                                  </p:childTnLst>
                                </p:cTn>
                              </p:par>
                              <p:par>
                                <p:cTn id="65" presetID="8" presetClass="emph" presetSubtype="0" repeatCount="indefinite" fill="hold" nodeType="withEffect">
                                  <p:stCondLst>
                                    <p:cond delay="0"/>
                                  </p:stCondLst>
                                  <p:childTnLst>
                                    <p:animRot by="-21600000">
                                      <p:cBhvr>
                                        <p:cTn id="66" dur="4500" fill="hold"/>
                                        <p:tgtEl>
                                          <p:spTgt spid="24"/>
                                        </p:tgtEl>
                                        <p:attrNameLst>
                                          <p:attrName>r</p:attrName>
                                        </p:attrNameLst>
                                      </p:cBhvr>
                                    </p:animRot>
                                  </p:childTnLst>
                                </p:cTn>
                              </p:par>
                              <p:par>
                                <p:cTn id="67" presetID="2" presetClass="exit" presetSubtype="8" fill="hold" nodeType="withEffect">
                                  <p:stCondLst>
                                    <p:cond delay="0"/>
                                  </p:stCondLst>
                                  <p:childTnLst>
                                    <p:anim calcmode="lin" valueType="num">
                                      <p:cBhvr additive="base">
                                        <p:cTn id="68" dur="5000"/>
                                        <p:tgtEl>
                                          <p:spTgt spid="24"/>
                                        </p:tgtEl>
                                        <p:attrNameLst>
                                          <p:attrName>ppt_x</p:attrName>
                                        </p:attrNameLst>
                                      </p:cBhvr>
                                      <p:tavLst>
                                        <p:tav tm="0">
                                          <p:val>
                                            <p:strVal val="ppt_x"/>
                                          </p:val>
                                        </p:tav>
                                        <p:tav tm="100000">
                                          <p:val>
                                            <p:strVal val="0-ppt_w/2"/>
                                          </p:val>
                                        </p:tav>
                                      </p:tavLst>
                                    </p:anim>
                                    <p:anim calcmode="lin" valueType="num">
                                      <p:cBhvr additive="base">
                                        <p:cTn id="69" dur="5000"/>
                                        <p:tgtEl>
                                          <p:spTgt spid="24"/>
                                        </p:tgtEl>
                                        <p:attrNameLst>
                                          <p:attrName>ppt_y</p:attrName>
                                        </p:attrNameLst>
                                      </p:cBhvr>
                                      <p:tavLst>
                                        <p:tav tm="0">
                                          <p:val>
                                            <p:strVal val="ppt_y"/>
                                          </p:val>
                                        </p:tav>
                                        <p:tav tm="100000">
                                          <p:val>
                                            <p:strVal val="ppt_y"/>
                                          </p:val>
                                        </p:tav>
                                      </p:tavLst>
                                    </p:anim>
                                    <p:set>
                                      <p:cBhvr>
                                        <p:cTn id="70" dur="1" fill="hold">
                                          <p:stCondLst>
                                            <p:cond delay="4999"/>
                                          </p:stCondLst>
                                        </p:cTn>
                                        <p:tgtEl>
                                          <p:spTgt spid="24"/>
                                        </p:tgtEl>
                                        <p:attrNameLst>
                                          <p:attrName>style.visibility</p:attrName>
                                        </p:attrNameLst>
                                      </p:cBhvr>
                                      <p:to>
                                        <p:strVal val="hidden"/>
                                      </p:to>
                                    </p:set>
                                  </p:childTnLst>
                                </p:cTn>
                              </p:par>
                              <p:par>
                                <p:cTn id="71" presetID="2" presetClass="entr" presetSubtype="8" fill="hold"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4500" fill="hold"/>
                                        <p:tgtEl>
                                          <p:spTgt spid="21"/>
                                        </p:tgtEl>
                                        <p:attrNameLst>
                                          <p:attrName>ppt_x</p:attrName>
                                        </p:attrNameLst>
                                      </p:cBhvr>
                                      <p:tavLst>
                                        <p:tav tm="0">
                                          <p:val>
                                            <p:strVal val="0-#ppt_w/2"/>
                                          </p:val>
                                        </p:tav>
                                        <p:tav tm="100000">
                                          <p:val>
                                            <p:strVal val="#ppt_x"/>
                                          </p:val>
                                        </p:tav>
                                      </p:tavLst>
                                    </p:anim>
                                    <p:anim calcmode="lin" valueType="num">
                                      <p:cBhvr additive="base">
                                        <p:cTn id="74" dur="4500" fill="hold"/>
                                        <p:tgtEl>
                                          <p:spTgt spid="21"/>
                                        </p:tgtEl>
                                        <p:attrNameLst>
                                          <p:attrName>ppt_y</p:attrName>
                                        </p:attrNameLst>
                                      </p:cBhvr>
                                      <p:tavLst>
                                        <p:tav tm="0">
                                          <p:val>
                                            <p:strVal val="#ppt_y"/>
                                          </p:val>
                                        </p:tav>
                                        <p:tav tm="100000">
                                          <p:val>
                                            <p:strVal val="#ppt_y"/>
                                          </p:val>
                                        </p:tav>
                                      </p:tavLst>
                                    </p:anim>
                                  </p:childTnLst>
                                </p:cTn>
                              </p:par>
                              <p:par>
                                <p:cTn id="75" presetID="19" presetClass="entr" presetSubtype="5"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p:cTn id="77" dur="4500" fill="hold"/>
                                        <p:tgtEl>
                                          <p:spTgt spid="21"/>
                                        </p:tgtEl>
                                        <p:attrNameLst>
                                          <p:attrName>ppt_w</p:attrName>
                                        </p:attrNameLst>
                                      </p:cBhvr>
                                      <p:tavLst>
                                        <p:tav tm="0">
                                          <p:val>
                                            <p:strVal val="#ppt_w"/>
                                          </p:val>
                                        </p:tav>
                                        <p:tav tm="100000">
                                          <p:val>
                                            <p:strVal val="#ppt_w"/>
                                          </p:val>
                                        </p:tav>
                                      </p:tavLst>
                                    </p:anim>
                                    <p:anim calcmode="lin" valueType="num">
                                      <p:cBhvr>
                                        <p:cTn id="78" dur="4500" fill="hold"/>
                                        <p:tgtEl>
                                          <p:spTgt spid="21"/>
                                        </p:tgtEl>
                                        <p:attrNameLst>
                                          <p:attrName>ppt_h</p:attrName>
                                        </p:attrNameLst>
                                      </p:cBhvr>
                                      <p:tavLst>
                                        <p:tav tm="0" fmla="#ppt_h*sin(2.5*pi*$)">
                                          <p:val>
                                            <p:fltVal val="0"/>
                                          </p:val>
                                        </p:tav>
                                        <p:tav tm="100000">
                                          <p:val>
                                            <p:fltVal val="1"/>
                                          </p:val>
                                        </p:tav>
                                      </p:tavLst>
                                    </p:anim>
                                  </p:childTnLst>
                                </p:cTn>
                              </p:par>
                              <p:par>
                                <p:cTn id="79" presetID="8" presetClass="emph" presetSubtype="0" repeatCount="indefinite" fill="hold" nodeType="withEffect">
                                  <p:stCondLst>
                                    <p:cond delay="0"/>
                                  </p:stCondLst>
                                  <p:childTnLst>
                                    <p:animRot by="21600000">
                                      <p:cBhvr>
                                        <p:cTn id="80" dur="4500" fill="hold"/>
                                        <p:tgtEl>
                                          <p:spTgt spid="21"/>
                                        </p:tgtEl>
                                        <p:attrNameLst>
                                          <p:attrName>r</p:attrName>
                                        </p:attrNameLst>
                                      </p:cBhvr>
                                    </p:animRot>
                                  </p:childTnLst>
                                </p:cTn>
                              </p:par>
                              <p:par>
                                <p:cTn id="81" presetID="2" presetClass="exit" presetSubtype="2" fill="hold" nodeType="withEffect">
                                  <p:stCondLst>
                                    <p:cond delay="0"/>
                                  </p:stCondLst>
                                  <p:childTnLst>
                                    <p:anim calcmode="lin" valueType="num">
                                      <p:cBhvr additive="base">
                                        <p:cTn id="82" dur="5000"/>
                                        <p:tgtEl>
                                          <p:spTgt spid="21"/>
                                        </p:tgtEl>
                                        <p:attrNameLst>
                                          <p:attrName>ppt_x</p:attrName>
                                        </p:attrNameLst>
                                      </p:cBhvr>
                                      <p:tavLst>
                                        <p:tav tm="0">
                                          <p:val>
                                            <p:strVal val="ppt_x"/>
                                          </p:val>
                                        </p:tav>
                                        <p:tav tm="100000">
                                          <p:val>
                                            <p:strVal val="1+ppt_w/2"/>
                                          </p:val>
                                        </p:tav>
                                      </p:tavLst>
                                    </p:anim>
                                    <p:anim calcmode="lin" valueType="num">
                                      <p:cBhvr additive="base">
                                        <p:cTn id="83" dur="5000"/>
                                        <p:tgtEl>
                                          <p:spTgt spid="21"/>
                                        </p:tgtEl>
                                        <p:attrNameLst>
                                          <p:attrName>ppt_y</p:attrName>
                                        </p:attrNameLst>
                                      </p:cBhvr>
                                      <p:tavLst>
                                        <p:tav tm="0">
                                          <p:val>
                                            <p:strVal val="ppt_y"/>
                                          </p:val>
                                        </p:tav>
                                        <p:tav tm="100000">
                                          <p:val>
                                            <p:strVal val="ppt_y"/>
                                          </p:val>
                                        </p:tav>
                                      </p:tavLst>
                                    </p:anim>
                                    <p:set>
                                      <p:cBhvr>
                                        <p:cTn id="84" dur="1" fill="hold">
                                          <p:stCondLst>
                                            <p:cond delay="4999"/>
                                          </p:stCondLst>
                                        </p:cTn>
                                        <p:tgtEl>
                                          <p:spTgt spid="21"/>
                                        </p:tgtEl>
                                        <p:attrNameLst>
                                          <p:attrName>style.visibility</p:attrName>
                                        </p:attrNameLst>
                                      </p:cBhvr>
                                      <p:to>
                                        <p:strVal val="hidden"/>
                                      </p:to>
                                    </p:set>
                                  </p:childTnLst>
                                </p:cTn>
                              </p:par>
                              <p:par>
                                <p:cTn id="85" presetID="2" presetClass="entr" presetSubtype="8" fill="hold" nodeType="withEffect">
                                  <p:stCondLst>
                                    <p:cond delay="0"/>
                                  </p:stCondLst>
                                  <p:childTnLst>
                                    <p:set>
                                      <p:cBhvr>
                                        <p:cTn id="86" dur="1" fill="hold">
                                          <p:stCondLst>
                                            <p:cond delay="0"/>
                                          </p:stCondLst>
                                        </p:cTn>
                                        <p:tgtEl>
                                          <p:spTgt spid="22"/>
                                        </p:tgtEl>
                                        <p:attrNameLst>
                                          <p:attrName>style.visibility</p:attrName>
                                        </p:attrNameLst>
                                      </p:cBhvr>
                                      <p:to>
                                        <p:strVal val="visible"/>
                                      </p:to>
                                    </p:set>
                                    <p:anim calcmode="lin" valueType="num">
                                      <p:cBhvr additive="base">
                                        <p:cTn id="87" dur="4500" fill="hold"/>
                                        <p:tgtEl>
                                          <p:spTgt spid="22"/>
                                        </p:tgtEl>
                                        <p:attrNameLst>
                                          <p:attrName>ppt_x</p:attrName>
                                        </p:attrNameLst>
                                      </p:cBhvr>
                                      <p:tavLst>
                                        <p:tav tm="0">
                                          <p:val>
                                            <p:strVal val="0-#ppt_w/2"/>
                                          </p:val>
                                        </p:tav>
                                        <p:tav tm="100000">
                                          <p:val>
                                            <p:strVal val="#ppt_x"/>
                                          </p:val>
                                        </p:tav>
                                      </p:tavLst>
                                    </p:anim>
                                    <p:anim calcmode="lin" valueType="num">
                                      <p:cBhvr additive="base">
                                        <p:cTn id="88" dur="4500" fill="hold"/>
                                        <p:tgtEl>
                                          <p:spTgt spid="22"/>
                                        </p:tgtEl>
                                        <p:attrNameLst>
                                          <p:attrName>ppt_y</p:attrName>
                                        </p:attrNameLst>
                                      </p:cBhvr>
                                      <p:tavLst>
                                        <p:tav tm="0">
                                          <p:val>
                                            <p:strVal val="#ppt_y"/>
                                          </p:val>
                                        </p:tav>
                                        <p:tav tm="100000">
                                          <p:val>
                                            <p:strVal val="#ppt_y"/>
                                          </p:val>
                                        </p:tav>
                                      </p:tavLst>
                                    </p:anim>
                                  </p:childTnLst>
                                </p:cTn>
                              </p:par>
                              <p:par>
                                <p:cTn id="89" presetID="19" presetClass="entr" presetSubtype="5" fill="hold" nodeType="withEffect">
                                  <p:stCondLst>
                                    <p:cond delay="0"/>
                                  </p:stCondLst>
                                  <p:childTnLst>
                                    <p:set>
                                      <p:cBhvr>
                                        <p:cTn id="90" dur="1" fill="hold">
                                          <p:stCondLst>
                                            <p:cond delay="0"/>
                                          </p:stCondLst>
                                        </p:cTn>
                                        <p:tgtEl>
                                          <p:spTgt spid="22"/>
                                        </p:tgtEl>
                                        <p:attrNameLst>
                                          <p:attrName>style.visibility</p:attrName>
                                        </p:attrNameLst>
                                      </p:cBhvr>
                                      <p:to>
                                        <p:strVal val="visible"/>
                                      </p:to>
                                    </p:set>
                                    <p:anim calcmode="lin" valueType="num">
                                      <p:cBhvr>
                                        <p:cTn id="91" dur="4500" fill="hold"/>
                                        <p:tgtEl>
                                          <p:spTgt spid="22"/>
                                        </p:tgtEl>
                                        <p:attrNameLst>
                                          <p:attrName>ppt_w</p:attrName>
                                        </p:attrNameLst>
                                      </p:cBhvr>
                                      <p:tavLst>
                                        <p:tav tm="0">
                                          <p:val>
                                            <p:strVal val="#ppt_w"/>
                                          </p:val>
                                        </p:tav>
                                        <p:tav tm="100000">
                                          <p:val>
                                            <p:strVal val="#ppt_w"/>
                                          </p:val>
                                        </p:tav>
                                      </p:tavLst>
                                    </p:anim>
                                    <p:anim calcmode="lin" valueType="num">
                                      <p:cBhvr>
                                        <p:cTn id="92" dur="4500" fill="hold"/>
                                        <p:tgtEl>
                                          <p:spTgt spid="22"/>
                                        </p:tgtEl>
                                        <p:attrNameLst>
                                          <p:attrName>ppt_h</p:attrName>
                                        </p:attrNameLst>
                                      </p:cBhvr>
                                      <p:tavLst>
                                        <p:tav tm="0" fmla="#ppt_h*sin(2.5*pi*$)">
                                          <p:val>
                                            <p:fltVal val="0"/>
                                          </p:val>
                                        </p:tav>
                                        <p:tav tm="100000">
                                          <p:val>
                                            <p:fltVal val="1"/>
                                          </p:val>
                                        </p:tav>
                                      </p:tavLst>
                                    </p:anim>
                                  </p:childTnLst>
                                </p:cTn>
                              </p:par>
                              <p:par>
                                <p:cTn id="93" presetID="8" presetClass="emph" presetSubtype="0" repeatCount="indefinite" fill="hold" nodeType="withEffect">
                                  <p:stCondLst>
                                    <p:cond delay="0"/>
                                  </p:stCondLst>
                                  <p:childTnLst>
                                    <p:animRot by="21600000">
                                      <p:cBhvr>
                                        <p:cTn id="94" dur="4500" fill="hold"/>
                                        <p:tgtEl>
                                          <p:spTgt spid="22"/>
                                        </p:tgtEl>
                                        <p:attrNameLst>
                                          <p:attrName>r</p:attrName>
                                        </p:attrNameLst>
                                      </p:cBhvr>
                                    </p:animRot>
                                  </p:childTnLst>
                                </p:cTn>
                              </p:par>
                              <p:par>
                                <p:cTn id="95" presetID="2" presetClass="exit" presetSubtype="2" fill="hold" nodeType="withEffect">
                                  <p:stCondLst>
                                    <p:cond delay="0"/>
                                  </p:stCondLst>
                                  <p:childTnLst>
                                    <p:anim calcmode="lin" valueType="num">
                                      <p:cBhvr additive="base">
                                        <p:cTn id="96" dur="5000"/>
                                        <p:tgtEl>
                                          <p:spTgt spid="22"/>
                                        </p:tgtEl>
                                        <p:attrNameLst>
                                          <p:attrName>ppt_x</p:attrName>
                                        </p:attrNameLst>
                                      </p:cBhvr>
                                      <p:tavLst>
                                        <p:tav tm="0">
                                          <p:val>
                                            <p:strVal val="ppt_x"/>
                                          </p:val>
                                        </p:tav>
                                        <p:tav tm="100000">
                                          <p:val>
                                            <p:strVal val="1+ppt_w/2"/>
                                          </p:val>
                                        </p:tav>
                                      </p:tavLst>
                                    </p:anim>
                                    <p:anim calcmode="lin" valueType="num">
                                      <p:cBhvr additive="base">
                                        <p:cTn id="97" dur="5000"/>
                                        <p:tgtEl>
                                          <p:spTgt spid="22"/>
                                        </p:tgtEl>
                                        <p:attrNameLst>
                                          <p:attrName>ppt_y</p:attrName>
                                        </p:attrNameLst>
                                      </p:cBhvr>
                                      <p:tavLst>
                                        <p:tav tm="0">
                                          <p:val>
                                            <p:strVal val="ppt_y"/>
                                          </p:val>
                                        </p:tav>
                                        <p:tav tm="100000">
                                          <p:val>
                                            <p:strVal val="ppt_y"/>
                                          </p:val>
                                        </p:tav>
                                      </p:tavLst>
                                    </p:anim>
                                    <p:set>
                                      <p:cBhvr>
                                        <p:cTn id="98" dur="1" fill="hold">
                                          <p:stCondLst>
                                            <p:cond delay="4999"/>
                                          </p:stCondLst>
                                        </p:cTn>
                                        <p:tgtEl>
                                          <p:spTgt spid="22"/>
                                        </p:tgtEl>
                                        <p:attrNameLst>
                                          <p:attrName>style.visibility</p:attrName>
                                        </p:attrNameLst>
                                      </p:cBhvr>
                                      <p:to>
                                        <p:strVal val="hidden"/>
                                      </p:to>
                                    </p:set>
                                  </p:childTnLst>
                                </p:cTn>
                              </p:par>
                              <p:par>
                                <p:cTn id="99" presetID="6" presetClass="emph" presetSubtype="0" fill="hold" grpId="0" nodeType="withEffect">
                                  <p:stCondLst>
                                    <p:cond delay="0"/>
                                  </p:stCondLst>
                                  <p:childTnLst>
                                    <p:animScale>
                                      <p:cBhvr>
                                        <p:cTn id="100" dur="6000" fill="hold"/>
                                        <p:tgtEl>
                                          <p:spTgt spid="12"/>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0"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5"/>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pic>
        <p:nvPicPr>
          <p:cNvPr id="3" name="Picture 3"/>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1728000" y="-603448"/>
            <a:ext cx="5651653" cy="22033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0800000">
            <a:off x="1728000" y="5229200"/>
            <a:ext cx="5651653" cy="22033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5400000">
            <a:off x="5008100" y="2304000"/>
            <a:ext cx="5651653" cy="22033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3"/>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6200000" flipH="1">
            <a:off x="-1472620" y="2304000"/>
            <a:ext cx="5651653" cy="22033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6 Rectángulo"/>
          <p:cNvSpPr/>
          <p:nvPr/>
        </p:nvSpPr>
        <p:spPr>
          <a:xfrm>
            <a:off x="-140975" y="-531440"/>
            <a:ext cx="9284975" cy="7848872"/>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863815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 presetClass="entr" presetSubtype="1"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4000" fill="hold"/>
                                        <p:tgtEl>
                                          <p:spTgt spid="3"/>
                                        </p:tgtEl>
                                        <p:attrNameLst>
                                          <p:attrName>ppt_x</p:attrName>
                                        </p:attrNameLst>
                                      </p:cBhvr>
                                      <p:tavLst>
                                        <p:tav tm="0">
                                          <p:val>
                                            <p:strVal val="#ppt_x"/>
                                          </p:val>
                                        </p:tav>
                                        <p:tav tm="100000">
                                          <p:val>
                                            <p:strVal val="#ppt_x"/>
                                          </p:val>
                                        </p:tav>
                                      </p:tavLst>
                                    </p:anim>
                                    <p:anim calcmode="lin" valueType="num">
                                      <p:cBhvr additive="base">
                                        <p:cTn id="11" dur="4000" fill="hold"/>
                                        <p:tgtEl>
                                          <p:spTgt spid="3"/>
                                        </p:tgtEl>
                                        <p:attrNameLst>
                                          <p:attrName>ppt_y</p:attrName>
                                        </p:attrNameLst>
                                      </p:cBhvr>
                                      <p:tavLst>
                                        <p:tav tm="0">
                                          <p:val>
                                            <p:strVal val="0-#ppt_h/2"/>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4000" fill="hold"/>
                                        <p:tgtEl>
                                          <p:spTgt spid="3"/>
                                        </p:tgtEl>
                                        <p:attrNameLst>
                                          <p:attrName>ppt_w</p:attrName>
                                        </p:attrNameLst>
                                      </p:cBhvr>
                                      <p:tavLst>
                                        <p:tav tm="0">
                                          <p:val>
                                            <p:strVal val="#ppt_w"/>
                                          </p:val>
                                        </p:tav>
                                        <p:tav tm="100000">
                                          <p:val>
                                            <p:strVal val="#ppt_w"/>
                                          </p:val>
                                        </p:tav>
                                      </p:tavLst>
                                    </p:anim>
                                    <p:anim calcmode="lin" valueType="num">
                                      <p:cBhvr>
                                        <p:cTn id="15" dur="4000" fill="hold"/>
                                        <p:tgtEl>
                                          <p:spTgt spid="3"/>
                                        </p:tgtEl>
                                        <p:attrNameLst>
                                          <p:attrName>ppt_h</p:attrName>
                                        </p:attrNameLst>
                                      </p:cBhvr>
                                      <p:tavLst>
                                        <p:tav tm="0" fmla="#ppt_h*sin(2.5*pi*$)">
                                          <p:val>
                                            <p:fltVal val="0"/>
                                          </p:val>
                                        </p:tav>
                                        <p:tav tm="100000">
                                          <p:val>
                                            <p:fltVal val="1"/>
                                          </p:val>
                                        </p:tav>
                                      </p:tavLst>
                                    </p:anim>
                                  </p:childTnLst>
                                </p:cTn>
                              </p:par>
                              <p:par>
                                <p:cTn id="16" presetID="2" presetClass="exit" presetSubtype="4" fill="hold" nodeType="withEffect">
                                  <p:stCondLst>
                                    <p:cond delay="0"/>
                                  </p:stCondLst>
                                  <p:childTnLst>
                                    <p:anim calcmode="lin" valueType="num">
                                      <p:cBhvr additive="base">
                                        <p:cTn id="17" dur="4500"/>
                                        <p:tgtEl>
                                          <p:spTgt spid="3"/>
                                        </p:tgtEl>
                                        <p:attrNameLst>
                                          <p:attrName>ppt_x</p:attrName>
                                        </p:attrNameLst>
                                      </p:cBhvr>
                                      <p:tavLst>
                                        <p:tav tm="0">
                                          <p:val>
                                            <p:strVal val="ppt_x"/>
                                          </p:val>
                                        </p:tav>
                                        <p:tav tm="100000">
                                          <p:val>
                                            <p:strVal val="ppt_x"/>
                                          </p:val>
                                        </p:tav>
                                      </p:tavLst>
                                    </p:anim>
                                    <p:anim calcmode="lin" valueType="num">
                                      <p:cBhvr additive="base">
                                        <p:cTn id="18" dur="4500"/>
                                        <p:tgtEl>
                                          <p:spTgt spid="3"/>
                                        </p:tgtEl>
                                        <p:attrNameLst>
                                          <p:attrName>ppt_y</p:attrName>
                                        </p:attrNameLst>
                                      </p:cBhvr>
                                      <p:tavLst>
                                        <p:tav tm="0">
                                          <p:val>
                                            <p:strVal val="ppt_y"/>
                                          </p:val>
                                        </p:tav>
                                        <p:tav tm="100000">
                                          <p:val>
                                            <p:strVal val="1+ppt_h/2"/>
                                          </p:val>
                                        </p:tav>
                                      </p:tavLst>
                                    </p:anim>
                                    <p:set>
                                      <p:cBhvr>
                                        <p:cTn id="19" dur="1" fill="hold">
                                          <p:stCondLst>
                                            <p:cond delay="4499"/>
                                          </p:stCondLst>
                                        </p:cTn>
                                        <p:tgtEl>
                                          <p:spTgt spid="3"/>
                                        </p:tgtEl>
                                        <p:attrNameLst>
                                          <p:attrName>style.visibility</p:attrName>
                                        </p:attrNameLst>
                                      </p:cBhvr>
                                      <p:to>
                                        <p:strVal val="hidden"/>
                                      </p:to>
                                    </p:set>
                                  </p:childTnLst>
                                </p:cTn>
                              </p:par>
                              <p:par>
                                <p:cTn id="20" presetID="2" presetClass="entr" presetSubtype="4"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4000" fill="hold"/>
                                        <p:tgtEl>
                                          <p:spTgt spid="4"/>
                                        </p:tgtEl>
                                        <p:attrNameLst>
                                          <p:attrName>ppt_x</p:attrName>
                                        </p:attrNameLst>
                                      </p:cBhvr>
                                      <p:tavLst>
                                        <p:tav tm="0">
                                          <p:val>
                                            <p:strVal val="#ppt_x"/>
                                          </p:val>
                                        </p:tav>
                                        <p:tav tm="100000">
                                          <p:val>
                                            <p:strVal val="#ppt_x"/>
                                          </p:val>
                                        </p:tav>
                                      </p:tavLst>
                                    </p:anim>
                                    <p:anim calcmode="lin" valueType="num">
                                      <p:cBhvr additive="base">
                                        <p:cTn id="23" dur="4000" fill="hold"/>
                                        <p:tgtEl>
                                          <p:spTgt spid="4"/>
                                        </p:tgtEl>
                                        <p:attrNameLst>
                                          <p:attrName>ppt_y</p:attrName>
                                        </p:attrNameLst>
                                      </p:cBhvr>
                                      <p:tavLst>
                                        <p:tav tm="0">
                                          <p:val>
                                            <p:strVal val="1+#ppt_h/2"/>
                                          </p:val>
                                        </p:tav>
                                        <p:tav tm="100000">
                                          <p:val>
                                            <p:strVal val="#ppt_y"/>
                                          </p:val>
                                        </p:tav>
                                      </p:tavLst>
                                    </p:anim>
                                  </p:childTnLst>
                                </p:cTn>
                              </p:par>
                              <p:par>
                                <p:cTn id="24" presetID="19" presetClass="entr" presetSubtype="5"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4000" fill="hold"/>
                                        <p:tgtEl>
                                          <p:spTgt spid="4"/>
                                        </p:tgtEl>
                                        <p:attrNameLst>
                                          <p:attrName>ppt_w</p:attrName>
                                        </p:attrNameLst>
                                      </p:cBhvr>
                                      <p:tavLst>
                                        <p:tav tm="0">
                                          <p:val>
                                            <p:strVal val="#ppt_w"/>
                                          </p:val>
                                        </p:tav>
                                        <p:tav tm="100000">
                                          <p:val>
                                            <p:strVal val="#ppt_w"/>
                                          </p:val>
                                        </p:tav>
                                      </p:tavLst>
                                    </p:anim>
                                    <p:anim calcmode="lin" valueType="num">
                                      <p:cBhvr>
                                        <p:cTn id="27" dur="4000" fill="hold"/>
                                        <p:tgtEl>
                                          <p:spTgt spid="4"/>
                                        </p:tgtEl>
                                        <p:attrNameLst>
                                          <p:attrName>ppt_h</p:attrName>
                                        </p:attrNameLst>
                                      </p:cBhvr>
                                      <p:tavLst>
                                        <p:tav tm="0" fmla="#ppt_h*sin(2.5*pi*$)">
                                          <p:val>
                                            <p:fltVal val="0"/>
                                          </p:val>
                                        </p:tav>
                                        <p:tav tm="100000">
                                          <p:val>
                                            <p:fltVal val="1"/>
                                          </p:val>
                                        </p:tav>
                                      </p:tavLst>
                                    </p:anim>
                                  </p:childTnLst>
                                </p:cTn>
                              </p:par>
                              <p:par>
                                <p:cTn id="28" presetID="2" presetClass="exit" presetSubtype="1" fill="hold" nodeType="withEffect">
                                  <p:stCondLst>
                                    <p:cond delay="0"/>
                                  </p:stCondLst>
                                  <p:childTnLst>
                                    <p:anim calcmode="lin" valueType="num">
                                      <p:cBhvr additive="base">
                                        <p:cTn id="29" dur="4500"/>
                                        <p:tgtEl>
                                          <p:spTgt spid="4"/>
                                        </p:tgtEl>
                                        <p:attrNameLst>
                                          <p:attrName>ppt_x</p:attrName>
                                        </p:attrNameLst>
                                      </p:cBhvr>
                                      <p:tavLst>
                                        <p:tav tm="0">
                                          <p:val>
                                            <p:strVal val="ppt_x"/>
                                          </p:val>
                                        </p:tav>
                                        <p:tav tm="100000">
                                          <p:val>
                                            <p:strVal val="ppt_x"/>
                                          </p:val>
                                        </p:tav>
                                      </p:tavLst>
                                    </p:anim>
                                    <p:anim calcmode="lin" valueType="num">
                                      <p:cBhvr additive="base">
                                        <p:cTn id="30" dur="4500"/>
                                        <p:tgtEl>
                                          <p:spTgt spid="4"/>
                                        </p:tgtEl>
                                        <p:attrNameLst>
                                          <p:attrName>ppt_y</p:attrName>
                                        </p:attrNameLst>
                                      </p:cBhvr>
                                      <p:tavLst>
                                        <p:tav tm="0">
                                          <p:val>
                                            <p:strVal val="ppt_y"/>
                                          </p:val>
                                        </p:tav>
                                        <p:tav tm="100000">
                                          <p:val>
                                            <p:strVal val="0-ppt_h/2"/>
                                          </p:val>
                                        </p:tav>
                                      </p:tavLst>
                                    </p:anim>
                                    <p:set>
                                      <p:cBhvr>
                                        <p:cTn id="31" dur="1" fill="hold">
                                          <p:stCondLst>
                                            <p:cond delay="4499"/>
                                          </p:stCondLst>
                                        </p:cTn>
                                        <p:tgtEl>
                                          <p:spTgt spid="4"/>
                                        </p:tgtEl>
                                        <p:attrNameLst>
                                          <p:attrName>style.visibility</p:attrName>
                                        </p:attrNameLst>
                                      </p:cBhvr>
                                      <p:to>
                                        <p:strVal val="hidden"/>
                                      </p:to>
                                    </p:set>
                                  </p:childTnLst>
                                </p:cTn>
                              </p:par>
                              <p:par>
                                <p:cTn id="32" presetID="2" presetClass="entr" presetSubtype="8"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4000" fill="hold"/>
                                        <p:tgtEl>
                                          <p:spTgt spid="6"/>
                                        </p:tgtEl>
                                        <p:attrNameLst>
                                          <p:attrName>ppt_x</p:attrName>
                                        </p:attrNameLst>
                                      </p:cBhvr>
                                      <p:tavLst>
                                        <p:tav tm="0">
                                          <p:val>
                                            <p:strVal val="0-#ppt_w/2"/>
                                          </p:val>
                                        </p:tav>
                                        <p:tav tm="100000">
                                          <p:val>
                                            <p:strVal val="#ppt_x"/>
                                          </p:val>
                                        </p:tav>
                                      </p:tavLst>
                                    </p:anim>
                                    <p:anim calcmode="lin" valueType="num">
                                      <p:cBhvr additive="base">
                                        <p:cTn id="35" dur="4000" fill="hold"/>
                                        <p:tgtEl>
                                          <p:spTgt spid="6"/>
                                        </p:tgtEl>
                                        <p:attrNameLst>
                                          <p:attrName>ppt_y</p:attrName>
                                        </p:attrNameLst>
                                      </p:cBhvr>
                                      <p:tavLst>
                                        <p:tav tm="0">
                                          <p:val>
                                            <p:strVal val="#ppt_y"/>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4000" fill="hold"/>
                                        <p:tgtEl>
                                          <p:spTgt spid="6"/>
                                        </p:tgtEl>
                                        <p:attrNameLst>
                                          <p:attrName>ppt_w</p:attrName>
                                        </p:attrNameLst>
                                      </p:cBhvr>
                                      <p:tavLst>
                                        <p:tav tm="0" fmla="#ppt_w*sin(2.5*pi*$)">
                                          <p:val>
                                            <p:fltVal val="0"/>
                                          </p:val>
                                        </p:tav>
                                        <p:tav tm="100000">
                                          <p:val>
                                            <p:fltVal val="1"/>
                                          </p:val>
                                        </p:tav>
                                      </p:tavLst>
                                    </p:anim>
                                    <p:anim calcmode="lin" valueType="num">
                                      <p:cBhvr>
                                        <p:cTn id="39" dur="4000" fill="hold"/>
                                        <p:tgtEl>
                                          <p:spTgt spid="6"/>
                                        </p:tgtEl>
                                        <p:attrNameLst>
                                          <p:attrName>ppt_h</p:attrName>
                                        </p:attrNameLst>
                                      </p:cBhvr>
                                      <p:tavLst>
                                        <p:tav tm="0">
                                          <p:val>
                                            <p:strVal val="#ppt_h"/>
                                          </p:val>
                                        </p:tav>
                                        <p:tav tm="100000">
                                          <p:val>
                                            <p:strVal val="#ppt_h"/>
                                          </p:val>
                                        </p:tav>
                                      </p:tavLst>
                                    </p:anim>
                                  </p:childTnLst>
                                </p:cTn>
                              </p:par>
                              <p:par>
                                <p:cTn id="40" presetID="2" presetClass="exit" presetSubtype="2" fill="hold" nodeType="withEffect">
                                  <p:stCondLst>
                                    <p:cond delay="0"/>
                                  </p:stCondLst>
                                  <p:childTnLst>
                                    <p:anim calcmode="lin" valueType="num">
                                      <p:cBhvr additive="base">
                                        <p:cTn id="41" dur="4500"/>
                                        <p:tgtEl>
                                          <p:spTgt spid="6"/>
                                        </p:tgtEl>
                                        <p:attrNameLst>
                                          <p:attrName>ppt_x</p:attrName>
                                        </p:attrNameLst>
                                      </p:cBhvr>
                                      <p:tavLst>
                                        <p:tav tm="0">
                                          <p:val>
                                            <p:strVal val="ppt_x"/>
                                          </p:val>
                                        </p:tav>
                                        <p:tav tm="100000">
                                          <p:val>
                                            <p:strVal val="1+ppt_w/2"/>
                                          </p:val>
                                        </p:tav>
                                      </p:tavLst>
                                    </p:anim>
                                    <p:anim calcmode="lin" valueType="num">
                                      <p:cBhvr additive="base">
                                        <p:cTn id="42" dur="4500"/>
                                        <p:tgtEl>
                                          <p:spTgt spid="6"/>
                                        </p:tgtEl>
                                        <p:attrNameLst>
                                          <p:attrName>ppt_y</p:attrName>
                                        </p:attrNameLst>
                                      </p:cBhvr>
                                      <p:tavLst>
                                        <p:tav tm="0">
                                          <p:val>
                                            <p:strVal val="ppt_y"/>
                                          </p:val>
                                        </p:tav>
                                        <p:tav tm="100000">
                                          <p:val>
                                            <p:strVal val="ppt_y"/>
                                          </p:val>
                                        </p:tav>
                                      </p:tavLst>
                                    </p:anim>
                                    <p:set>
                                      <p:cBhvr>
                                        <p:cTn id="43" dur="1" fill="hold">
                                          <p:stCondLst>
                                            <p:cond delay="4499"/>
                                          </p:stCondLst>
                                        </p:cTn>
                                        <p:tgtEl>
                                          <p:spTgt spid="6"/>
                                        </p:tgtEl>
                                        <p:attrNameLst>
                                          <p:attrName>style.visibility</p:attrName>
                                        </p:attrNameLst>
                                      </p:cBhvr>
                                      <p:to>
                                        <p:strVal val="hidden"/>
                                      </p:to>
                                    </p:set>
                                  </p:childTnLst>
                                </p:cTn>
                              </p:par>
                              <p:par>
                                <p:cTn id="44" presetID="2" presetClass="entr" presetSubtype="2" fill="hold"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4000" fill="hold"/>
                                        <p:tgtEl>
                                          <p:spTgt spid="5"/>
                                        </p:tgtEl>
                                        <p:attrNameLst>
                                          <p:attrName>ppt_x</p:attrName>
                                        </p:attrNameLst>
                                      </p:cBhvr>
                                      <p:tavLst>
                                        <p:tav tm="0">
                                          <p:val>
                                            <p:strVal val="1+#ppt_w/2"/>
                                          </p:val>
                                        </p:tav>
                                        <p:tav tm="100000">
                                          <p:val>
                                            <p:strVal val="#ppt_x"/>
                                          </p:val>
                                        </p:tav>
                                      </p:tavLst>
                                    </p:anim>
                                    <p:anim calcmode="lin" valueType="num">
                                      <p:cBhvr additive="base">
                                        <p:cTn id="47" dur="4000" fill="hold"/>
                                        <p:tgtEl>
                                          <p:spTgt spid="5"/>
                                        </p:tgtEl>
                                        <p:attrNameLst>
                                          <p:attrName>ppt_y</p:attrName>
                                        </p:attrNameLst>
                                      </p:cBhvr>
                                      <p:tavLst>
                                        <p:tav tm="0">
                                          <p:val>
                                            <p:strVal val="#ppt_y"/>
                                          </p:val>
                                        </p:tav>
                                        <p:tav tm="100000">
                                          <p:val>
                                            <p:strVal val="#ppt_y"/>
                                          </p:val>
                                        </p:tav>
                                      </p:tavLst>
                                    </p:anim>
                                  </p:childTnLst>
                                </p:cTn>
                              </p:par>
                              <p:par>
                                <p:cTn id="48" presetID="19" presetClass="entr" presetSubtype="10" fill="hold"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p:cTn id="50" dur="4000" fill="hold"/>
                                        <p:tgtEl>
                                          <p:spTgt spid="5"/>
                                        </p:tgtEl>
                                        <p:attrNameLst>
                                          <p:attrName>ppt_w</p:attrName>
                                        </p:attrNameLst>
                                      </p:cBhvr>
                                      <p:tavLst>
                                        <p:tav tm="0" fmla="#ppt_w*sin(2.5*pi*$)">
                                          <p:val>
                                            <p:fltVal val="0"/>
                                          </p:val>
                                        </p:tav>
                                        <p:tav tm="100000">
                                          <p:val>
                                            <p:fltVal val="1"/>
                                          </p:val>
                                        </p:tav>
                                      </p:tavLst>
                                    </p:anim>
                                    <p:anim calcmode="lin" valueType="num">
                                      <p:cBhvr>
                                        <p:cTn id="51" dur="4000" fill="hold"/>
                                        <p:tgtEl>
                                          <p:spTgt spid="5"/>
                                        </p:tgtEl>
                                        <p:attrNameLst>
                                          <p:attrName>ppt_h</p:attrName>
                                        </p:attrNameLst>
                                      </p:cBhvr>
                                      <p:tavLst>
                                        <p:tav tm="0">
                                          <p:val>
                                            <p:strVal val="#ppt_h"/>
                                          </p:val>
                                        </p:tav>
                                        <p:tav tm="100000">
                                          <p:val>
                                            <p:strVal val="#ppt_h"/>
                                          </p:val>
                                        </p:tav>
                                      </p:tavLst>
                                    </p:anim>
                                  </p:childTnLst>
                                </p:cTn>
                              </p:par>
                              <p:par>
                                <p:cTn id="52" presetID="2" presetClass="exit" presetSubtype="8" fill="hold" nodeType="withEffect">
                                  <p:stCondLst>
                                    <p:cond delay="0"/>
                                  </p:stCondLst>
                                  <p:childTnLst>
                                    <p:anim calcmode="lin" valueType="num">
                                      <p:cBhvr additive="base">
                                        <p:cTn id="53" dur="4500"/>
                                        <p:tgtEl>
                                          <p:spTgt spid="5"/>
                                        </p:tgtEl>
                                        <p:attrNameLst>
                                          <p:attrName>ppt_x</p:attrName>
                                        </p:attrNameLst>
                                      </p:cBhvr>
                                      <p:tavLst>
                                        <p:tav tm="0">
                                          <p:val>
                                            <p:strVal val="ppt_x"/>
                                          </p:val>
                                        </p:tav>
                                        <p:tav tm="100000">
                                          <p:val>
                                            <p:strVal val="0-ppt_w/2"/>
                                          </p:val>
                                        </p:tav>
                                      </p:tavLst>
                                    </p:anim>
                                    <p:anim calcmode="lin" valueType="num">
                                      <p:cBhvr additive="base">
                                        <p:cTn id="54" dur="4500"/>
                                        <p:tgtEl>
                                          <p:spTgt spid="5"/>
                                        </p:tgtEl>
                                        <p:attrNameLst>
                                          <p:attrName>ppt_y</p:attrName>
                                        </p:attrNameLst>
                                      </p:cBhvr>
                                      <p:tavLst>
                                        <p:tav tm="0">
                                          <p:val>
                                            <p:strVal val="ppt_y"/>
                                          </p:val>
                                        </p:tav>
                                        <p:tav tm="100000">
                                          <p:val>
                                            <p:strVal val="ppt_y"/>
                                          </p:val>
                                        </p:tav>
                                      </p:tavLst>
                                    </p:anim>
                                    <p:set>
                                      <p:cBhvr>
                                        <p:cTn id="55" dur="1" fill="hold">
                                          <p:stCondLst>
                                            <p:cond delay="4499"/>
                                          </p:stCondLst>
                                        </p:cTn>
                                        <p:tgtEl>
                                          <p:spTgt spid="5"/>
                                        </p:tgtEl>
                                        <p:attrNameLst>
                                          <p:attrName>style.visibility</p:attrName>
                                        </p:attrNameLst>
                                      </p:cBhvr>
                                      <p:to>
                                        <p:strVal val="hidden"/>
                                      </p:to>
                                    </p:set>
                                  </p:childTnLst>
                                </p:cTn>
                              </p:par>
                              <p:par>
                                <p:cTn id="56" presetID="23" presetClass="entr" presetSubtype="16" fill="hold" nodeType="withEffect">
                                  <p:stCondLst>
                                    <p:cond delay="0"/>
                                  </p:stCondLst>
                                  <p:childTnLst>
                                    <p:set>
                                      <p:cBhvr>
                                        <p:cTn id="57" dur="1" fill="hold">
                                          <p:stCondLst>
                                            <p:cond delay="0"/>
                                          </p:stCondLst>
                                        </p:cTn>
                                        <p:tgtEl>
                                          <p:spTgt spid="2"/>
                                        </p:tgtEl>
                                        <p:attrNameLst>
                                          <p:attrName>style.visibility</p:attrName>
                                        </p:attrNameLst>
                                      </p:cBhvr>
                                      <p:to>
                                        <p:strVal val="visible"/>
                                      </p:to>
                                    </p:set>
                                    <p:anim calcmode="lin" valueType="num">
                                      <p:cBhvr>
                                        <p:cTn id="58" dur="4000" fill="hold"/>
                                        <p:tgtEl>
                                          <p:spTgt spid="2"/>
                                        </p:tgtEl>
                                        <p:attrNameLst>
                                          <p:attrName>ppt_w</p:attrName>
                                        </p:attrNameLst>
                                      </p:cBhvr>
                                      <p:tavLst>
                                        <p:tav tm="0">
                                          <p:val>
                                            <p:fltVal val="0"/>
                                          </p:val>
                                        </p:tav>
                                        <p:tav tm="100000">
                                          <p:val>
                                            <p:strVal val="#ppt_w"/>
                                          </p:val>
                                        </p:tav>
                                      </p:tavLst>
                                    </p:anim>
                                    <p:anim calcmode="lin" valueType="num">
                                      <p:cBhvr>
                                        <p:cTn id="59" dur="4000" fill="hold"/>
                                        <p:tgtEl>
                                          <p:spTgt spid="2"/>
                                        </p:tgtEl>
                                        <p:attrNameLst>
                                          <p:attrName>ppt_h</p:attrName>
                                        </p:attrNameLst>
                                      </p:cBhvr>
                                      <p:tavLst>
                                        <p:tav tm="0">
                                          <p:val>
                                            <p:fltVal val="0"/>
                                          </p:val>
                                        </p:tav>
                                        <p:tav tm="100000">
                                          <p:val>
                                            <p:strVal val="#ppt_h"/>
                                          </p:val>
                                        </p:tav>
                                      </p:tavLst>
                                    </p:anim>
                                  </p:childTnLst>
                                </p:cTn>
                              </p:par>
                              <p:par>
                                <p:cTn id="60" presetID="6" presetClass="entr" presetSubtype="32" fill="hold" nodeType="withEffect">
                                  <p:stCondLst>
                                    <p:cond delay="0"/>
                                  </p:stCondLst>
                                  <p:childTnLst>
                                    <p:set>
                                      <p:cBhvr>
                                        <p:cTn id="61" dur="1" fill="hold">
                                          <p:stCondLst>
                                            <p:cond delay="0"/>
                                          </p:stCondLst>
                                        </p:cTn>
                                        <p:tgtEl>
                                          <p:spTgt spid="2"/>
                                        </p:tgtEl>
                                        <p:attrNameLst>
                                          <p:attrName>style.visibility</p:attrName>
                                        </p:attrNameLst>
                                      </p:cBhvr>
                                      <p:to>
                                        <p:strVal val="visible"/>
                                      </p:to>
                                    </p:set>
                                    <p:animEffect transition="in" filter="circle(out)">
                                      <p:cBhvr>
                                        <p:cTn id="62" dur="4000"/>
                                        <p:tgtEl>
                                          <p:spTgt spid="2"/>
                                        </p:tgtEl>
                                      </p:cBhvr>
                                    </p:animEffect>
                                  </p:childTnLst>
                                </p:cTn>
                              </p:par>
                              <p:par>
                                <p:cTn id="63" presetID="9" presetClass="emph" presetSubtype="0" nodeType="withEffect">
                                  <p:stCondLst>
                                    <p:cond delay="0"/>
                                  </p:stCondLst>
                                  <p:childTnLst>
                                    <p:set>
                                      <p:cBhvr rctx="PPT">
                                        <p:cTn id="64" dur="4000"/>
                                        <p:tgtEl>
                                          <p:spTgt spid="2"/>
                                        </p:tgtEl>
                                        <p:attrNameLst>
                                          <p:attrName>style.opacity</p:attrName>
                                        </p:attrNameLst>
                                      </p:cBhvr>
                                      <p:to>
                                        <p:strVal val="0.75"/>
                                      </p:to>
                                    </p:set>
                                    <p:animEffect filter="image" prLst="opacity: 0.75">
                                      <p:cBhvr rctx="IE">
                                        <p:cTn id="65"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14 Rectángulo"/>
          <p:cNvSpPr/>
          <p:nvPr/>
        </p:nvSpPr>
        <p:spPr>
          <a:xfrm rot="16200000" flipH="1">
            <a:off x="1179004" y="1304764"/>
            <a:ext cx="6858000" cy="4248472"/>
          </a:xfrm>
          <a:prstGeom prst="rect">
            <a:avLst/>
          </a:prstGeom>
          <a:gradFill flip="none" rotWithShape="1">
            <a:gsLst>
              <a:gs pos="2000">
                <a:srgbClr val="C00000"/>
              </a:gs>
              <a:gs pos="51000">
                <a:srgbClr val="C00000"/>
              </a:gs>
              <a:gs pos="48000">
                <a:schemeClr val="accent2">
                  <a:lumMod val="0"/>
                </a:schemeClr>
              </a:gs>
              <a:gs pos="55000">
                <a:schemeClr val="accent2">
                  <a:lumMod val="0"/>
                </a:schemeClr>
              </a:gs>
              <a:gs pos="0">
                <a:schemeClr val="accent2">
                  <a:lumMod val="0"/>
                </a:schemeClr>
              </a:gs>
              <a:gs pos="97000">
                <a:srgbClr val="C00000"/>
              </a:gs>
              <a:gs pos="100000">
                <a:srgbClr val="000000"/>
              </a:gs>
              <a:gs pos="93000">
                <a:srgbClr val="000000"/>
              </a:gs>
              <a:gs pos="7000">
                <a:srgbClr val="663012">
                  <a:lumMod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pic>
        <p:nvPicPr>
          <p:cNvPr id="3074" name="Picture 2"/>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rot="3879415">
            <a:off x="5461593" y="-604692"/>
            <a:ext cx="1417533" cy="3503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rot="17720585" flipH="1">
            <a:off x="2293241" y="-604692"/>
            <a:ext cx="1417533" cy="3503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16 Imagen" descr="Diapositiva5"/>
          <p:cNvPicPr>
            <a:picLocks noGrp="1" noChangeAspect="1"/>
          </p:cNvPicPr>
          <p:nvPr isPhoto="1"/>
        </p:nvPicPr>
        <p:blipFill>
          <a:blip r:embed="rId3" cstate="print">
            <a:lum contrast="10000"/>
            <a:extLst>
              <a:ext uri="{28A0092B-C50C-407E-A947-70E740481C1C}">
                <a14:useLocalDpi xmlns:a14="http://schemas.microsoft.com/office/drawing/2010/main"/>
              </a:ext>
            </a:extLst>
          </a:blip>
          <a:stretch>
            <a:fillRect/>
          </a:stretch>
        </p:blipFill>
        <p:spPr>
          <a:xfrm>
            <a:off x="-14907" y="-4223"/>
            <a:ext cx="9144000" cy="6858000"/>
          </a:xfrm>
          <a:prstGeom prst="rect">
            <a:avLst/>
          </a:prstGeom>
          <a:noFill/>
          <a:ln>
            <a:noFill/>
          </a:ln>
          <a:effectLst>
            <a:reflection stA="0" dir="5400000" sy="-100000" algn="bl" rotWithShape="0"/>
          </a:effectLst>
        </p:spPr>
      </p:pic>
      <p:pic>
        <p:nvPicPr>
          <p:cNvPr id="5" name="Picture 2"/>
          <p:cNvPicPr>
            <a:picLocks noChangeAspect="1" noChangeArrowheads="1"/>
          </p:cNvPicPr>
          <p:nvPr/>
        </p:nvPicPr>
        <p:blipFill rotWithShape="1">
          <a:blip r:embed="rId2" cstate="email">
            <a:lum contrast="10000"/>
            <a:extLst>
              <a:ext uri="{28A0092B-C50C-407E-A947-70E740481C1C}">
                <a14:useLocalDpi xmlns:a14="http://schemas.microsoft.com/office/drawing/2010/main"/>
              </a:ext>
            </a:extLst>
          </a:blip>
          <a:srcRect/>
          <a:stretch/>
        </p:blipFill>
        <p:spPr bwMode="auto">
          <a:xfrm rot="17720585" flipH="1">
            <a:off x="2293240" y="403420"/>
            <a:ext cx="1417533" cy="3503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rotWithShape="1">
          <a:blip r:embed="rId2" cstate="email">
            <a:lum contrast="10000"/>
            <a:extLst>
              <a:ext uri="{28A0092B-C50C-407E-A947-70E740481C1C}">
                <a14:useLocalDpi xmlns:a14="http://schemas.microsoft.com/office/drawing/2010/main"/>
              </a:ext>
            </a:extLst>
          </a:blip>
          <a:srcRect/>
          <a:stretch/>
        </p:blipFill>
        <p:spPr bwMode="auto">
          <a:xfrm rot="17720585" flipH="1">
            <a:off x="2293240" y="1411531"/>
            <a:ext cx="1417533" cy="3503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rotWithShape="1">
          <a:blip r:embed="rId2" cstate="email">
            <a:lum contrast="10000"/>
            <a:extLst>
              <a:ext uri="{28A0092B-C50C-407E-A947-70E740481C1C}">
                <a14:useLocalDpi xmlns:a14="http://schemas.microsoft.com/office/drawing/2010/main"/>
              </a:ext>
            </a:extLst>
          </a:blip>
          <a:srcRect/>
          <a:stretch/>
        </p:blipFill>
        <p:spPr bwMode="auto">
          <a:xfrm rot="17720585" flipH="1">
            <a:off x="2293241" y="2419643"/>
            <a:ext cx="1417533" cy="3503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rotWithShape="1">
          <a:blip r:embed="rId2" cstate="email">
            <a:lum contrast="10000"/>
            <a:extLst>
              <a:ext uri="{28A0092B-C50C-407E-A947-70E740481C1C}">
                <a14:useLocalDpi xmlns:a14="http://schemas.microsoft.com/office/drawing/2010/main"/>
              </a:ext>
            </a:extLst>
          </a:blip>
          <a:srcRect/>
          <a:stretch/>
        </p:blipFill>
        <p:spPr bwMode="auto">
          <a:xfrm rot="17720585" flipH="1">
            <a:off x="2293241" y="3355747"/>
            <a:ext cx="1417533" cy="3503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rotWithShape="1">
          <a:blip r:embed="rId2" cstate="email">
            <a:lum contrast="10000"/>
            <a:extLst>
              <a:ext uri="{28A0092B-C50C-407E-A947-70E740481C1C}">
                <a14:useLocalDpi xmlns:a14="http://schemas.microsoft.com/office/drawing/2010/main"/>
              </a:ext>
            </a:extLst>
          </a:blip>
          <a:srcRect/>
          <a:stretch/>
        </p:blipFill>
        <p:spPr bwMode="auto">
          <a:xfrm rot="17720585" flipH="1">
            <a:off x="2293240" y="4435868"/>
            <a:ext cx="1417533" cy="3503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rotWithShape="1">
          <a:blip r:embed="rId2" cstate="email">
            <a:lum contrast="10000"/>
            <a:extLst>
              <a:ext uri="{28A0092B-C50C-407E-A947-70E740481C1C}">
                <a14:useLocalDpi xmlns:a14="http://schemas.microsoft.com/office/drawing/2010/main"/>
              </a:ext>
            </a:extLst>
          </a:blip>
          <a:srcRect/>
          <a:stretch/>
        </p:blipFill>
        <p:spPr bwMode="auto">
          <a:xfrm rot="3879415">
            <a:off x="5461594" y="403419"/>
            <a:ext cx="1417533" cy="3503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rotWithShape="1">
          <a:blip r:embed="rId2" cstate="email">
            <a:lum contrast="20000"/>
            <a:extLst>
              <a:ext uri="{28A0092B-C50C-407E-A947-70E740481C1C}">
                <a14:useLocalDpi xmlns:a14="http://schemas.microsoft.com/office/drawing/2010/main"/>
              </a:ext>
            </a:extLst>
          </a:blip>
          <a:srcRect/>
          <a:stretch/>
        </p:blipFill>
        <p:spPr bwMode="auto">
          <a:xfrm rot="3879415">
            <a:off x="5461593" y="1411532"/>
            <a:ext cx="1417533" cy="3503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rotWithShape="1">
          <a:blip r:embed="rId2" cstate="email">
            <a:lum contrast="10000"/>
            <a:extLst>
              <a:ext uri="{28A0092B-C50C-407E-A947-70E740481C1C}">
                <a14:useLocalDpi xmlns:a14="http://schemas.microsoft.com/office/drawing/2010/main"/>
              </a:ext>
            </a:extLst>
          </a:blip>
          <a:srcRect/>
          <a:stretch/>
        </p:blipFill>
        <p:spPr bwMode="auto">
          <a:xfrm rot="3879415">
            <a:off x="5389584" y="2419644"/>
            <a:ext cx="1417533" cy="3503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2"/>
          <p:cNvPicPr>
            <a:picLocks noChangeAspect="1" noChangeArrowheads="1"/>
          </p:cNvPicPr>
          <p:nvPr/>
        </p:nvPicPr>
        <p:blipFill rotWithShape="1">
          <a:blip r:embed="rId2" cstate="email">
            <a:lum contrast="10000"/>
            <a:extLst>
              <a:ext uri="{28A0092B-C50C-407E-A947-70E740481C1C}">
                <a14:useLocalDpi xmlns:a14="http://schemas.microsoft.com/office/drawing/2010/main"/>
              </a:ext>
            </a:extLst>
          </a:blip>
          <a:srcRect/>
          <a:stretch/>
        </p:blipFill>
        <p:spPr bwMode="auto">
          <a:xfrm rot="3879415">
            <a:off x="5461594" y="3355748"/>
            <a:ext cx="1417533" cy="3503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2"/>
          <p:cNvPicPr>
            <a:picLocks noChangeAspect="1" noChangeArrowheads="1"/>
          </p:cNvPicPr>
          <p:nvPr/>
        </p:nvPicPr>
        <p:blipFill rotWithShape="1">
          <a:blip r:embed="rId2" cstate="email">
            <a:lum contrast="10000"/>
            <a:extLst>
              <a:ext uri="{28A0092B-C50C-407E-A947-70E740481C1C}">
                <a14:useLocalDpi xmlns:a14="http://schemas.microsoft.com/office/drawing/2010/main"/>
              </a:ext>
            </a:extLst>
          </a:blip>
          <a:srcRect/>
          <a:stretch/>
        </p:blipFill>
        <p:spPr bwMode="auto">
          <a:xfrm rot="3879415">
            <a:off x="5461593" y="4435867"/>
            <a:ext cx="1417533" cy="3503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15 Rectángulo"/>
          <p:cNvSpPr/>
          <p:nvPr/>
        </p:nvSpPr>
        <p:spPr>
          <a:xfrm>
            <a:off x="-108520" y="0"/>
            <a:ext cx="9284975"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002793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12" fill="hold" nodeType="withEffect">
                                  <p:stCondLst>
                                    <p:cond delay="0"/>
                                  </p:stCondLst>
                                  <p:childTnLst>
                                    <p:set>
                                      <p:cBhvr>
                                        <p:cTn id="9" dur="1" fill="hold">
                                          <p:stCondLst>
                                            <p:cond delay="0"/>
                                          </p:stCondLst>
                                        </p:cTn>
                                        <p:tgtEl>
                                          <p:spTgt spid="3074"/>
                                        </p:tgtEl>
                                        <p:attrNameLst>
                                          <p:attrName>style.visibility</p:attrName>
                                        </p:attrNameLst>
                                      </p:cBhvr>
                                      <p:to>
                                        <p:strVal val="visible"/>
                                      </p:to>
                                    </p:set>
                                    <p:anim calcmode="lin" valueType="num">
                                      <p:cBhvr additive="base">
                                        <p:cTn id="10" dur="3000" fill="hold"/>
                                        <p:tgtEl>
                                          <p:spTgt spid="3074"/>
                                        </p:tgtEl>
                                        <p:attrNameLst>
                                          <p:attrName>ppt_x</p:attrName>
                                        </p:attrNameLst>
                                      </p:cBhvr>
                                      <p:tavLst>
                                        <p:tav tm="0">
                                          <p:val>
                                            <p:strVal val="0-#ppt_w/2"/>
                                          </p:val>
                                        </p:tav>
                                        <p:tav tm="100000">
                                          <p:val>
                                            <p:strVal val="#ppt_x"/>
                                          </p:val>
                                        </p:tav>
                                      </p:tavLst>
                                    </p:anim>
                                    <p:anim calcmode="lin" valueType="num">
                                      <p:cBhvr additive="base">
                                        <p:cTn id="11" dur="3000" fill="hold"/>
                                        <p:tgtEl>
                                          <p:spTgt spid="3074"/>
                                        </p:tgtEl>
                                        <p:attrNameLst>
                                          <p:attrName>ppt_y</p:attrName>
                                        </p:attrNameLst>
                                      </p:cBhvr>
                                      <p:tavLst>
                                        <p:tav tm="0">
                                          <p:val>
                                            <p:strVal val="1+#ppt_h/2"/>
                                          </p:val>
                                        </p:tav>
                                        <p:tav tm="100000">
                                          <p:val>
                                            <p:strVal val="#ppt_y"/>
                                          </p:val>
                                        </p:tav>
                                      </p:tavLst>
                                    </p:anim>
                                  </p:childTnLst>
                                </p:cTn>
                              </p:par>
                              <p:par>
                                <p:cTn id="12" presetID="8" presetClass="emph" presetSubtype="0" fill="hold" nodeType="withEffect">
                                  <p:stCondLst>
                                    <p:cond delay="0"/>
                                  </p:stCondLst>
                                  <p:childTnLst>
                                    <p:animRot by="-21600000">
                                      <p:cBhvr>
                                        <p:cTn id="13" dur="3000" fill="hold"/>
                                        <p:tgtEl>
                                          <p:spTgt spid="3074"/>
                                        </p:tgtEl>
                                        <p:attrNameLst>
                                          <p:attrName>r</p:attrName>
                                        </p:attrNameLst>
                                      </p:cBhvr>
                                    </p:animRot>
                                  </p:childTnLst>
                                </p:cTn>
                              </p:par>
                              <p:par>
                                <p:cTn id="14" presetID="2" presetClass="entr" presetSubtype="6"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3000" fill="hold"/>
                                        <p:tgtEl>
                                          <p:spTgt spid="5"/>
                                        </p:tgtEl>
                                        <p:attrNameLst>
                                          <p:attrName>ppt_x</p:attrName>
                                        </p:attrNameLst>
                                      </p:cBhvr>
                                      <p:tavLst>
                                        <p:tav tm="0">
                                          <p:val>
                                            <p:strVal val="1+#ppt_w/2"/>
                                          </p:val>
                                        </p:tav>
                                        <p:tav tm="100000">
                                          <p:val>
                                            <p:strVal val="#ppt_x"/>
                                          </p:val>
                                        </p:tav>
                                      </p:tavLst>
                                    </p:anim>
                                    <p:anim calcmode="lin" valueType="num">
                                      <p:cBhvr additive="base">
                                        <p:cTn id="17" dur="3000" fill="hold"/>
                                        <p:tgtEl>
                                          <p:spTgt spid="5"/>
                                        </p:tgtEl>
                                        <p:attrNameLst>
                                          <p:attrName>ppt_y</p:attrName>
                                        </p:attrNameLst>
                                      </p:cBhvr>
                                      <p:tavLst>
                                        <p:tav tm="0">
                                          <p:val>
                                            <p:strVal val="1+#ppt_h/2"/>
                                          </p:val>
                                        </p:tav>
                                        <p:tav tm="100000">
                                          <p:val>
                                            <p:strVal val="#ppt_y"/>
                                          </p:val>
                                        </p:tav>
                                      </p:tavLst>
                                    </p:anim>
                                  </p:childTnLst>
                                </p:cTn>
                              </p:par>
                              <p:par>
                                <p:cTn id="18" presetID="8" presetClass="emph" presetSubtype="0" fill="hold" nodeType="withEffect">
                                  <p:stCondLst>
                                    <p:cond delay="0"/>
                                  </p:stCondLst>
                                  <p:childTnLst>
                                    <p:animRot by="21600000">
                                      <p:cBhvr>
                                        <p:cTn id="19" dur="3000" fill="hold"/>
                                        <p:tgtEl>
                                          <p:spTgt spid="5"/>
                                        </p:tgtEl>
                                        <p:attrNameLst>
                                          <p:attrName>r</p:attrName>
                                        </p:attrNameLst>
                                      </p:cBhvr>
                                    </p:animRot>
                                  </p:childTnLst>
                                </p:cTn>
                              </p:par>
                              <p:par>
                                <p:cTn id="20" presetID="2" presetClass="entr" presetSubtype="6"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1+#ppt_w/2"/>
                                          </p:val>
                                        </p:tav>
                                        <p:tav tm="100000">
                                          <p:val>
                                            <p:strVal val="#ppt_x"/>
                                          </p:val>
                                        </p:tav>
                                      </p:tavLst>
                                    </p:anim>
                                    <p:anim calcmode="lin" valueType="num">
                                      <p:cBhvr additive="base">
                                        <p:cTn id="23" dur="3000" fill="hold"/>
                                        <p:tgtEl>
                                          <p:spTgt spid="7"/>
                                        </p:tgtEl>
                                        <p:attrNameLst>
                                          <p:attrName>ppt_y</p:attrName>
                                        </p:attrNameLst>
                                      </p:cBhvr>
                                      <p:tavLst>
                                        <p:tav tm="0">
                                          <p:val>
                                            <p:strVal val="1+#ppt_h/2"/>
                                          </p:val>
                                        </p:tav>
                                        <p:tav tm="100000">
                                          <p:val>
                                            <p:strVal val="#ppt_y"/>
                                          </p:val>
                                        </p:tav>
                                      </p:tavLst>
                                    </p:anim>
                                  </p:childTnLst>
                                </p:cTn>
                              </p:par>
                              <p:par>
                                <p:cTn id="24" presetID="8" presetClass="emph" presetSubtype="0" fill="hold" nodeType="withEffect">
                                  <p:stCondLst>
                                    <p:cond delay="0"/>
                                  </p:stCondLst>
                                  <p:childTnLst>
                                    <p:animRot by="21600000">
                                      <p:cBhvr>
                                        <p:cTn id="25" dur="3000" fill="hold"/>
                                        <p:tgtEl>
                                          <p:spTgt spid="7"/>
                                        </p:tgtEl>
                                        <p:attrNameLst>
                                          <p:attrName>r</p:attrName>
                                        </p:attrNameLst>
                                      </p:cBhvr>
                                    </p:animRot>
                                  </p:childTnLst>
                                </p:cTn>
                              </p:par>
                              <p:par>
                                <p:cTn id="26" presetID="2" presetClass="entr" presetSubtype="6"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3000" fill="hold"/>
                                        <p:tgtEl>
                                          <p:spTgt spid="9"/>
                                        </p:tgtEl>
                                        <p:attrNameLst>
                                          <p:attrName>ppt_x</p:attrName>
                                        </p:attrNameLst>
                                      </p:cBhvr>
                                      <p:tavLst>
                                        <p:tav tm="0">
                                          <p:val>
                                            <p:strVal val="1+#ppt_w/2"/>
                                          </p:val>
                                        </p:tav>
                                        <p:tav tm="100000">
                                          <p:val>
                                            <p:strVal val="#ppt_x"/>
                                          </p:val>
                                        </p:tav>
                                      </p:tavLst>
                                    </p:anim>
                                    <p:anim calcmode="lin" valueType="num">
                                      <p:cBhvr additive="base">
                                        <p:cTn id="29" dur="3000" fill="hold"/>
                                        <p:tgtEl>
                                          <p:spTgt spid="9"/>
                                        </p:tgtEl>
                                        <p:attrNameLst>
                                          <p:attrName>ppt_y</p:attrName>
                                        </p:attrNameLst>
                                      </p:cBhvr>
                                      <p:tavLst>
                                        <p:tav tm="0">
                                          <p:val>
                                            <p:strVal val="1+#ppt_h/2"/>
                                          </p:val>
                                        </p:tav>
                                        <p:tav tm="100000">
                                          <p:val>
                                            <p:strVal val="#ppt_y"/>
                                          </p:val>
                                        </p:tav>
                                      </p:tavLst>
                                    </p:anim>
                                  </p:childTnLst>
                                </p:cTn>
                              </p:par>
                              <p:par>
                                <p:cTn id="30" presetID="8" presetClass="emph" presetSubtype="0" fill="hold" nodeType="withEffect">
                                  <p:stCondLst>
                                    <p:cond delay="0"/>
                                  </p:stCondLst>
                                  <p:childTnLst>
                                    <p:animRot by="21600000">
                                      <p:cBhvr>
                                        <p:cTn id="31" dur="3000" fill="hold"/>
                                        <p:tgtEl>
                                          <p:spTgt spid="9"/>
                                        </p:tgtEl>
                                        <p:attrNameLst>
                                          <p:attrName>r</p:attrName>
                                        </p:attrNameLst>
                                      </p:cBhvr>
                                    </p:animRot>
                                  </p:childTnLst>
                                </p:cTn>
                              </p:par>
                              <p:par>
                                <p:cTn id="32" presetID="2" presetClass="entr" presetSubtype="6"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1+#ppt_w/2"/>
                                          </p:val>
                                        </p:tav>
                                        <p:tav tm="100000">
                                          <p:val>
                                            <p:strVal val="#ppt_x"/>
                                          </p:val>
                                        </p:tav>
                                      </p:tavLst>
                                    </p:anim>
                                    <p:anim calcmode="lin" valueType="num">
                                      <p:cBhvr additive="base">
                                        <p:cTn id="35" dur="3000" fill="hold"/>
                                        <p:tgtEl>
                                          <p:spTgt spid="8"/>
                                        </p:tgtEl>
                                        <p:attrNameLst>
                                          <p:attrName>ppt_y</p:attrName>
                                        </p:attrNameLst>
                                      </p:cBhvr>
                                      <p:tavLst>
                                        <p:tav tm="0">
                                          <p:val>
                                            <p:strVal val="1+#ppt_h/2"/>
                                          </p:val>
                                        </p:tav>
                                        <p:tav tm="100000">
                                          <p:val>
                                            <p:strVal val="#ppt_y"/>
                                          </p:val>
                                        </p:tav>
                                      </p:tavLst>
                                    </p:anim>
                                  </p:childTnLst>
                                </p:cTn>
                              </p:par>
                              <p:par>
                                <p:cTn id="36" presetID="8" presetClass="emph" presetSubtype="0" fill="hold" nodeType="withEffect">
                                  <p:stCondLst>
                                    <p:cond delay="0"/>
                                  </p:stCondLst>
                                  <p:childTnLst>
                                    <p:animRot by="21600000">
                                      <p:cBhvr>
                                        <p:cTn id="37" dur="3000" fill="hold"/>
                                        <p:tgtEl>
                                          <p:spTgt spid="8"/>
                                        </p:tgtEl>
                                        <p:attrNameLst>
                                          <p:attrName>r</p:attrName>
                                        </p:attrNameLst>
                                      </p:cBhvr>
                                    </p:animRot>
                                  </p:childTnLst>
                                </p:cTn>
                              </p:par>
                              <p:par>
                                <p:cTn id="38" presetID="2" presetClass="entr" presetSubtype="6" fill="hold" nodeType="with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additive="base">
                                        <p:cTn id="40" dur="3000" fill="hold"/>
                                        <p:tgtEl>
                                          <p:spTgt spid="6"/>
                                        </p:tgtEl>
                                        <p:attrNameLst>
                                          <p:attrName>ppt_x</p:attrName>
                                        </p:attrNameLst>
                                      </p:cBhvr>
                                      <p:tavLst>
                                        <p:tav tm="0">
                                          <p:val>
                                            <p:strVal val="1+#ppt_w/2"/>
                                          </p:val>
                                        </p:tav>
                                        <p:tav tm="100000">
                                          <p:val>
                                            <p:strVal val="#ppt_x"/>
                                          </p:val>
                                        </p:tav>
                                      </p:tavLst>
                                    </p:anim>
                                    <p:anim calcmode="lin" valueType="num">
                                      <p:cBhvr additive="base">
                                        <p:cTn id="41" dur="3000" fill="hold"/>
                                        <p:tgtEl>
                                          <p:spTgt spid="6"/>
                                        </p:tgtEl>
                                        <p:attrNameLst>
                                          <p:attrName>ppt_y</p:attrName>
                                        </p:attrNameLst>
                                      </p:cBhvr>
                                      <p:tavLst>
                                        <p:tav tm="0">
                                          <p:val>
                                            <p:strVal val="1+#ppt_h/2"/>
                                          </p:val>
                                        </p:tav>
                                        <p:tav tm="100000">
                                          <p:val>
                                            <p:strVal val="#ppt_y"/>
                                          </p:val>
                                        </p:tav>
                                      </p:tavLst>
                                    </p:anim>
                                  </p:childTnLst>
                                </p:cTn>
                              </p:par>
                              <p:par>
                                <p:cTn id="42" presetID="8" presetClass="emph" presetSubtype="0" fill="hold" nodeType="withEffect">
                                  <p:stCondLst>
                                    <p:cond delay="0"/>
                                  </p:stCondLst>
                                  <p:childTnLst>
                                    <p:animRot by="21600000">
                                      <p:cBhvr>
                                        <p:cTn id="43" dur="3000" fill="hold"/>
                                        <p:tgtEl>
                                          <p:spTgt spid="6"/>
                                        </p:tgtEl>
                                        <p:attrNameLst>
                                          <p:attrName>r</p:attrName>
                                        </p:attrNameLst>
                                      </p:cBhvr>
                                    </p:animRot>
                                  </p:childTnLst>
                                </p:cTn>
                              </p:par>
                              <p:par>
                                <p:cTn id="44" presetID="2" presetClass="entr" presetSubtype="12" fill="hold"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1+#ppt_h/2"/>
                                          </p:val>
                                        </p:tav>
                                        <p:tav tm="100000">
                                          <p:val>
                                            <p:strVal val="#ppt_y"/>
                                          </p:val>
                                        </p:tav>
                                      </p:tavLst>
                                    </p:anim>
                                  </p:childTnLst>
                                </p:cTn>
                              </p:par>
                              <p:par>
                                <p:cTn id="48" presetID="8" presetClass="emph" presetSubtype="0" fill="hold" nodeType="withEffect">
                                  <p:stCondLst>
                                    <p:cond delay="0"/>
                                  </p:stCondLst>
                                  <p:childTnLst>
                                    <p:animRot by="-21600000">
                                      <p:cBhvr>
                                        <p:cTn id="49" dur="3000" fill="hold"/>
                                        <p:tgtEl>
                                          <p:spTgt spid="10"/>
                                        </p:tgtEl>
                                        <p:attrNameLst>
                                          <p:attrName>r</p:attrName>
                                        </p:attrNameLst>
                                      </p:cBhvr>
                                    </p:animRot>
                                  </p:childTnLst>
                                </p:cTn>
                              </p:par>
                              <p:par>
                                <p:cTn id="50" presetID="2" presetClass="entr" presetSubtype="12" fill="hold"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3000" fill="hold"/>
                                        <p:tgtEl>
                                          <p:spTgt spid="11"/>
                                        </p:tgtEl>
                                        <p:attrNameLst>
                                          <p:attrName>ppt_x</p:attrName>
                                        </p:attrNameLst>
                                      </p:cBhvr>
                                      <p:tavLst>
                                        <p:tav tm="0">
                                          <p:val>
                                            <p:strVal val="0-#ppt_w/2"/>
                                          </p:val>
                                        </p:tav>
                                        <p:tav tm="100000">
                                          <p:val>
                                            <p:strVal val="#ppt_x"/>
                                          </p:val>
                                        </p:tav>
                                      </p:tavLst>
                                    </p:anim>
                                    <p:anim calcmode="lin" valueType="num">
                                      <p:cBhvr additive="base">
                                        <p:cTn id="53" dur="3000" fill="hold"/>
                                        <p:tgtEl>
                                          <p:spTgt spid="11"/>
                                        </p:tgtEl>
                                        <p:attrNameLst>
                                          <p:attrName>ppt_y</p:attrName>
                                        </p:attrNameLst>
                                      </p:cBhvr>
                                      <p:tavLst>
                                        <p:tav tm="0">
                                          <p:val>
                                            <p:strVal val="1+#ppt_h/2"/>
                                          </p:val>
                                        </p:tav>
                                        <p:tav tm="100000">
                                          <p:val>
                                            <p:strVal val="#ppt_y"/>
                                          </p:val>
                                        </p:tav>
                                      </p:tavLst>
                                    </p:anim>
                                  </p:childTnLst>
                                </p:cTn>
                              </p:par>
                              <p:par>
                                <p:cTn id="54" presetID="8" presetClass="emph" presetSubtype="0" fill="hold" nodeType="withEffect">
                                  <p:stCondLst>
                                    <p:cond delay="0"/>
                                  </p:stCondLst>
                                  <p:childTnLst>
                                    <p:animRot by="-21600000">
                                      <p:cBhvr>
                                        <p:cTn id="55" dur="3000" fill="hold"/>
                                        <p:tgtEl>
                                          <p:spTgt spid="11"/>
                                        </p:tgtEl>
                                        <p:attrNameLst>
                                          <p:attrName>r</p:attrName>
                                        </p:attrNameLst>
                                      </p:cBhvr>
                                    </p:animRot>
                                  </p:childTnLst>
                                </p:cTn>
                              </p:par>
                              <p:par>
                                <p:cTn id="56" presetID="2" presetClass="entr" presetSubtype="12" fill="hold"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3000" fill="hold"/>
                                        <p:tgtEl>
                                          <p:spTgt spid="12"/>
                                        </p:tgtEl>
                                        <p:attrNameLst>
                                          <p:attrName>ppt_x</p:attrName>
                                        </p:attrNameLst>
                                      </p:cBhvr>
                                      <p:tavLst>
                                        <p:tav tm="0">
                                          <p:val>
                                            <p:strVal val="0-#ppt_w/2"/>
                                          </p:val>
                                        </p:tav>
                                        <p:tav tm="100000">
                                          <p:val>
                                            <p:strVal val="#ppt_x"/>
                                          </p:val>
                                        </p:tav>
                                      </p:tavLst>
                                    </p:anim>
                                    <p:anim calcmode="lin" valueType="num">
                                      <p:cBhvr additive="base">
                                        <p:cTn id="59" dur="3000" fill="hold"/>
                                        <p:tgtEl>
                                          <p:spTgt spid="12"/>
                                        </p:tgtEl>
                                        <p:attrNameLst>
                                          <p:attrName>ppt_y</p:attrName>
                                        </p:attrNameLst>
                                      </p:cBhvr>
                                      <p:tavLst>
                                        <p:tav tm="0">
                                          <p:val>
                                            <p:strVal val="1+#ppt_h/2"/>
                                          </p:val>
                                        </p:tav>
                                        <p:tav tm="100000">
                                          <p:val>
                                            <p:strVal val="#ppt_y"/>
                                          </p:val>
                                        </p:tav>
                                      </p:tavLst>
                                    </p:anim>
                                  </p:childTnLst>
                                </p:cTn>
                              </p:par>
                              <p:par>
                                <p:cTn id="60" presetID="8" presetClass="emph" presetSubtype="0" fill="hold" nodeType="withEffect">
                                  <p:stCondLst>
                                    <p:cond delay="0"/>
                                  </p:stCondLst>
                                  <p:childTnLst>
                                    <p:animRot by="-21600000">
                                      <p:cBhvr>
                                        <p:cTn id="61" dur="3000" fill="hold"/>
                                        <p:tgtEl>
                                          <p:spTgt spid="12"/>
                                        </p:tgtEl>
                                        <p:attrNameLst>
                                          <p:attrName>r</p:attrName>
                                        </p:attrNameLst>
                                      </p:cBhvr>
                                    </p:animRot>
                                  </p:childTnLst>
                                </p:cTn>
                              </p:par>
                              <p:par>
                                <p:cTn id="62" presetID="2" presetClass="entr" presetSubtype="12" fill="hold" nodeType="withEffect">
                                  <p:stCondLst>
                                    <p:cond delay="0"/>
                                  </p:stCondLst>
                                  <p:childTnLst>
                                    <p:set>
                                      <p:cBhvr>
                                        <p:cTn id="63" dur="1" fill="hold">
                                          <p:stCondLst>
                                            <p:cond delay="0"/>
                                          </p:stCondLst>
                                        </p:cTn>
                                        <p:tgtEl>
                                          <p:spTgt spid="13"/>
                                        </p:tgtEl>
                                        <p:attrNameLst>
                                          <p:attrName>style.visibility</p:attrName>
                                        </p:attrNameLst>
                                      </p:cBhvr>
                                      <p:to>
                                        <p:strVal val="visible"/>
                                      </p:to>
                                    </p:set>
                                    <p:anim calcmode="lin" valueType="num">
                                      <p:cBhvr additive="base">
                                        <p:cTn id="64" dur="3000" fill="hold"/>
                                        <p:tgtEl>
                                          <p:spTgt spid="13"/>
                                        </p:tgtEl>
                                        <p:attrNameLst>
                                          <p:attrName>ppt_x</p:attrName>
                                        </p:attrNameLst>
                                      </p:cBhvr>
                                      <p:tavLst>
                                        <p:tav tm="0">
                                          <p:val>
                                            <p:strVal val="0-#ppt_w/2"/>
                                          </p:val>
                                        </p:tav>
                                        <p:tav tm="100000">
                                          <p:val>
                                            <p:strVal val="#ppt_x"/>
                                          </p:val>
                                        </p:tav>
                                      </p:tavLst>
                                    </p:anim>
                                    <p:anim calcmode="lin" valueType="num">
                                      <p:cBhvr additive="base">
                                        <p:cTn id="65" dur="3000" fill="hold"/>
                                        <p:tgtEl>
                                          <p:spTgt spid="13"/>
                                        </p:tgtEl>
                                        <p:attrNameLst>
                                          <p:attrName>ppt_y</p:attrName>
                                        </p:attrNameLst>
                                      </p:cBhvr>
                                      <p:tavLst>
                                        <p:tav tm="0">
                                          <p:val>
                                            <p:strVal val="1+#ppt_h/2"/>
                                          </p:val>
                                        </p:tav>
                                        <p:tav tm="100000">
                                          <p:val>
                                            <p:strVal val="#ppt_y"/>
                                          </p:val>
                                        </p:tav>
                                      </p:tavLst>
                                    </p:anim>
                                  </p:childTnLst>
                                </p:cTn>
                              </p:par>
                              <p:par>
                                <p:cTn id="66" presetID="8" presetClass="emph" presetSubtype="0" fill="hold" nodeType="withEffect">
                                  <p:stCondLst>
                                    <p:cond delay="0"/>
                                  </p:stCondLst>
                                  <p:childTnLst>
                                    <p:animRot by="-21600000">
                                      <p:cBhvr>
                                        <p:cTn id="67" dur="3000" fill="hold"/>
                                        <p:tgtEl>
                                          <p:spTgt spid="13"/>
                                        </p:tgtEl>
                                        <p:attrNameLst>
                                          <p:attrName>r</p:attrName>
                                        </p:attrNameLst>
                                      </p:cBhvr>
                                    </p:animRot>
                                  </p:childTnLst>
                                </p:cTn>
                              </p:par>
                              <p:par>
                                <p:cTn id="68" presetID="2" presetClass="entr" presetSubtype="12" fill="hold" nodeType="withEffect">
                                  <p:stCondLst>
                                    <p:cond delay="0"/>
                                  </p:stCondLst>
                                  <p:childTnLst>
                                    <p:set>
                                      <p:cBhvr>
                                        <p:cTn id="69" dur="1" fill="hold">
                                          <p:stCondLst>
                                            <p:cond delay="0"/>
                                          </p:stCondLst>
                                        </p:cTn>
                                        <p:tgtEl>
                                          <p:spTgt spid="14"/>
                                        </p:tgtEl>
                                        <p:attrNameLst>
                                          <p:attrName>style.visibility</p:attrName>
                                        </p:attrNameLst>
                                      </p:cBhvr>
                                      <p:to>
                                        <p:strVal val="visible"/>
                                      </p:to>
                                    </p:set>
                                    <p:anim calcmode="lin" valueType="num">
                                      <p:cBhvr additive="base">
                                        <p:cTn id="70" dur="3000" fill="hold"/>
                                        <p:tgtEl>
                                          <p:spTgt spid="14"/>
                                        </p:tgtEl>
                                        <p:attrNameLst>
                                          <p:attrName>ppt_x</p:attrName>
                                        </p:attrNameLst>
                                      </p:cBhvr>
                                      <p:tavLst>
                                        <p:tav tm="0">
                                          <p:val>
                                            <p:strVal val="0-#ppt_w/2"/>
                                          </p:val>
                                        </p:tav>
                                        <p:tav tm="100000">
                                          <p:val>
                                            <p:strVal val="#ppt_x"/>
                                          </p:val>
                                        </p:tav>
                                      </p:tavLst>
                                    </p:anim>
                                    <p:anim calcmode="lin" valueType="num">
                                      <p:cBhvr additive="base">
                                        <p:cTn id="71" dur="3000" fill="hold"/>
                                        <p:tgtEl>
                                          <p:spTgt spid="14"/>
                                        </p:tgtEl>
                                        <p:attrNameLst>
                                          <p:attrName>ppt_y</p:attrName>
                                        </p:attrNameLst>
                                      </p:cBhvr>
                                      <p:tavLst>
                                        <p:tav tm="0">
                                          <p:val>
                                            <p:strVal val="1+#ppt_h/2"/>
                                          </p:val>
                                        </p:tav>
                                        <p:tav tm="100000">
                                          <p:val>
                                            <p:strVal val="#ppt_y"/>
                                          </p:val>
                                        </p:tav>
                                      </p:tavLst>
                                    </p:anim>
                                  </p:childTnLst>
                                </p:cTn>
                              </p:par>
                              <p:par>
                                <p:cTn id="72" presetID="8" presetClass="emph" presetSubtype="0" fill="hold" nodeType="withEffect">
                                  <p:stCondLst>
                                    <p:cond delay="0"/>
                                  </p:stCondLst>
                                  <p:childTnLst>
                                    <p:animRot by="-21600000">
                                      <p:cBhvr>
                                        <p:cTn id="73" dur="3000" fill="hold"/>
                                        <p:tgtEl>
                                          <p:spTgt spid="14"/>
                                        </p:tgtEl>
                                        <p:attrNameLst>
                                          <p:attrName>r</p:attrName>
                                        </p:attrNameLst>
                                      </p:cBhvr>
                                    </p:animRot>
                                  </p:childTnLst>
                                </p:cTn>
                              </p:par>
                              <p:par>
                                <p:cTn id="74" presetID="2" presetClass="entr" presetSubtype="6" fill="hold" nodeType="withEffect">
                                  <p:stCondLst>
                                    <p:cond delay="0"/>
                                  </p:stCondLst>
                                  <p:childTnLst>
                                    <p:set>
                                      <p:cBhvr>
                                        <p:cTn id="75" dur="1" fill="hold">
                                          <p:stCondLst>
                                            <p:cond delay="0"/>
                                          </p:stCondLst>
                                        </p:cTn>
                                        <p:tgtEl>
                                          <p:spTgt spid="4"/>
                                        </p:tgtEl>
                                        <p:attrNameLst>
                                          <p:attrName>style.visibility</p:attrName>
                                        </p:attrNameLst>
                                      </p:cBhvr>
                                      <p:to>
                                        <p:strVal val="visible"/>
                                      </p:to>
                                    </p:set>
                                    <p:anim calcmode="lin" valueType="num">
                                      <p:cBhvr additive="base">
                                        <p:cTn id="76" dur="3000" fill="hold"/>
                                        <p:tgtEl>
                                          <p:spTgt spid="4"/>
                                        </p:tgtEl>
                                        <p:attrNameLst>
                                          <p:attrName>ppt_x</p:attrName>
                                        </p:attrNameLst>
                                      </p:cBhvr>
                                      <p:tavLst>
                                        <p:tav tm="0">
                                          <p:val>
                                            <p:strVal val="1+#ppt_w/2"/>
                                          </p:val>
                                        </p:tav>
                                        <p:tav tm="100000">
                                          <p:val>
                                            <p:strVal val="#ppt_x"/>
                                          </p:val>
                                        </p:tav>
                                      </p:tavLst>
                                    </p:anim>
                                    <p:anim calcmode="lin" valueType="num">
                                      <p:cBhvr additive="base">
                                        <p:cTn id="77" dur="3000" fill="hold"/>
                                        <p:tgtEl>
                                          <p:spTgt spid="4"/>
                                        </p:tgtEl>
                                        <p:attrNameLst>
                                          <p:attrName>ppt_y</p:attrName>
                                        </p:attrNameLst>
                                      </p:cBhvr>
                                      <p:tavLst>
                                        <p:tav tm="0">
                                          <p:val>
                                            <p:strVal val="1+#ppt_h/2"/>
                                          </p:val>
                                        </p:tav>
                                        <p:tav tm="100000">
                                          <p:val>
                                            <p:strVal val="#ppt_y"/>
                                          </p:val>
                                        </p:tav>
                                      </p:tavLst>
                                    </p:anim>
                                  </p:childTnLst>
                                </p:cTn>
                              </p:par>
                              <p:par>
                                <p:cTn id="78" presetID="8" presetClass="emph" presetSubtype="0" fill="hold" nodeType="withEffect">
                                  <p:stCondLst>
                                    <p:cond delay="0"/>
                                  </p:stCondLst>
                                  <p:childTnLst>
                                    <p:animRot by="21600000">
                                      <p:cBhvr>
                                        <p:cTn id="79" dur="3000" fill="hold"/>
                                        <p:tgtEl>
                                          <p:spTgt spid="4"/>
                                        </p:tgtEl>
                                        <p:attrNameLst>
                                          <p:attrName>r</p:attrName>
                                        </p:attrNameLst>
                                      </p:cBhvr>
                                    </p:animRot>
                                  </p:childTnLst>
                                </p:cTn>
                              </p:par>
                              <p:par>
                                <p:cTn id="80" presetID="2" presetClass="exit" presetSubtype="6" fill="hold" nodeType="withEffect">
                                  <p:stCondLst>
                                    <p:cond delay="0"/>
                                  </p:stCondLst>
                                  <p:childTnLst>
                                    <p:anim calcmode="lin" valueType="num">
                                      <p:cBhvr additive="base">
                                        <p:cTn id="81" dur="5000"/>
                                        <p:tgtEl>
                                          <p:spTgt spid="4"/>
                                        </p:tgtEl>
                                        <p:attrNameLst>
                                          <p:attrName>ppt_x</p:attrName>
                                        </p:attrNameLst>
                                      </p:cBhvr>
                                      <p:tavLst>
                                        <p:tav tm="0">
                                          <p:val>
                                            <p:strVal val="ppt_x"/>
                                          </p:val>
                                        </p:tav>
                                        <p:tav tm="100000">
                                          <p:val>
                                            <p:strVal val="1+ppt_w/2"/>
                                          </p:val>
                                        </p:tav>
                                      </p:tavLst>
                                    </p:anim>
                                    <p:anim calcmode="lin" valueType="num">
                                      <p:cBhvr additive="base">
                                        <p:cTn id="82" dur="5000"/>
                                        <p:tgtEl>
                                          <p:spTgt spid="4"/>
                                        </p:tgtEl>
                                        <p:attrNameLst>
                                          <p:attrName>ppt_y</p:attrName>
                                        </p:attrNameLst>
                                      </p:cBhvr>
                                      <p:tavLst>
                                        <p:tav tm="0">
                                          <p:val>
                                            <p:strVal val="ppt_y"/>
                                          </p:val>
                                        </p:tav>
                                        <p:tav tm="100000">
                                          <p:val>
                                            <p:strVal val="1+ppt_h/2"/>
                                          </p:val>
                                        </p:tav>
                                      </p:tavLst>
                                    </p:anim>
                                    <p:set>
                                      <p:cBhvr>
                                        <p:cTn id="83" dur="1" fill="hold">
                                          <p:stCondLst>
                                            <p:cond delay="4999"/>
                                          </p:stCondLst>
                                        </p:cTn>
                                        <p:tgtEl>
                                          <p:spTgt spid="4"/>
                                        </p:tgtEl>
                                        <p:attrNameLst>
                                          <p:attrName>style.visibility</p:attrName>
                                        </p:attrNameLst>
                                      </p:cBhvr>
                                      <p:to>
                                        <p:strVal val="hidden"/>
                                      </p:to>
                                    </p:set>
                                  </p:childTnLst>
                                </p:cTn>
                              </p:par>
                              <p:par>
                                <p:cTn id="84" presetID="19" presetClass="exit" presetSubtype="10" fill="hold" nodeType="withEffect">
                                  <p:stCondLst>
                                    <p:cond delay="0"/>
                                  </p:stCondLst>
                                  <p:childTnLst>
                                    <p:anim calcmode="lin" valueType="num">
                                      <p:cBhvr>
                                        <p:cTn id="85" dur="5000"/>
                                        <p:tgtEl>
                                          <p:spTgt spid="4"/>
                                        </p:tgtEl>
                                        <p:attrNameLst>
                                          <p:attrName>ppt_h</p:attrName>
                                        </p:attrNameLst>
                                      </p:cBhvr>
                                      <p:tavLst>
                                        <p:tav tm="0">
                                          <p:val>
                                            <p:strVal val="ppt_h"/>
                                          </p:val>
                                        </p:tav>
                                        <p:tav tm="100000">
                                          <p:val>
                                            <p:strVal val="ppt_h"/>
                                          </p:val>
                                        </p:tav>
                                      </p:tavLst>
                                    </p:anim>
                                    <p:anim calcmode="lin" valueType="num">
                                      <p:cBhvr>
                                        <p:cTn id="86" dur="5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7" dur="1" fill="hold">
                                          <p:stCondLst>
                                            <p:cond delay="4999"/>
                                          </p:stCondLst>
                                        </p:cTn>
                                        <p:tgtEl>
                                          <p:spTgt spid="4"/>
                                        </p:tgtEl>
                                        <p:attrNameLst>
                                          <p:attrName>style.visibility</p:attrName>
                                        </p:attrNameLst>
                                      </p:cBhvr>
                                      <p:to>
                                        <p:strVal val="hidden"/>
                                      </p:to>
                                    </p:set>
                                  </p:childTnLst>
                                </p:cTn>
                              </p:par>
                              <p:par>
                                <p:cTn id="88" presetID="2" presetClass="exit" presetSubtype="12" fill="hold" nodeType="withEffect">
                                  <p:stCondLst>
                                    <p:cond delay="0"/>
                                  </p:stCondLst>
                                  <p:childTnLst>
                                    <p:anim calcmode="lin" valueType="num">
                                      <p:cBhvr additive="base">
                                        <p:cTn id="89" dur="5000"/>
                                        <p:tgtEl>
                                          <p:spTgt spid="14"/>
                                        </p:tgtEl>
                                        <p:attrNameLst>
                                          <p:attrName>ppt_x</p:attrName>
                                        </p:attrNameLst>
                                      </p:cBhvr>
                                      <p:tavLst>
                                        <p:tav tm="0">
                                          <p:val>
                                            <p:strVal val="ppt_x"/>
                                          </p:val>
                                        </p:tav>
                                        <p:tav tm="100000">
                                          <p:val>
                                            <p:strVal val="0-ppt_w/2"/>
                                          </p:val>
                                        </p:tav>
                                      </p:tavLst>
                                    </p:anim>
                                    <p:anim calcmode="lin" valueType="num">
                                      <p:cBhvr additive="base">
                                        <p:cTn id="90" dur="5000"/>
                                        <p:tgtEl>
                                          <p:spTgt spid="14"/>
                                        </p:tgtEl>
                                        <p:attrNameLst>
                                          <p:attrName>ppt_y</p:attrName>
                                        </p:attrNameLst>
                                      </p:cBhvr>
                                      <p:tavLst>
                                        <p:tav tm="0">
                                          <p:val>
                                            <p:strVal val="ppt_y"/>
                                          </p:val>
                                        </p:tav>
                                        <p:tav tm="100000">
                                          <p:val>
                                            <p:strVal val="1+ppt_h/2"/>
                                          </p:val>
                                        </p:tav>
                                      </p:tavLst>
                                    </p:anim>
                                    <p:set>
                                      <p:cBhvr>
                                        <p:cTn id="91" dur="1" fill="hold">
                                          <p:stCondLst>
                                            <p:cond delay="4999"/>
                                          </p:stCondLst>
                                        </p:cTn>
                                        <p:tgtEl>
                                          <p:spTgt spid="14"/>
                                        </p:tgtEl>
                                        <p:attrNameLst>
                                          <p:attrName>style.visibility</p:attrName>
                                        </p:attrNameLst>
                                      </p:cBhvr>
                                      <p:to>
                                        <p:strVal val="hidden"/>
                                      </p:to>
                                    </p:set>
                                  </p:childTnLst>
                                </p:cTn>
                              </p:par>
                              <p:par>
                                <p:cTn id="92" presetID="19" presetClass="exit" presetSubtype="10" fill="hold" nodeType="withEffect">
                                  <p:stCondLst>
                                    <p:cond delay="0"/>
                                  </p:stCondLst>
                                  <p:childTnLst>
                                    <p:anim calcmode="lin" valueType="num">
                                      <p:cBhvr>
                                        <p:cTn id="93" dur="5000"/>
                                        <p:tgtEl>
                                          <p:spTgt spid="14"/>
                                        </p:tgtEl>
                                        <p:attrNameLst>
                                          <p:attrName>ppt_h</p:attrName>
                                        </p:attrNameLst>
                                      </p:cBhvr>
                                      <p:tavLst>
                                        <p:tav tm="0">
                                          <p:val>
                                            <p:strVal val="ppt_h"/>
                                          </p:val>
                                        </p:tav>
                                        <p:tav tm="100000">
                                          <p:val>
                                            <p:strVal val="ppt_h"/>
                                          </p:val>
                                        </p:tav>
                                      </p:tavLst>
                                    </p:anim>
                                    <p:anim calcmode="lin" valueType="num">
                                      <p:cBhvr>
                                        <p:cTn id="94" dur="5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5" dur="1" fill="hold">
                                          <p:stCondLst>
                                            <p:cond delay="4999"/>
                                          </p:stCondLst>
                                        </p:cTn>
                                        <p:tgtEl>
                                          <p:spTgt spid="14"/>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5000"/>
                                        <p:tgtEl>
                                          <p:spTgt spid="13"/>
                                        </p:tgtEl>
                                        <p:attrNameLst>
                                          <p:attrName>ppt_x</p:attrName>
                                        </p:attrNameLst>
                                      </p:cBhvr>
                                      <p:tavLst>
                                        <p:tav tm="0">
                                          <p:val>
                                            <p:strVal val="ppt_x"/>
                                          </p:val>
                                        </p:tav>
                                        <p:tav tm="100000">
                                          <p:val>
                                            <p:strVal val="0-ppt_w/2"/>
                                          </p:val>
                                        </p:tav>
                                      </p:tavLst>
                                    </p:anim>
                                    <p:anim calcmode="lin" valueType="num">
                                      <p:cBhvr additive="base">
                                        <p:cTn id="98" dur="5000"/>
                                        <p:tgtEl>
                                          <p:spTgt spid="13"/>
                                        </p:tgtEl>
                                        <p:attrNameLst>
                                          <p:attrName>ppt_y</p:attrName>
                                        </p:attrNameLst>
                                      </p:cBhvr>
                                      <p:tavLst>
                                        <p:tav tm="0">
                                          <p:val>
                                            <p:strVal val="ppt_y"/>
                                          </p:val>
                                        </p:tav>
                                        <p:tav tm="100000">
                                          <p:val>
                                            <p:strVal val="1+ppt_h/2"/>
                                          </p:val>
                                        </p:tav>
                                      </p:tavLst>
                                    </p:anim>
                                    <p:set>
                                      <p:cBhvr>
                                        <p:cTn id="99" dur="1" fill="hold">
                                          <p:stCondLst>
                                            <p:cond delay="4999"/>
                                          </p:stCondLst>
                                        </p:cTn>
                                        <p:tgtEl>
                                          <p:spTgt spid="13"/>
                                        </p:tgtEl>
                                        <p:attrNameLst>
                                          <p:attrName>style.visibility</p:attrName>
                                        </p:attrNameLst>
                                      </p:cBhvr>
                                      <p:to>
                                        <p:strVal val="hidden"/>
                                      </p:to>
                                    </p:set>
                                  </p:childTnLst>
                                </p:cTn>
                              </p:par>
                              <p:par>
                                <p:cTn id="100" presetID="19" presetClass="exit" presetSubtype="10" fill="hold" nodeType="withEffect">
                                  <p:stCondLst>
                                    <p:cond delay="0"/>
                                  </p:stCondLst>
                                  <p:childTnLst>
                                    <p:anim calcmode="lin" valueType="num">
                                      <p:cBhvr>
                                        <p:cTn id="101" dur="5000"/>
                                        <p:tgtEl>
                                          <p:spTgt spid="13"/>
                                        </p:tgtEl>
                                        <p:attrNameLst>
                                          <p:attrName>ppt_h</p:attrName>
                                        </p:attrNameLst>
                                      </p:cBhvr>
                                      <p:tavLst>
                                        <p:tav tm="0">
                                          <p:val>
                                            <p:strVal val="ppt_h"/>
                                          </p:val>
                                        </p:tav>
                                        <p:tav tm="100000">
                                          <p:val>
                                            <p:strVal val="ppt_h"/>
                                          </p:val>
                                        </p:tav>
                                      </p:tavLst>
                                    </p:anim>
                                    <p:anim calcmode="lin" valueType="num">
                                      <p:cBhvr>
                                        <p:cTn id="102" dur="5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 dur="1" fill="hold">
                                          <p:stCondLst>
                                            <p:cond delay="4999"/>
                                          </p:stCondLst>
                                        </p:cTn>
                                        <p:tgtEl>
                                          <p:spTgt spid="13"/>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5000"/>
                                        <p:tgtEl>
                                          <p:spTgt spid="12"/>
                                        </p:tgtEl>
                                        <p:attrNameLst>
                                          <p:attrName>ppt_x</p:attrName>
                                        </p:attrNameLst>
                                      </p:cBhvr>
                                      <p:tavLst>
                                        <p:tav tm="0">
                                          <p:val>
                                            <p:strVal val="ppt_x"/>
                                          </p:val>
                                        </p:tav>
                                        <p:tav tm="100000">
                                          <p:val>
                                            <p:strVal val="0-ppt_w/2"/>
                                          </p:val>
                                        </p:tav>
                                      </p:tavLst>
                                    </p:anim>
                                    <p:anim calcmode="lin" valueType="num">
                                      <p:cBhvr additive="base">
                                        <p:cTn id="106" dur="5000"/>
                                        <p:tgtEl>
                                          <p:spTgt spid="12"/>
                                        </p:tgtEl>
                                        <p:attrNameLst>
                                          <p:attrName>ppt_y</p:attrName>
                                        </p:attrNameLst>
                                      </p:cBhvr>
                                      <p:tavLst>
                                        <p:tav tm="0">
                                          <p:val>
                                            <p:strVal val="ppt_y"/>
                                          </p:val>
                                        </p:tav>
                                        <p:tav tm="100000">
                                          <p:val>
                                            <p:strVal val="1+ppt_h/2"/>
                                          </p:val>
                                        </p:tav>
                                      </p:tavLst>
                                    </p:anim>
                                    <p:set>
                                      <p:cBhvr>
                                        <p:cTn id="107" dur="1" fill="hold">
                                          <p:stCondLst>
                                            <p:cond delay="4999"/>
                                          </p:stCondLst>
                                        </p:cTn>
                                        <p:tgtEl>
                                          <p:spTgt spid="12"/>
                                        </p:tgtEl>
                                        <p:attrNameLst>
                                          <p:attrName>style.visibility</p:attrName>
                                        </p:attrNameLst>
                                      </p:cBhvr>
                                      <p:to>
                                        <p:strVal val="hidden"/>
                                      </p:to>
                                    </p:set>
                                  </p:childTnLst>
                                </p:cTn>
                              </p:par>
                              <p:par>
                                <p:cTn id="108" presetID="19" presetClass="exit" presetSubtype="10" fill="hold" nodeType="withEffect">
                                  <p:stCondLst>
                                    <p:cond delay="0"/>
                                  </p:stCondLst>
                                  <p:childTnLst>
                                    <p:anim calcmode="lin" valueType="num">
                                      <p:cBhvr>
                                        <p:cTn id="109" dur="5000"/>
                                        <p:tgtEl>
                                          <p:spTgt spid="12"/>
                                        </p:tgtEl>
                                        <p:attrNameLst>
                                          <p:attrName>ppt_h</p:attrName>
                                        </p:attrNameLst>
                                      </p:cBhvr>
                                      <p:tavLst>
                                        <p:tav tm="0">
                                          <p:val>
                                            <p:strVal val="ppt_h"/>
                                          </p:val>
                                        </p:tav>
                                        <p:tav tm="100000">
                                          <p:val>
                                            <p:strVal val="ppt_h"/>
                                          </p:val>
                                        </p:tav>
                                      </p:tavLst>
                                    </p:anim>
                                    <p:anim calcmode="lin" valueType="num">
                                      <p:cBhvr>
                                        <p:cTn id="110" dur="5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 dur="1" fill="hold">
                                          <p:stCondLst>
                                            <p:cond delay="4999"/>
                                          </p:stCondLst>
                                        </p:cTn>
                                        <p:tgtEl>
                                          <p:spTgt spid="12"/>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5000"/>
                                        <p:tgtEl>
                                          <p:spTgt spid="11"/>
                                        </p:tgtEl>
                                        <p:attrNameLst>
                                          <p:attrName>ppt_x</p:attrName>
                                        </p:attrNameLst>
                                      </p:cBhvr>
                                      <p:tavLst>
                                        <p:tav tm="0">
                                          <p:val>
                                            <p:strVal val="ppt_x"/>
                                          </p:val>
                                        </p:tav>
                                        <p:tav tm="100000">
                                          <p:val>
                                            <p:strVal val="0-ppt_w/2"/>
                                          </p:val>
                                        </p:tav>
                                      </p:tavLst>
                                    </p:anim>
                                    <p:anim calcmode="lin" valueType="num">
                                      <p:cBhvr additive="base">
                                        <p:cTn id="114" dur="5000"/>
                                        <p:tgtEl>
                                          <p:spTgt spid="11"/>
                                        </p:tgtEl>
                                        <p:attrNameLst>
                                          <p:attrName>ppt_y</p:attrName>
                                        </p:attrNameLst>
                                      </p:cBhvr>
                                      <p:tavLst>
                                        <p:tav tm="0">
                                          <p:val>
                                            <p:strVal val="ppt_y"/>
                                          </p:val>
                                        </p:tav>
                                        <p:tav tm="100000">
                                          <p:val>
                                            <p:strVal val="1+ppt_h/2"/>
                                          </p:val>
                                        </p:tav>
                                      </p:tavLst>
                                    </p:anim>
                                    <p:set>
                                      <p:cBhvr>
                                        <p:cTn id="115" dur="1" fill="hold">
                                          <p:stCondLst>
                                            <p:cond delay="4999"/>
                                          </p:stCondLst>
                                        </p:cTn>
                                        <p:tgtEl>
                                          <p:spTgt spid="11"/>
                                        </p:tgtEl>
                                        <p:attrNameLst>
                                          <p:attrName>style.visibility</p:attrName>
                                        </p:attrNameLst>
                                      </p:cBhvr>
                                      <p:to>
                                        <p:strVal val="hidden"/>
                                      </p:to>
                                    </p:set>
                                  </p:childTnLst>
                                </p:cTn>
                              </p:par>
                              <p:par>
                                <p:cTn id="116" presetID="19" presetClass="exit" presetSubtype="10" fill="hold" nodeType="withEffect">
                                  <p:stCondLst>
                                    <p:cond delay="0"/>
                                  </p:stCondLst>
                                  <p:childTnLst>
                                    <p:anim calcmode="lin" valueType="num">
                                      <p:cBhvr>
                                        <p:cTn id="117" dur="5000"/>
                                        <p:tgtEl>
                                          <p:spTgt spid="11"/>
                                        </p:tgtEl>
                                        <p:attrNameLst>
                                          <p:attrName>ppt_h</p:attrName>
                                        </p:attrNameLst>
                                      </p:cBhvr>
                                      <p:tavLst>
                                        <p:tav tm="0">
                                          <p:val>
                                            <p:strVal val="ppt_h"/>
                                          </p:val>
                                        </p:tav>
                                        <p:tav tm="100000">
                                          <p:val>
                                            <p:strVal val="ppt_h"/>
                                          </p:val>
                                        </p:tav>
                                      </p:tavLst>
                                    </p:anim>
                                    <p:anim calcmode="lin" valueType="num">
                                      <p:cBhvr>
                                        <p:cTn id="118" dur="5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9" dur="1" fill="hold">
                                          <p:stCondLst>
                                            <p:cond delay="4999"/>
                                          </p:stCondLst>
                                        </p:cTn>
                                        <p:tgtEl>
                                          <p:spTgt spid="11"/>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5000"/>
                                        <p:tgtEl>
                                          <p:spTgt spid="10"/>
                                        </p:tgtEl>
                                        <p:attrNameLst>
                                          <p:attrName>ppt_x</p:attrName>
                                        </p:attrNameLst>
                                      </p:cBhvr>
                                      <p:tavLst>
                                        <p:tav tm="0">
                                          <p:val>
                                            <p:strVal val="ppt_x"/>
                                          </p:val>
                                        </p:tav>
                                        <p:tav tm="100000">
                                          <p:val>
                                            <p:strVal val="0-ppt_w/2"/>
                                          </p:val>
                                        </p:tav>
                                      </p:tavLst>
                                    </p:anim>
                                    <p:anim calcmode="lin" valueType="num">
                                      <p:cBhvr additive="base">
                                        <p:cTn id="122" dur="5000"/>
                                        <p:tgtEl>
                                          <p:spTgt spid="10"/>
                                        </p:tgtEl>
                                        <p:attrNameLst>
                                          <p:attrName>ppt_y</p:attrName>
                                        </p:attrNameLst>
                                      </p:cBhvr>
                                      <p:tavLst>
                                        <p:tav tm="0">
                                          <p:val>
                                            <p:strVal val="ppt_y"/>
                                          </p:val>
                                        </p:tav>
                                        <p:tav tm="100000">
                                          <p:val>
                                            <p:strVal val="1+ppt_h/2"/>
                                          </p:val>
                                        </p:tav>
                                      </p:tavLst>
                                    </p:anim>
                                    <p:set>
                                      <p:cBhvr>
                                        <p:cTn id="123" dur="1" fill="hold">
                                          <p:stCondLst>
                                            <p:cond delay="4999"/>
                                          </p:stCondLst>
                                        </p:cTn>
                                        <p:tgtEl>
                                          <p:spTgt spid="10"/>
                                        </p:tgtEl>
                                        <p:attrNameLst>
                                          <p:attrName>style.visibility</p:attrName>
                                        </p:attrNameLst>
                                      </p:cBhvr>
                                      <p:to>
                                        <p:strVal val="hidden"/>
                                      </p:to>
                                    </p:set>
                                  </p:childTnLst>
                                </p:cTn>
                              </p:par>
                              <p:par>
                                <p:cTn id="124" presetID="19" presetClass="exit" presetSubtype="10" fill="hold" nodeType="withEffect">
                                  <p:stCondLst>
                                    <p:cond delay="0"/>
                                  </p:stCondLst>
                                  <p:childTnLst>
                                    <p:anim calcmode="lin" valueType="num">
                                      <p:cBhvr>
                                        <p:cTn id="125" dur="5000"/>
                                        <p:tgtEl>
                                          <p:spTgt spid="10"/>
                                        </p:tgtEl>
                                        <p:attrNameLst>
                                          <p:attrName>ppt_h</p:attrName>
                                        </p:attrNameLst>
                                      </p:cBhvr>
                                      <p:tavLst>
                                        <p:tav tm="0">
                                          <p:val>
                                            <p:strVal val="ppt_h"/>
                                          </p:val>
                                        </p:tav>
                                        <p:tav tm="100000">
                                          <p:val>
                                            <p:strVal val="ppt_h"/>
                                          </p:val>
                                        </p:tav>
                                      </p:tavLst>
                                    </p:anim>
                                    <p:anim calcmode="lin" valueType="num">
                                      <p:cBhvr>
                                        <p:cTn id="126" dur="5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7" dur="1" fill="hold">
                                          <p:stCondLst>
                                            <p:cond delay="4999"/>
                                          </p:stCondLst>
                                        </p:cTn>
                                        <p:tgtEl>
                                          <p:spTgt spid="10"/>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5000"/>
                                        <p:tgtEl>
                                          <p:spTgt spid="6"/>
                                        </p:tgtEl>
                                        <p:attrNameLst>
                                          <p:attrName>ppt_x</p:attrName>
                                        </p:attrNameLst>
                                      </p:cBhvr>
                                      <p:tavLst>
                                        <p:tav tm="0">
                                          <p:val>
                                            <p:strVal val="ppt_x"/>
                                          </p:val>
                                        </p:tav>
                                        <p:tav tm="100000">
                                          <p:val>
                                            <p:strVal val="1+ppt_w/2"/>
                                          </p:val>
                                        </p:tav>
                                      </p:tavLst>
                                    </p:anim>
                                    <p:anim calcmode="lin" valueType="num">
                                      <p:cBhvr additive="base">
                                        <p:cTn id="130" dur="5000"/>
                                        <p:tgtEl>
                                          <p:spTgt spid="6"/>
                                        </p:tgtEl>
                                        <p:attrNameLst>
                                          <p:attrName>ppt_y</p:attrName>
                                        </p:attrNameLst>
                                      </p:cBhvr>
                                      <p:tavLst>
                                        <p:tav tm="0">
                                          <p:val>
                                            <p:strVal val="ppt_y"/>
                                          </p:val>
                                        </p:tav>
                                        <p:tav tm="100000">
                                          <p:val>
                                            <p:strVal val="1+ppt_h/2"/>
                                          </p:val>
                                        </p:tav>
                                      </p:tavLst>
                                    </p:anim>
                                    <p:set>
                                      <p:cBhvr>
                                        <p:cTn id="131" dur="1" fill="hold">
                                          <p:stCondLst>
                                            <p:cond delay="4999"/>
                                          </p:stCondLst>
                                        </p:cTn>
                                        <p:tgtEl>
                                          <p:spTgt spid="6"/>
                                        </p:tgtEl>
                                        <p:attrNameLst>
                                          <p:attrName>style.visibility</p:attrName>
                                        </p:attrNameLst>
                                      </p:cBhvr>
                                      <p:to>
                                        <p:strVal val="hidden"/>
                                      </p:to>
                                    </p:set>
                                  </p:childTnLst>
                                </p:cTn>
                              </p:par>
                              <p:par>
                                <p:cTn id="132" presetID="19" presetClass="exit" presetSubtype="10" fill="hold" nodeType="withEffect">
                                  <p:stCondLst>
                                    <p:cond delay="0"/>
                                  </p:stCondLst>
                                  <p:childTnLst>
                                    <p:anim calcmode="lin" valueType="num">
                                      <p:cBhvr>
                                        <p:cTn id="133" dur="5000"/>
                                        <p:tgtEl>
                                          <p:spTgt spid="6"/>
                                        </p:tgtEl>
                                        <p:attrNameLst>
                                          <p:attrName>ppt_h</p:attrName>
                                        </p:attrNameLst>
                                      </p:cBhvr>
                                      <p:tavLst>
                                        <p:tav tm="0">
                                          <p:val>
                                            <p:strVal val="ppt_h"/>
                                          </p:val>
                                        </p:tav>
                                        <p:tav tm="100000">
                                          <p:val>
                                            <p:strVal val="ppt_h"/>
                                          </p:val>
                                        </p:tav>
                                      </p:tavLst>
                                    </p:anim>
                                    <p:anim calcmode="lin" valueType="num">
                                      <p:cBhvr>
                                        <p:cTn id="134"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5" dur="1" fill="hold">
                                          <p:stCondLst>
                                            <p:cond delay="4999"/>
                                          </p:stCondLst>
                                        </p:cTn>
                                        <p:tgtEl>
                                          <p:spTgt spid="6"/>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5000"/>
                                        <p:tgtEl>
                                          <p:spTgt spid="8"/>
                                        </p:tgtEl>
                                        <p:attrNameLst>
                                          <p:attrName>ppt_x</p:attrName>
                                        </p:attrNameLst>
                                      </p:cBhvr>
                                      <p:tavLst>
                                        <p:tav tm="0">
                                          <p:val>
                                            <p:strVal val="ppt_x"/>
                                          </p:val>
                                        </p:tav>
                                        <p:tav tm="100000">
                                          <p:val>
                                            <p:strVal val="1+ppt_w/2"/>
                                          </p:val>
                                        </p:tav>
                                      </p:tavLst>
                                    </p:anim>
                                    <p:anim calcmode="lin" valueType="num">
                                      <p:cBhvr additive="base">
                                        <p:cTn id="138" dur="5000"/>
                                        <p:tgtEl>
                                          <p:spTgt spid="8"/>
                                        </p:tgtEl>
                                        <p:attrNameLst>
                                          <p:attrName>ppt_y</p:attrName>
                                        </p:attrNameLst>
                                      </p:cBhvr>
                                      <p:tavLst>
                                        <p:tav tm="0">
                                          <p:val>
                                            <p:strVal val="ppt_y"/>
                                          </p:val>
                                        </p:tav>
                                        <p:tav tm="100000">
                                          <p:val>
                                            <p:strVal val="1+ppt_h/2"/>
                                          </p:val>
                                        </p:tav>
                                      </p:tavLst>
                                    </p:anim>
                                    <p:set>
                                      <p:cBhvr>
                                        <p:cTn id="139" dur="1" fill="hold">
                                          <p:stCondLst>
                                            <p:cond delay="4999"/>
                                          </p:stCondLst>
                                        </p:cTn>
                                        <p:tgtEl>
                                          <p:spTgt spid="8"/>
                                        </p:tgtEl>
                                        <p:attrNameLst>
                                          <p:attrName>style.visibility</p:attrName>
                                        </p:attrNameLst>
                                      </p:cBhvr>
                                      <p:to>
                                        <p:strVal val="hidden"/>
                                      </p:to>
                                    </p:set>
                                  </p:childTnLst>
                                </p:cTn>
                              </p:par>
                              <p:par>
                                <p:cTn id="140" presetID="19" presetClass="exit" presetSubtype="10" fill="hold" nodeType="withEffect">
                                  <p:stCondLst>
                                    <p:cond delay="0"/>
                                  </p:stCondLst>
                                  <p:childTnLst>
                                    <p:anim calcmode="lin" valueType="num">
                                      <p:cBhvr>
                                        <p:cTn id="141" dur="5000"/>
                                        <p:tgtEl>
                                          <p:spTgt spid="8"/>
                                        </p:tgtEl>
                                        <p:attrNameLst>
                                          <p:attrName>ppt_h</p:attrName>
                                        </p:attrNameLst>
                                      </p:cBhvr>
                                      <p:tavLst>
                                        <p:tav tm="0">
                                          <p:val>
                                            <p:strVal val="ppt_h"/>
                                          </p:val>
                                        </p:tav>
                                        <p:tav tm="100000">
                                          <p:val>
                                            <p:strVal val="ppt_h"/>
                                          </p:val>
                                        </p:tav>
                                      </p:tavLst>
                                    </p:anim>
                                    <p:anim calcmode="lin" valueType="num">
                                      <p:cBhvr>
                                        <p:cTn id="142"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3" dur="1" fill="hold">
                                          <p:stCondLst>
                                            <p:cond delay="4999"/>
                                          </p:stCondLst>
                                        </p:cTn>
                                        <p:tgtEl>
                                          <p:spTgt spid="8"/>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5000"/>
                                        <p:tgtEl>
                                          <p:spTgt spid="9"/>
                                        </p:tgtEl>
                                        <p:attrNameLst>
                                          <p:attrName>ppt_x</p:attrName>
                                        </p:attrNameLst>
                                      </p:cBhvr>
                                      <p:tavLst>
                                        <p:tav tm="0">
                                          <p:val>
                                            <p:strVal val="ppt_x"/>
                                          </p:val>
                                        </p:tav>
                                        <p:tav tm="100000">
                                          <p:val>
                                            <p:strVal val="1+ppt_w/2"/>
                                          </p:val>
                                        </p:tav>
                                      </p:tavLst>
                                    </p:anim>
                                    <p:anim calcmode="lin" valueType="num">
                                      <p:cBhvr additive="base">
                                        <p:cTn id="146" dur="5000"/>
                                        <p:tgtEl>
                                          <p:spTgt spid="9"/>
                                        </p:tgtEl>
                                        <p:attrNameLst>
                                          <p:attrName>ppt_y</p:attrName>
                                        </p:attrNameLst>
                                      </p:cBhvr>
                                      <p:tavLst>
                                        <p:tav tm="0">
                                          <p:val>
                                            <p:strVal val="ppt_y"/>
                                          </p:val>
                                        </p:tav>
                                        <p:tav tm="100000">
                                          <p:val>
                                            <p:strVal val="1+ppt_h/2"/>
                                          </p:val>
                                        </p:tav>
                                      </p:tavLst>
                                    </p:anim>
                                    <p:set>
                                      <p:cBhvr>
                                        <p:cTn id="147" dur="1" fill="hold">
                                          <p:stCondLst>
                                            <p:cond delay="4999"/>
                                          </p:stCondLst>
                                        </p:cTn>
                                        <p:tgtEl>
                                          <p:spTgt spid="9"/>
                                        </p:tgtEl>
                                        <p:attrNameLst>
                                          <p:attrName>style.visibility</p:attrName>
                                        </p:attrNameLst>
                                      </p:cBhvr>
                                      <p:to>
                                        <p:strVal val="hidden"/>
                                      </p:to>
                                    </p:set>
                                  </p:childTnLst>
                                </p:cTn>
                              </p:par>
                              <p:par>
                                <p:cTn id="148" presetID="19" presetClass="exit" presetSubtype="10" fill="hold" nodeType="withEffect">
                                  <p:stCondLst>
                                    <p:cond delay="0"/>
                                  </p:stCondLst>
                                  <p:childTnLst>
                                    <p:anim calcmode="lin" valueType="num">
                                      <p:cBhvr>
                                        <p:cTn id="149" dur="5000"/>
                                        <p:tgtEl>
                                          <p:spTgt spid="9"/>
                                        </p:tgtEl>
                                        <p:attrNameLst>
                                          <p:attrName>ppt_h</p:attrName>
                                        </p:attrNameLst>
                                      </p:cBhvr>
                                      <p:tavLst>
                                        <p:tav tm="0">
                                          <p:val>
                                            <p:strVal val="ppt_h"/>
                                          </p:val>
                                        </p:tav>
                                        <p:tav tm="100000">
                                          <p:val>
                                            <p:strVal val="ppt_h"/>
                                          </p:val>
                                        </p:tav>
                                      </p:tavLst>
                                    </p:anim>
                                    <p:anim calcmode="lin" valueType="num">
                                      <p:cBhvr>
                                        <p:cTn id="150" dur="5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1" dur="1" fill="hold">
                                          <p:stCondLst>
                                            <p:cond delay="4999"/>
                                          </p:stCondLst>
                                        </p:cTn>
                                        <p:tgtEl>
                                          <p:spTgt spid="9"/>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5000"/>
                                        <p:tgtEl>
                                          <p:spTgt spid="7"/>
                                        </p:tgtEl>
                                        <p:attrNameLst>
                                          <p:attrName>ppt_x</p:attrName>
                                        </p:attrNameLst>
                                      </p:cBhvr>
                                      <p:tavLst>
                                        <p:tav tm="0">
                                          <p:val>
                                            <p:strVal val="ppt_x"/>
                                          </p:val>
                                        </p:tav>
                                        <p:tav tm="100000">
                                          <p:val>
                                            <p:strVal val="1+ppt_w/2"/>
                                          </p:val>
                                        </p:tav>
                                      </p:tavLst>
                                    </p:anim>
                                    <p:anim calcmode="lin" valueType="num">
                                      <p:cBhvr additive="base">
                                        <p:cTn id="154" dur="5000"/>
                                        <p:tgtEl>
                                          <p:spTgt spid="7"/>
                                        </p:tgtEl>
                                        <p:attrNameLst>
                                          <p:attrName>ppt_y</p:attrName>
                                        </p:attrNameLst>
                                      </p:cBhvr>
                                      <p:tavLst>
                                        <p:tav tm="0">
                                          <p:val>
                                            <p:strVal val="ppt_y"/>
                                          </p:val>
                                        </p:tav>
                                        <p:tav tm="100000">
                                          <p:val>
                                            <p:strVal val="1+ppt_h/2"/>
                                          </p:val>
                                        </p:tav>
                                      </p:tavLst>
                                    </p:anim>
                                    <p:set>
                                      <p:cBhvr>
                                        <p:cTn id="155" dur="1" fill="hold">
                                          <p:stCondLst>
                                            <p:cond delay="4999"/>
                                          </p:stCondLst>
                                        </p:cTn>
                                        <p:tgtEl>
                                          <p:spTgt spid="7"/>
                                        </p:tgtEl>
                                        <p:attrNameLst>
                                          <p:attrName>style.visibility</p:attrName>
                                        </p:attrNameLst>
                                      </p:cBhvr>
                                      <p:to>
                                        <p:strVal val="hidden"/>
                                      </p:to>
                                    </p:set>
                                  </p:childTnLst>
                                </p:cTn>
                              </p:par>
                              <p:par>
                                <p:cTn id="156" presetID="19" presetClass="exit" presetSubtype="10" fill="hold" nodeType="withEffect">
                                  <p:stCondLst>
                                    <p:cond delay="0"/>
                                  </p:stCondLst>
                                  <p:childTnLst>
                                    <p:anim calcmode="lin" valueType="num">
                                      <p:cBhvr>
                                        <p:cTn id="157" dur="5000"/>
                                        <p:tgtEl>
                                          <p:spTgt spid="7"/>
                                        </p:tgtEl>
                                        <p:attrNameLst>
                                          <p:attrName>ppt_h</p:attrName>
                                        </p:attrNameLst>
                                      </p:cBhvr>
                                      <p:tavLst>
                                        <p:tav tm="0">
                                          <p:val>
                                            <p:strVal val="ppt_h"/>
                                          </p:val>
                                        </p:tav>
                                        <p:tav tm="100000">
                                          <p:val>
                                            <p:strVal val="ppt_h"/>
                                          </p:val>
                                        </p:tav>
                                      </p:tavLst>
                                    </p:anim>
                                    <p:anim calcmode="lin" valueType="num">
                                      <p:cBhvr>
                                        <p:cTn id="158" dur="5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9" dur="1" fill="hold">
                                          <p:stCondLst>
                                            <p:cond delay="4999"/>
                                          </p:stCondLst>
                                        </p:cTn>
                                        <p:tgtEl>
                                          <p:spTgt spid="7"/>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5000"/>
                                        <p:tgtEl>
                                          <p:spTgt spid="5"/>
                                        </p:tgtEl>
                                        <p:attrNameLst>
                                          <p:attrName>ppt_x</p:attrName>
                                        </p:attrNameLst>
                                      </p:cBhvr>
                                      <p:tavLst>
                                        <p:tav tm="0">
                                          <p:val>
                                            <p:strVal val="ppt_x"/>
                                          </p:val>
                                        </p:tav>
                                        <p:tav tm="100000">
                                          <p:val>
                                            <p:strVal val="1+ppt_w/2"/>
                                          </p:val>
                                        </p:tav>
                                      </p:tavLst>
                                    </p:anim>
                                    <p:anim calcmode="lin" valueType="num">
                                      <p:cBhvr additive="base">
                                        <p:cTn id="162" dur="5000"/>
                                        <p:tgtEl>
                                          <p:spTgt spid="5"/>
                                        </p:tgtEl>
                                        <p:attrNameLst>
                                          <p:attrName>ppt_y</p:attrName>
                                        </p:attrNameLst>
                                      </p:cBhvr>
                                      <p:tavLst>
                                        <p:tav tm="0">
                                          <p:val>
                                            <p:strVal val="ppt_y"/>
                                          </p:val>
                                        </p:tav>
                                        <p:tav tm="100000">
                                          <p:val>
                                            <p:strVal val="1+ppt_h/2"/>
                                          </p:val>
                                        </p:tav>
                                      </p:tavLst>
                                    </p:anim>
                                    <p:set>
                                      <p:cBhvr>
                                        <p:cTn id="163" dur="1" fill="hold">
                                          <p:stCondLst>
                                            <p:cond delay="4999"/>
                                          </p:stCondLst>
                                        </p:cTn>
                                        <p:tgtEl>
                                          <p:spTgt spid="5"/>
                                        </p:tgtEl>
                                        <p:attrNameLst>
                                          <p:attrName>style.visibility</p:attrName>
                                        </p:attrNameLst>
                                      </p:cBhvr>
                                      <p:to>
                                        <p:strVal val="hidden"/>
                                      </p:to>
                                    </p:set>
                                  </p:childTnLst>
                                </p:cTn>
                              </p:par>
                              <p:par>
                                <p:cTn id="164" presetID="19" presetClass="exit" presetSubtype="10" fill="hold" nodeType="withEffect">
                                  <p:stCondLst>
                                    <p:cond delay="0"/>
                                  </p:stCondLst>
                                  <p:childTnLst>
                                    <p:anim calcmode="lin" valueType="num">
                                      <p:cBhvr>
                                        <p:cTn id="165" dur="5000"/>
                                        <p:tgtEl>
                                          <p:spTgt spid="5"/>
                                        </p:tgtEl>
                                        <p:attrNameLst>
                                          <p:attrName>ppt_h</p:attrName>
                                        </p:attrNameLst>
                                      </p:cBhvr>
                                      <p:tavLst>
                                        <p:tav tm="0">
                                          <p:val>
                                            <p:strVal val="ppt_h"/>
                                          </p:val>
                                        </p:tav>
                                        <p:tav tm="100000">
                                          <p:val>
                                            <p:strVal val="ppt_h"/>
                                          </p:val>
                                        </p:tav>
                                      </p:tavLst>
                                    </p:anim>
                                    <p:anim calcmode="lin" valueType="num">
                                      <p:cBhvr>
                                        <p:cTn id="166"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7" dur="1" fill="hold">
                                          <p:stCondLst>
                                            <p:cond delay="4999"/>
                                          </p:stCondLst>
                                        </p:cTn>
                                        <p:tgtEl>
                                          <p:spTgt spid="5"/>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5000"/>
                                        <p:tgtEl>
                                          <p:spTgt spid="3074"/>
                                        </p:tgtEl>
                                        <p:attrNameLst>
                                          <p:attrName>ppt_x</p:attrName>
                                        </p:attrNameLst>
                                      </p:cBhvr>
                                      <p:tavLst>
                                        <p:tav tm="0">
                                          <p:val>
                                            <p:strVal val="ppt_x"/>
                                          </p:val>
                                        </p:tav>
                                        <p:tav tm="100000">
                                          <p:val>
                                            <p:strVal val="0-ppt_w/2"/>
                                          </p:val>
                                        </p:tav>
                                      </p:tavLst>
                                    </p:anim>
                                    <p:anim calcmode="lin" valueType="num">
                                      <p:cBhvr additive="base">
                                        <p:cTn id="170" dur="5000"/>
                                        <p:tgtEl>
                                          <p:spTgt spid="3074"/>
                                        </p:tgtEl>
                                        <p:attrNameLst>
                                          <p:attrName>ppt_y</p:attrName>
                                        </p:attrNameLst>
                                      </p:cBhvr>
                                      <p:tavLst>
                                        <p:tav tm="0">
                                          <p:val>
                                            <p:strVal val="ppt_y"/>
                                          </p:val>
                                        </p:tav>
                                        <p:tav tm="100000">
                                          <p:val>
                                            <p:strVal val="1+ppt_h/2"/>
                                          </p:val>
                                        </p:tav>
                                      </p:tavLst>
                                    </p:anim>
                                    <p:set>
                                      <p:cBhvr>
                                        <p:cTn id="171" dur="1" fill="hold">
                                          <p:stCondLst>
                                            <p:cond delay="4999"/>
                                          </p:stCondLst>
                                        </p:cTn>
                                        <p:tgtEl>
                                          <p:spTgt spid="3074"/>
                                        </p:tgtEl>
                                        <p:attrNameLst>
                                          <p:attrName>style.visibility</p:attrName>
                                        </p:attrNameLst>
                                      </p:cBhvr>
                                      <p:to>
                                        <p:strVal val="hidden"/>
                                      </p:to>
                                    </p:set>
                                  </p:childTnLst>
                                </p:cTn>
                              </p:par>
                              <p:par>
                                <p:cTn id="172" presetID="19" presetClass="exit" presetSubtype="10" fill="hold" nodeType="withEffect">
                                  <p:stCondLst>
                                    <p:cond delay="0"/>
                                  </p:stCondLst>
                                  <p:childTnLst>
                                    <p:anim calcmode="lin" valueType="num">
                                      <p:cBhvr>
                                        <p:cTn id="173" dur="5000"/>
                                        <p:tgtEl>
                                          <p:spTgt spid="3074"/>
                                        </p:tgtEl>
                                        <p:attrNameLst>
                                          <p:attrName>ppt_h</p:attrName>
                                        </p:attrNameLst>
                                      </p:cBhvr>
                                      <p:tavLst>
                                        <p:tav tm="0">
                                          <p:val>
                                            <p:strVal val="ppt_h"/>
                                          </p:val>
                                        </p:tav>
                                        <p:tav tm="100000">
                                          <p:val>
                                            <p:strVal val="ppt_h"/>
                                          </p:val>
                                        </p:tav>
                                      </p:tavLst>
                                    </p:anim>
                                    <p:anim calcmode="lin" valueType="num">
                                      <p:cBhvr>
                                        <p:cTn id="174" dur="5000"/>
                                        <p:tgtEl>
                                          <p:spTgt spid="307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4999"/>
                                          </p:stCondLst>
                                        </p:cTn>
                                        <p:tgtEl>
                                          <p:spTgt spid="3074"/>
                                        </p:tgtEl>
                                        <p:attrNameLst>
                                          <p:attrName>style.visibility</p:attrName>
                                        </p:attrNameLst>
                                      </p:cBhvr>
                                      <p:to>
                                        <p:strVal val="hidden"/>
                                      </p:to>
                                    </p:set>
                                  </p:childTnLst>
                                </p:cTn>
                              </p:par>
                              <p:par>
                                <p:cTn id="176" presetID="23" presetClass="entr" presetSubtype="272" fill="hold" nodeType="withEffect">
                                  <p:stCondLst>
                                    <p:cond delay="750"/>
                                  </p:stCondLst>
                                  <p:childTnLst>
                                    <p:set>
                                      <p:cBhvr>
                                        <p:cTn id="177" dur="1" fill="hold">
                                          <p:stCondLst>
                                            <p:cond delay="0"/>
                                          </p:stCondLst>
                                        </p:cTn>
                                        <p:tgtEl>
                                          <p:spTgt spid="17"/>
                                        </p:tgtEl>
                                        <p:attrNameLst>
                                          <p:attrName>style.visibility</p:attrName>
                                        </p:attrNameLst>
                                      </p:cBhvr>
                                      <p:to>
                                        <p:strVal val="visible"/>
                                      </p:to>
                                    </p:set>
                                    <p:anim calcmode="lin" valueType="num">
                                      <p:cBhvr>
                                        <p:cTn id="178" dur="4000" fill="hold"/>
                                        <p:tgtEl>
                                          <p:spTgt spid="17"/>
                                        </p:tgtEl>
                                        <p:attrNameLst>
                                          <p:attrName>ppt_w</p:attrName>
                                        </p:attrNameLst>
                                      </p:cBhvr>
                                      <p:tavLst>
                                        <p:tav tm="0">
                                          <p:val>
                                            <p:strVal val="2/3*#ppt_w"/>
                                          </p:val>
                                        </p:tav>
                                        <p:tav tm="100000">
                                          <p:val>
                                            <p:strVal val="#ppt_w"/>
                                          </p:val>
                                        </p:tav>
                                      </p:tavLst>
                                    </p:anim>
                                    <p:anim calcmode="lin" valueType="num">
                                      <p:cBhvr>
                                        <p:cTn id="179" dur="4000" fill="hold"/>
                                        <p:tgtEl>
                                          <p:spTgt spid="17"/>
                                        </p:tgtEl>
                                        <p:attrNameLst>
                                          <p:attrName>ppt_h</p:attrName>
                                        </p:attrNameLst>
                                      </p:cBhvr>
                                      <p:tavLst>
                                        <p:tav tm="0">
                                          <p:val>
                                            <p:strVal val="2/3*#ppt_h"/>
                                          </p:val>
                                        </p:tav>
                                        <p:tav tm="100000">
                                          <p:val>
                                            <p:strVal val="#ppt_h"/>
                                          </p:val>
                                        </p:tav>
                                      </p:tavLst>
                                    </p:anim>
                                  </p:childTnLst>
                                </p:cTn>
                              </p:par>
                              <p:par>
                                <p:cTn id="180" presetID="16" presetClass="entr" presetSubtype="37" fill="hold" nodeType="withEffect">
                                  <p:stCondLst>
                                    <p:cond delay="750"/>
                                  </p:stCondLst>
                                  <p:childTnLst>
                                    <p:set>
                                      <p:cBhvr>
                                        <p:cTn id="181" dur="1" fill="hold">
                                          <p:stCondLst>
                                            <p:cond delay="0"/>
                                          </p:stCondLst>
                                        </p:cTn>
                                        <p:tgtEl>
                                          <p:spTgt spid="17"/>
                                        </p:tgtEl>
                                        <p:attrNameLst>
                                          <p:attrName>style.visibility</p:attrName>
                                        </p:attrNameLst>
                                      </p:cBhvr>
                                      <p:to>
                                        <p:strVal val="visible"/>
                                      </p:to>
                                    </p:set>
                                    <p:animEffect transition="in" filter="barn(outVertical)">
                                      <p:cBhvr>
                                        <p:cTn id="182" dur="4000"/>
                                        <p:tgtEl>
                                          <p:spTgt spid="17"/>
                                        </p:tgtEl>
                                      </p:cBhvr>
                                    </p:animEffect>
                                  </p:childTnLst>
                                </p:cTn>
                              </p:par>
                              <p:par>
                                <p:cTn id="183" presetID="6" presetClass="emph" presetSubtype="0" fill="hold" grpId="0" nodeType="withEffect">
                                  <p:stCondLst>
                                    <p:cond delay="0"/>
                                  </p:stCondLst>
                                  <p:childTnLst>
                                    <p:animScale>
                                      <p:cBhvr>
                                        <p:cTn id="184" dur="8000" fill="hold"/>
                                        <p:tgtEl>
                                          <p:spTgt spid="15"/>
                                        </p:tgtEl>
                                      </p:cBhvr>
                                      <p:by x="4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17 Rectángulo"/>
          <p:cNvSpPr/>
          <p:nvPr/>
        </p:nvSpPr>
        <p:spPr>
          <a:xfrm flipH="1">
            <a:off x="1547664" y="3419944"/>
            <a:ext cx="1547664" cy="3429000"/>
          </a:xfrm>
          <a:prstGeom prst="rect">
            <a:avLst/>
          </a:prstGeom>
          <a:gradFill>
            <a:gsLst>
              <a:gs pos="5000">
                <a:schemeClr val="tx1">
                  <a:lumMod val="95000"/>
                </a:schemeClr>
              </a:gs>
              <a:gs pos="53000">
                <a:schemeClr val="tx1">
                  <a:lumMod val="0"/>
                </a:schemeClr>
              </a:gs>
              <a:gs pos="47000">
                <a:schemeClr val="accent2">
                  <a:lumMod val="0"/>
                </a:schemeClr>
              </a:gs>
              <a:gs pos="57000">
                <a:schemeClr val="accent2">
                  <a:lumMod val="0"/>
                </a:schemeClr>
              </a:gs>
              <a:gs pos="0">
                <a:schemeClr val="accent2">
                  <a:lumMod val="0"/>
                </a:schemeClr>
              </a:gs>
              <a:gs pos="92000">
                <a:srgbClr val="000000"/>
              </a:gs>
              <a:gs pos="89000">
                <a:srgbClr val="000000"/>
              </a:gs>
              <a:gs pos="9000">
                <a:srgbClr val="663012">
                  <a:lumMod val="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9" name="18 Rectángulo"/>
          <p:cNvSpPr/>
          <p:nvPr/>
        </p:nvSpPr>
        <p:spPr>
          <a:xfrm flipH="1">
            <a:off x="3059832" y="3429000"/>
            <a:ext cx="1547664" cy="3429000"/>
          </a:xfrm>
          <a:prstGeom prst="rect">
            <a:avLst/>
          </a:prstGeom>
          <a:gradFill>
            <a:gsLst>
              <a:gs pos="5000">
                <a:schemeClr val="tx1">
                  <a:lumMod val="95000"/>
                </a:schemeClr>
              </a:gs>
              <a:gs pos="53000">
                <a:schemeClr val="tx1">
                  <a:lumMod val="0"/>
                </a:schemeClr>
              </a:gs>
              <a:gs pos="47000">
                <a:schemeClr val="accent2">
                  <a:lumMod val="0"/>
                </a:schemeClr>
              </a:gs>
              <a:gs pos="57000">
                <a:schemeClr val="accent2">
                  <a:lumMod val="0"/>
                </a:schemeClr>
              </a:gs>
              <a:gs pos="0">
                <a:schemeClr val="accent2">
                  <a:lumMod val="0"/>
                </a:schemeClr>
              </a:gs>
              <a:gs pos="92000">
                <a:srgbClr val="000000"/>
              </a:gs>
              <a:gs pos="89000">
                <a:srgbClr val="000000"/>
              </a:gs>
              <a:gs pos="9000">
                <a:srgbClr val="663012">
                  <a:lumMod val="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0" name="19 Rectángulo"/>
          <p:cNvSpPr/>
          <p:nvPr/>
        </p:nvSpPr>
        <p:spPr>
          <a:xfrm flipH="1">
            <a:off x="4572000" y="3429000"/>
            <a:ext cx="1547664" cy="3429000"/>
          </a:xfrm>
          <a:prstGeom prst="rect">
            <a:avLst/>
          </a:prstGeom>
          <a:gradFill>
            <a:gsLst>
              <a:gs pos="5000">
                <a:schemeClr val="tx1">
                  <a:lumMod val="95000"/>
                </a:schemeClr>
              </a:gs>
              <a:gs pos="53000">
                <a:schemeClr val="tx1">
                  <a:lumMod val="0"/>
                </a:schemeClr>
              </a:gs>
              <a:gs pos="47000">
                <a:schemeClr val="accent2">
                  <a:lumMod val="0"/>
                </a:schemeClr>
              </a:gs>
              <a:gs pos="57000">
                <a:schemeClr val="accent2">
                  <a:lumMod val="0"/>
                </a:schemeClr>
              </a:gs>
              <a:gs pos="0">
                <a:schemeClr val="accent2">
                  <a:lumMod val="0"/>
                </a:schemeClr>
              </a:gs>
              <a:gs pos="92000">
                <a:srgbClr val="000000"/>
              </a:gs>
              <a:gs pos="89000">
                <a:srgbClr val="000000"/>
              </a:gs>
              <a:gs pos="9000">
                <a:srgbClr val="663012">
                  <a:lumMod val="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1" name="20 Rectángulo"/>
          <p:cNvSpPr/>
          <p:nvPr/>
        </p:nvSpPr>
        <p:spPr>
          <a:xfrm flipH="1">
            <a:off x="6084168" y="3429000"/>
            <a:ext cx="1547664" cy="3429000"/>
          </a:xfrm>
          <a:prstGeom prst="rect">
            <a:avLst/>
          </a:prstGeom>
          <a:gradFill>
            <a:gsLst>
              <a:gs pos="5000">
                <a:schemeClr val="tx1">
                  <a:lumMod val="95000"/>
                </a:schemeClr>
              </a:gs>
              <a:gs pos="53000">
                <a:schemeClr val="tx1">
                  <a:lumMod val="0"/>
                </a:schemeClr>
              </a:gs>
              <a:gs pos="47000">
                <a:schemeClr val="accent2">
                  <a:lumMod val="0"/>
                </a:schemeClr>
              </a:gs>
              <a:gs pos="57000">
                <a:schemeClr val="accent2">
                  <a:lumMod val="0"/>
                </a:schemeClr>
              </a:gs>
              <a:gs pos="0">
                <a:schemeClr val="accent2">
                  <a:lumMod val="0"/>
                </a:schemeClr>
              </a:gs>
              <a:gs pos="92000">
                <a:srgbClr val="000000"/>
              </a:gs>
              <a:gs pos="89000">
                <a:srgbClr val="000000"/>
              </a:gs>
              <a:gs pos="9000">
                <a:srgbClr val="663012">
                  <a:lumMod val="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2" name="21 Rectángulo"/>
          <p:cNvSpPr/>
          <p:nvPr/>
        </p:nvSpPr>
        <p:spPr>
          <a:xfrm flipH="1">
            <a:off x="7600619" y="3429000"/>
            <a:ext cx="1547664" cy="3429000"/>
          </a:xfrm>
          <a:prstGeom prst="rect">
            <a:avLst/>
          </a:prstGeom>
          <a:gradFill>
            <a:gsLst>
              <a:gs pos="5000">
                <a:schemeClr val="tx1">
                  <a:lumMod val="95000"/>
                </a:schemeClr>
              </a:gs>
              <a:gs pos="53000">
                <a:schemeClr val="tx1">
                  <a:lumMod val="0"/>
                </a:schemeClr>
              </a:gs>
              <a:gs pos="47000">
                <a:schemeClr val="accent2">
                  <a:lumMod val="0"/>
                </a:schemeClr>
              </a:gs>
              <a:gs pos="57000">
                <a:schemeClr val="accent2">
                  <a:lumMod val="0"/>
                </a:schemeClr>
              </a:gs>
              <a:gs pos="0">
                <a:schemeClr val="accent2">
                  <a:lumMod val="0"/>
                </a:schemeClr>
              </a:gs>
              <a:gs pos="92000">
                <a:srgbClr val="000000"/>
              </a:gs>
              <a:gs pos="89000">
                <a:srgbClr val="000000"/>
              </a:gs>
              <a:gs pos="9000">
                <a:srgbClr val="663012">
                  <a:lumMod val="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7" name="16 Rectángulo"/>
          <p:cNvSpPr/>
          <p:nvPr/>
        </p:nvSpPr>
        <p:spPr>
          <a:xfrm flipH="1">
            <a:off x="23791" y="3418130"/>
            <a:ext cx="1547664" cy="3429000"/>
          </a:xfrm>
          <a:prstGeom prst="rect">
            <a:avLst/>
          </a:prstGeom>
          <a:gradFill>
            <a:gsLst>
              <a:gs pos="5000">
                <a:schemeClr val="tx1">
                  <a:lumMod val="95000"/>
                </a:schemeClr>
              </a:gs>
              <a:gs pos="53000">
                <a:schemeClr val="tx1">
                  <a:lumMod val="0"/>
                </a:schemeClr>
              </a:gs>
              <a:gs pos="47000">
                <a:schemeClr val="accent2">
                  <a:lumMod val="0"/>
                </a:schemeClr>
              </a:gs>
              <a:gs pos="57000">
                <a:schemeClr val="accent2">
                  <a:lumMod val="0"/>
                </a:schemeClr>
              </a:gs>
              <a:gs pos="0">
                <a:schemeClr val="accent2">
                  <a:lumMod val="0"/>
                </a:schemeClr>
              </a:gs>
              <a:gs pos="92000">
                <a:srgbClr val="000000"/>
              </a:gs>
              <a:gs pos="89000">
                <a:srgbClr val="000000"/>
              </a:gs>
              <a:gs pos="9000">
                <a:srgbClr val="663012">
                  <a:lumMod val="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 name="1 Rectángulo"/>
          <p:cNvSpPr/>
          <p:nvPr/>
        </p:nvSpPr>
        <p:spPr>
          <a:xfrm flipH="1">
            <a:off x="0" y="116632"/>
            <a:ext cx="1547664" cy="3429000"/>
          </a:xfrm>
          <a:prstGeom prst="rect">
            <a:avLst/>
          </a:prstGeom>
          <a:gradFill>
            <a:gsLst>
              <a:gs pos="5000">
                <a:schemeClr val="tx1">
                  <a:lumMod val="95000"/>
                </a:schemeClr>
              </a:gs>
              <a:gs pos="99000">
                <a:schemeClr val="tx1">
                  <a:lumMod val="95000"/>
                </a:schemeClr>
              </a:gs>
              <a:gs pos="53000">
                <a:schemeClr val="tx1">
                  <a:lumMod val="0"/>
                </a:schemeClr>
              </a:gs>
              <a:gs pos="47000">
                <a:schemeClr val="accent2">
                  <a:lumMod val="0"/>
                </a:schemeClr>
              </a:gs>
              <a:gs pos="57000">
                <a:schemeClr val="accent2">
                  <a:lumMod val="0"/>
                </a:schemeClr>
              </a:gs>
              <a:gs pos="0">
                <a:schemeClr val="accent2">
                  <a:lumMod val="0"/>
                </a:schemeClr>
              </a:gs>
              <a:gs pos="92000">
                <a:srgbClr val="000000"/>
              </a:gs>
              <a:gs pos="89000">
                <a:srgbClr val="000000"/>
              </a:gs>
              <a:gs pos="9000">
                <a:srgbClr val="663012">
                  <a:lumMod val="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2" name="11 Rectángulo"/>
          <p:cNvSpPr/>
          <p:nvPr/>
        </p:nvSpPr>
        <p:spPr>
          <a:xfrm flipH="1">
            <a:off x="1547664" y="116632"/>
            <a:ext cx="1547664" cy="3429000"/>
          </a:xfrm>
          <a:prstGeom prst="rect">
            <a:avLst/>
          </a:prstGeom>
          <a:gradFill>
            <a:gsLst>
              <a:gs pos="5000">
                <a:schemeClr val="tx1">
                  <a:lumMod val="95000"/>
                </a:schemeClr>
              </a:gs>
              <a:gs pos="99000">
                <a:schemeClr val="tx1">
                  <a:lumMod val="95000"/>
                </a:schemeClr>
              </a:gs>
              <a:gs pos="53000">
                <a:schemeClr val="tx1">
                  <a:lumMod val="0"/>
                </a:schemeClr>
              </a:gs>
              <a:gs pos="47000">
                <a:schemeClr val="accent2">
                  <a:lumMod val="0"/>
                </a:schemeClr>
              </a:gs>
              <a:gs pos="57000">
                <a:schemeClr val="accent2">
                  <a:lumMod val="0"/>
                </a:schemeClr>
              </a:gs>
              <a:gs pos="0">
                <a:schemeClr val="accent2">
                  <a:lumMod val="0"/>
                </a:schemeClr>
              </a:gs>
              <a:gs pos="92000">
                <a:srgbClr val="000000"/>
              </a:gs>
              <a:gs pos="89000">
                <a:srgbClr val="000000"/>
              </a:gs>
              <a:gs pos="9000">
                <a:srgbClr val="663012">
                  <a:lumMod val="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3" name="12 Rectángulo"/>
          <p:cNvSpPr/>
          <p:nvPr/>
        </p:nvSpPr>
        <p:spPr>
          <a:xfrm flipH="1">
            <a:off x="3059832" y="116632"/>
            <a:ext cx="1547664" cy="3429000"/>
          </a:xfrm>
          <a:prstGeom prst="rect">
            <a:avLst/>
          </a:prstGeom>
          <a:gradFill>
            <a:gsLst>
              <a:gs pos="5000">
                <a:schemeClr val="tx1">
                  <a:lumMod val="95000"/>
                </a:schemeClr>
              </a:gs>
              <a:gs pos="99000">
                <a:schemeClr val="tx1">
                  <a:lumMod val="95000"/>
                </a:schemeClr>
              </a:gs>
              <a:gs pos="53000">
                <a:schemeClr val="tx1">
                  <a:lumMod val="0"/>
                </a:schemeClr>
              </a:gs>
              <a:gs pos="47000">
                <a:schemeClr val="accent2">
                  <a:lumMod val="0"/>
                </a:schemeClr>
              </a:gs>
              <a:gs pos="57000">
                <a:schemeClr val="accent2">
                  <a:lumMod val="0"/>
                </a:schemeClr>
              </a:gs>
              <a:gs pos="0">
                <a:schemeClr val="accent2">
                  <a:lumMod val="0"/>
                </a:schemeClr>
              </a:gs>
              <a:gs pos="92000">
                <a:srgbClr val="000000"/>
              </a:gs>
              <a:gs pos="89000">
                <a:srgbClr val="000000"/>
              </a:gs>
              <a:gs pos="9000">
                <a:srgbClr val="663012">
                  <a:lumMod val="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4" name="13 Rectángulo"/>
          <p:cNvSpPr/>
          <p:nvPr/>
        </p:nvSpPr>
        <p:spPr>
          <a:xfrm flipH="1">
            <a:off x="4572000" y="116632"/>
            <a:ext cx="1547664" cy="3429000"/>
          </a:xfrm>
          <a:prstGeom prst="rect">
            <a:avLst/>
          </a:prstGeom>
          <a:gradFill>
            <a:gsLst>
              <a:gs pos="5000">
                <a:schemeClr val="tx1">
                  <a:lumMod val="95000"/>
                </a:schemeClr>
              </a:gs>
              <a:gs pos="99000">
                <a:schemeClr val="tx1">
                  <a:lumMod val="95000"/>
                </a:schemeClr>
              </a:gs>
              <a:gs pos="53000">
                <a:schemeClr val="tx1">
                  <a:lumMod val="0"/>
                </a:schemeClr>
              </a:gs>
              <a:gs pos="47000">
                <a:schemeClr val="accent2">
                  <a:lumMod val="0"/>
                </a:schemeClr>
              </a:gs>
              <a:gs pos="57000">
                <a:schemeClr val="accent2">
                  <a:lumMod val="0"/>
                </a:schemeClr>
              </a:gs>
              <a:gs pos="0">
                <a:schemeClr val="accent2">
                  <a:lumMod val="0"/>
                </a:schemeClr>
              </a:gs>
              <a:gs pos="92000">
                <a:srgbClr val="000000"/>
              </a:gs>
              <a:gs pos="89000">
                <a:srgbClr val="000000"/>
              </a:gs>
              <a:gs pos="9000">
                <a:srgbClr val="663012">
                  <a:lumMod val="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5" name="14 Rectángulo"/>
          <p:cNvSpPr/>
          <p:nvPr/>
        </p:nvSpPr>
        <p:spPr>
          <a:xfrm flipH="1">
            <a:off x="6084168" y="116632"/>
            <a:ext cx="1547664" cy="3429000"/>
          </a:xfrm>
          <a:prstGeom prst="rect">
            <a:avLst/>
          </a:prstGeom>
          <a:gradFill>
            <a:gsLst>
              <a:gs pos="5000">
                <a:schemeClr val="tx1">
                  <a:lumMod val="95000"/>
                </a:schemeClr>
              </a:gs>
              <a:gs pos="99000">
                <a:schemeClr val="tx1">
                  <a:lumMod val="95000"/>
                </a:schemeClr>
              </a:gs>
              <a:gs pos="53000">
                <a:schemeClr val="tx1">
                  <a:lumMod val="0"/>
                </a:schemeClr>
              </a:gs>
              <a:gs pos="47000">
                <a:schemeClr val="accent2">
                  <a:lumMod val="0"/>
                </a:schemeClr>
              </a:gs>
              <a:gs pos="57000">
                <a:schemeClr val="accent2">
                  <a:lumMod val="0"/>
                </a:schemeClr>
              </a:gs>
              <a:gs pos="0">
                <a:schemeClr val="accent2">
                  <a:lumMod val="0"/>
                </a:schemeClr>
              </a:gs>
              <a:gs pos="92000">
                <a:srgbClr val="000000"/>
              </a:gs>
              <a:gs pos="89000">
                <a:srgbClr val="000000"/>
              </a:gs>
              <a:gs pos="9000">
                <a:srgbClr val="663012">
                  <a:lumMod val="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6" name="15 Rectángulo"/>
          <p:cNvSpPr/>
          <p:nvPr/>
        </p:nvSpPr>
        <p:spPr>
          <a:xfrm flipH="1">
            <a:off x="7596336" y="116632"/>
            <a:ext cx="1547664" cy="3429000"/>
          </a:xfrm>
          <a:prstGeom prst="rect">
            <a:avLst/>
          </a:prstGeom>
          <a:gradFill>
            <a:gsLst>
              <a:gs pos="5000">
                <a:schemeClr val="tx1">
                  <a:lumMod val="95000"/>
                </a:schemeClr>
              </a:gs>
              <a:gs pos="99000">
                <a:schemeClr val="tx1">
                  <a:lumMod val="95000"/>
                </a:schemeClr>
              </a:gs>
              <a:gs pos="53000">
                <a:schemeClr val="tx1">
                  <a:lumMod val="0"/>
                </a:schemeClr>
              </a:gs>
              <a:gs pos="47000">
                <a:schemeClr val="accent2">
                  <a:lumMod val="0"/>
                </a:schemeClr>
              </a:gs>
              <a:gs pos="57000">
                <a:schemeClr val="accent2">
                  <a:lumMod val="0"/>
                </a:schemeClr>
              </a:gs>
              <a:gs pos="0">
                <a:schemeClr val="accent2">
                  <a:lumMod val="0"/>
                </a:schemeClr>
              </a:gs>
              <a:gs pos="92000">
                <a:srgbClr val="000000"/>
              </a:gs>
              <a:gs pos="89000">
                <a:srgbClr val="000000"/>
              </a:gs>
              <a:gs pos="9000">
                <a:srgbClr val="663012">
                  <a:lumMod val="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pic>
        <p:nvPicPr>
          <p:cNvPr id="28" name="27 Imagen" descr="MUJERES DOSSSS"/>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pic>
        <p:nvPicPr>
          <p:cNvPr id="24" name="Picture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927" y="548680"/>
            <a:ext cx="2051720" cy="5781452"/>
          </a:xfrm>
          <a:prstGeom prst="rect">
            <a:avLst/>
          </a:prstGeom>
          <a:noFill/>
          <a:ln>
            <a:noFill/>
          </a:ln>
          <a:effectLst>
            <a:outerShdw blurRad="12700" dist="35921" algn="ctr" rotWithShape="0">
              <a:schemeClr val="accent6">
                <a:lumMod val="20000"/>
                <a:lumOff val="8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 name="Picture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339752" y="548680"/>
            <a:ext cx="2051720" cy="5781452"/>
          </a:xfrm>
          <a:prstGeom prst="rect">
            <a:avLst/>
          </a:prstGeom>
          <a:noFill/>
          <a:ln>
            <a:noFill/>
          </a:ln>
          <a:effectLst>
            <a:outerShdw blurRad="12700" dist="35921" algn="ctr" rotWithShape="0">
              <a:schemeClr val="accent6">
                <a:lumMod val="20000"/>
                <a:lumOff val="8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6" name="Picture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flipH="1">
            <a:off x="7105183" y="548680"/>
            <a:ext cx="2051720" cy="5781452"/>
          </a:xfrm>
          <a:prstGeom prst="rect">
            <a:avLst/>
          </a:prstGeom>
          <a:noFill/>
          <a:ln>
            <a:noFill/>
          </a:ln>
          <a:effectLst>
            <a:outerShdw blurRad="12700" dist="35921" algn="ctr" rotWithShape="0">
              <a:schemeClr val="accent6">
                <a:lumMod val="20000"/>
                <a:lumOff val="8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7" name="Picture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flipH="1">
            <a:off x="4716016" y="548680"/>
            <a:ext cx="2051720" cy="5781452"/>
          </a:xfrm>
          <a:prstGeom prst="rect">
            <a:avLst/>
          </a:prstGeom>
          <a:noFill/>
          <a:ln>
            <a:noFill/>
          </a:ln>
          <a:effectLst>
            <a:outerShdw blurRad="12700" dist="35921" algn="ctr" rotWithShape="0">
              <a:schemeClr val="accent6">
                <a:lumMod val="20000"/>
                <a:lumOff val="8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3" name="22 Rectángulo"/>
          <p:cNvSpPr/>
          <p:nvPr/>
        </p:nvSpPr>
        <p:spPr>
          <a:xfrm>
            <a:off x="-108520" y="0"/>
            <a:ext cx="9284975"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78972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3" presetClass="entr" presetSubtype="5"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linds(vertical)">
                                      <p:cBhvr>
                                        <p:cTn id="10" dur="5000"/>
                                        <p:tgtEl>
                                          <p:spTgt spid="2"/>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linds(vertical)">
                                      <p:cBhvr>
                                        <p:cTn id="13" dur="5000"/>
                                        <p:tgtEl>
                                          <p:spTgt spid="12"/>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blinds(vertical)">
                                      <p:cBhvr>
                                        <p:cTn id="16" dur="5000"/>
                                        <p:tgtEl>
                                          <p:spTgt spid="13"/>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blinds(vertical)">
                                      <p:cBhvr>
                                        <p:cTn id="19" dur="5000"/>
                                        <p:tgtEl>
                                          <p:spTgt spid="14"/>
                                        </p:tgtEl>
                                      </p:cBhvr>
                                    </p:animEffect>
                                  </p:childTnLst>
                                </p:cTn>
                              </p:par>
                              <p:par>
                                <p:cTn id="20" presetID="3" presetClass="entr" presetSubtype="5"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vertical)">
                                      <p:cBhvr>
                                        <p:cTn id="22" dur="5000"/>
                                        <p:tgtEl>
                                          <p:spTgt spid="15"/>
                                        </p:tgtEl>
                                      </p:cBhvr>
                                    </p:animEffect>
                                  </p:childTnLst>
                                </p:cTn>
                              </p:par>
                              <p:par>
                                <p:cTn id="23" presetID="3" presetClass="entr" presetSubtype="5"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blinds(vertical)">
                                      <p:cBhvr>
                                        <p:cTn id="25" dur="5000"/>
                                        <p:tgtEl>
                                          <p:spTgt spid="16"/>
                                        </p:tgtEl>
                                      </p:cBhvr>
                                    </p:animEffect>
                                  </p:childTnLst>
                                </p:cTn>
                              </p:par>
                              <p:par>
                                <p:cTn id="26" presetID="3" presetClass="entr" presetSubtype="5" fill="hold" grpId="0"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blinds(vertical)">
                                      <p:cBhvr>
                                        <p:cTn id="28" dur="5000"/>
                                        <p:tgtEl>
                                          <p:spTgt spid="17"/>
                                        </p:tgtEl>
                                      </p:cBhvr>
                                    </p:animEffect>
                                  </p:childTnLst>
                                </p:cTn>
                              </p:par>
                              <p:par>
                                <p:cTn id="29" presetID="3" presetClass="entr" presetSubtype="5"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blinds(vertical)">
                                      <p:cBhvr>
                                        <p:cTn id="31" dur="5000"/>
                                        <p:tgtEl>
                                          <p:spTgt spid="18"/>
                                        </p:tgtEl>
                                      </p:cBhvr>
                                    </p:animEffect>
                                  </p:childTnLst>
                                </p:cTn>
                              </p:par>
                              <p:par>
                                <p:cTn id="32" presetID="3" presetClass="entr" presetSubtype="5"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blinds(vertical)">
                                      <p:cBhvr>
                                        <p:cTn id="34" dur="5000"/>
                                        <p:tgtEl>
                                          <p:spTgt spid="19"/>
                                        </p:tgtEl>
                                      </p:cBhvr>
                                    </p:animEffect>
                                  </p:childTnLst>
                                </p:cTn>
                              </p:par>
                              <p:par>
                                <p:cTn id="35" presetID="3" presetClass="entr" presetSubtype="5" fill="hold" grpId="0" nodeType="with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blinds(vertical)">
                                      <p:cBhvr>
                                        <p:cTn id="37" dur="5000"/>
                                        <p:tgtEl>
                                          <p:spTgt spid="20"/>
                                        </p:tgtEl>
                                      </p:cBhvr>
                                    </p:animEffect>
                                  </p:childTnLst>
                                </p:cTn>
                              </p:par>
                              <p:par>
                                <p:cTn id="38" presetID="3" presetClass="entr" presetSubtype="5" fill="hold" grpId="0" nodeType="with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blinds(vertical)">
                                      <p:cBhvr>
                                        <p:cTn id="40" dur="5000"/>
                                        <p:tgtEl>
                                          <p:spTgt spid="21"/>
                                        </p:tgtEl>
                                      </p:cBhvr>
                                    </p:animEffect>
                                  </p:childTnLst>
                                </p:cTn>
                              </p:par>
                              <p:par>
                                <p:cTn id="41" presetID="3" presetClass="entr" presetSubtype="5" fill="hold" grpId="0" nodeType="with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blinds(vertical)">
                                      <p:cBhvr>
                                        <p:cTn id="43" dur="5000"/>
                                        <p:tgtEl>
                                          <p:spTgt spid="22"/>
                                        </p:tgtEl>
                                      </p:cBhvr>
                                    </p:animEffect>
                                  </p:childTnLst>
                                </p:cTn>
                              </p:par>
                              <p:par>
                                <p:cTn id="44" presetID="2" presetClass="entr" presetSubtype="2" fill="hold" nodeType="withEffect">
                                  <p:stCondLst>
                                    <p:cond delay="0"/>
                                  </p:stCondLst>
                                  <p:childTnLst>
                                    <p:set>
                                      <p:cBhvr>
                                        <p:cTn id="45" dur="1" fill="hold">
                                          <p:stCondLst>
                                            <p:cond delay="0"/>
                                          </p:stCondLst>
                                        </p:cTn>
                                        <p:tgtEl>
                                          <p:spTgt spid="24"/>
                                        </p:tgtEl>
                                        <p:attrNameLst>
                                          <p:attrName>style.visibility</p:attrName>
                                        </p:attrNameLst>
                                      </p:cBhvr>
                                      <p:to>
                                        <p:strVal val="visible"/>
                                      </p:to>
                                    </p:set>
                                    <p:anim calcmode="lin" valueType="num">
                                      <p:cBhvr additive="base">
                                        <p:cTn id="46" dur="4000" fill="hold"/>
                                        <p:tgtEl>
                                          <p:spTgt spid="24"/>
                                        </p:tgtEl>
                                        <p:attrNameLst>
                                          <p:attrName>ppt_x</p:attrName>
                                        </p:attrNameLst>
                                      </p:cBhvr>
                                      <p:tavLst>
                                        <p:tav tm="0">
                                          <p:val>
                                            <p:strVal val="1+#ppt_w/2"/>
                                          </p:val>
                                        </p:tav>
                                        <p:tav tm="100000">
                                          <p:val>
                                            <p:strVal val="#ppt_x"/>
                                          </p:val>
                                        </p:tav>
                                      </p:tavLst>
                                    </p:anim>
                                    <p:anim calcmode="lin" valueType="num">
                                      <p:cBhvr additive="base">
                                        <p:cTn id="47" dur="4000" fill="hold"/>
                                        <p:tgtEl>
                                          <p:spTgt spid="24"/>
                                        </p:tgtEl>
                                        <p:attrNameLst>
                                          <p:attrName>ppt_y</p:attrName>
                                        </p:attrNameLst>
                                      </p:cBhvr>
                                      <p:tavLst>
                                        <p:tav tm="0">
                                          <p:val>
                                            <p:strVal val="#ppt_y"/>
                                          </p:val>
                                        </p:tav>
                                        <p:tav tm="100000">
                                          <p:val>
                                            <p:strVal val="#ppt_y"/>
                                          </p:val>
                                        </p:tav>
                                      </p:tavLst>
                                    </p:anim>
                                  </p:childTnLst>
                                </p:cTn>
                              </p:par>
                              <p:par>
                                <p:cTn id="48" presetID="19" presetClass="entr" presetSubtype="10" fill="hold" nodeType="withEffect">
                                  <p:stCondLst>
                                    <p:cond delay="0"/>
                                  </p:stCondLst>
                                  <p:childTnLst>
                                    <p:set>
                                      <p:cBhvr>
                                        <p:cTn id="49" dur="1" fill="hold">
                                          <p:stCondLst>
                                            <p:cond delay="0"/>
                                          </p:stCondLst>
                                        </p:cTn>
                                        <p:tgtEl>
                                          <p:spTgt spid="24"/>
                                        </p:tgtEl>
                                        <p:attrNameLst>
                                          <p:attrName>style.visibility</p:attrName>
                                        </p:attrNameLst>
                                      </p:cBhvr>
                                      <p:to>
                                        <p:strVal val="visible"/>
                                      </p:to>
                                    </p:set>
                                    <p:anim calcmode="lin" valueType="num">
                                      <p:cBhvr>
                                        <p:cTn id="50" dur="4000" fill="hold"/>
                                        <p:tgtEl>
                                          <p:spTgt spid="24"/>
                                        </p:tgtEl>
                                        <p:attrNameLst>
                                          <p:attrName>ppt_w</p:attrName>
                                        </p:attrNameLst>
                                      </p:cBhvr>
                                      <p:tavLst>
                                        <p:tav tm="0" fmla="#ppt_w*sin(2.5*pi*$)">
                                          <p:val>
                                            <p:fltVal val="0"/>
                                          </p:val>
                                        </p:tav>
                                        <p:tav tm="100000">
                                          <p:val>
                                            <p:fltVal val="1"/>
                                          </p:val>
                                        </p:tav>
                                      </p:tavLst>
                                    </p:anim>
                                    <p:anim calcmode="lin" valueType="num">
                                      <p:cBhvr>
                                        <p:cTn id="51" dur="4000" fill="hold"/>
                                        <p:tgtEl>
                                          <p:spTgt spid="24"/>
                                        </p:tgtEl>
                                        <p:attrNameLst>
                                          <p:attrName>ppt_h</p:attrName>
                                        </p:attrNameLst>
                                      </p:cBhvr>
                                      <p:tavLst>
                                        <p:tav tm="0">
                                          <p:val>
                                            <p:strVal val="#ppt_h"/>
                                          </p:val>
                                        </p:tav>
                                        <p:tav tm="100000">
                                          <p:val>
                                            <p:strVal val="#ppt_h"/>
                                          </p:val>
                                        </p:tav>
                                      </p:tavLst>
                                    </p:anim>
                                  </p:childTnLst>
                                </p:cTn>
                              </p:par>
                              <p:par>
                                <p:cTn id="52" presetID="2" presetClass="exit" presetSubtype="2" fill="hold" nodeType="withEffect">
                                  <p:stCondLst>
                                    <p:cond delay="0"/>
                                  </p:stCondLst>
                                  <p:childTnLst>
                                    <p:anim calcmode="lin" valueType="num">
                                      <p:cBhvr additive="base">
                                        <p:cTn id="53" dur="4500"/>
                                        <p:tgtEl>
                                          <p:spTgt spid="24"/>
                                        </p:tgtEl>
                                        <p:attrNameLst>
                                          <p:attrName>ppt_x</p:attrName>
                                        </p:attrNameLst>
                                      </p:cBhvr>
                                      <p:tavLst>
                                        <p:tav tm="0">
                                          <p:val>
                                            <p:strVal val="ppt_x"/>
                                          </p:val>
                                        </p:tav>
                                        <p:tav tm="100000">
                                          <p:val>
                                            <p:strVal val="1+ppt_w/2"/>
                                          </p:val>
                                        </p:tav>
                                      </p:tavLst>
                                    </p:anim>
                                    <p:anim calcmode="lin" valueType="num">
                                      <p:cBhvr additive="base">
                                        <p:cTn id="54" dur="4500"/>
                                        <p:tgtEl>
                                          <p:spTgt spid="24"/>
                                        </p:tgtEl>
                                        <p:attrNameLst>
                                          <p:attrName>ppt_y</p:attrName>
                                        </p:attrNameLst>
                                      </p:cBhvr>
                                      <p:tavLst>
                                        <p:tav tm="0">
                                          <p:val>
                                            <p:strVal val="ppt_y"/>
                                          </p:val>
                                        </p:tav>
                                        <p:tav tm="100000">
                                          <p:val>
                                            <p:strVal val="ppt_y"/>
                                          </p:val>
                                        </p:tav>
                                      </p:tavLst>
                                    </p:anim>
                                    <p:set>
                                      <p:cBhvr>
                                        <p:cTn id="55" dur="1" fill="hold">
                                          <p:stCondLst>
                                            <p:cond delay="4499"/>
                                          </p:stCondLst>
                                        </p:cTn>
                                        <p:tgtEl>
                                          <p:spTgt spid="24"/>
                                        </p:tgtEl>
                                        <p:attrNameLst>
                                          <p:attrName>style.visibility</p:attrName>
                                        </p:attrNameLst>
                                      </p:cBhvr>
                                      <p:to>
                                        <p:strVal val="hidden"/>
                                      </p:to>
                                    </p:set>
                                  </p:childTnLst>
                                </p:cTn>
                              </p:par>
                              <p:par>
                                <p:cTn id="56" presetID="2" presetClass="entr" presetSubtype="2" fill="hold" nodeType="withEffect">
                                  <p:stCondLst>
                                    <p:cond delay="0"/>
                                  </p:stCondLst>
                                  <p:childTnLst>
                                    <p:set>
                                      <p:cBhvr>
                                        <p:cTn id="57" dur="1" fill="hold">
                                          <p:stCondLst>
                                            <p:cond delay="0"/>
                                          </p:stCondLst>
                                        </p:cTn>
                                        <p:tgtEl>
                                          <p:spTgt spid="25"/>
                                        </p:tgtEl>
                                        <p:attrNameLst>
                                          <p:attrName>style.visibility</p:attrName>
                                        </p:attrNameLst>
                                      </p:cBhvr>
                                      <p:to>
                                        <p:strVal val="visible"/>
                                      </p:to>
                                    </p:set>
                                    <p:anim calcmode="lin" valueType="num">
                                      <p:cBhvr additive="base">
                                        <p:cTn id="58" dur="4000" fill="hold"/>
                                        <p:tgtEl>
                                          <p:spTgt spid="25"/>
                                        </p:tgtEl>
                                        <p:attrNameLst>
                                          <p:attrName>ppt_x</p:attrName>
                                        </p:attrNameLst>
                                      </p:cBhvr>
                                      <p:tavLst>
                                        <p:tav tm="0">
                                          <p:val>
                                            <p:strVal val="1+#ppt_w/2"/>
                                          </p:val>
                                        </p:tav>
                                        <p:tav tm="100000">
                                          <p:val>
                                            <p:strVal val="#ppt_x"/>
                                          </p:val>
                                        </p:tav>
                                      </p:tavLst>
                                    </p:anim>
                                    <p:anim calcmode="lin" valueType="num">
                                      <p:cBhvr additive="base">
                                        <p:cTn id="59" dur="4000" fill="hold"/>
                                        <p:tgtEl>
                                          <p:spTgt spid="25"/>
                                        </p:tgtEl>
                                        <p:attrNameLst>
                                          <p:attrName>ppt_y</p:attrName>
                                        </p:attrNameLst>
                                      </p:cBhvr>
                                      <p:tavLst>
                                        <p:tav tm="0">
                                          <p:val>
                                            <p:strVal val="#ppt_y"/>
                                          </p:val>
                                        </p:tav>
                                        <p:tav tm="100000">
                                          <p:val>
                                            <p:strVal val="#ppt_y"/>
                                          </p:val>
                                        </p:tav>
                                      </p:tavLst>
                                    </p:anim>
                                  </p:childTnLst>
                                </p:cTn>
                              </p:par>
                              <p:par>
                                <p:cTn id="60" presetID="19" presetClass="entr" presetSubtype="10" fill="hold" nodeType="withEffect">
                                  <p:stCondLst>
                                    <p:cond delay="0"/>
                                  </p:stCondLst>
                                  <p:childTnLst>
                                    <p:set>
                                      <p:cBhvr>
                                        <p:cTn id="61" dur="1" fill="hold">
                                          <p:stCondLst>
                                            <p:cond delay="0"/>
                                          </p:stCondLst>
                                        </p:cTn>
                                        <p:tgtEl>
                                          <p:spTgt spid="25"/>
                                        </p:tgtEl>
                                        <p:attrNameLst>
                                          <p:attrName>style.visibility</p:attrName>
                                        </p:attrNameLst>
                                      </p:cBhvr>
                                      <p:to>
                                        <p:strVal val="visible"/>
                                      </p:to>
                                    </p:set>
                                    <p:anim calcmode="lin" valueType="num">
                                      <p:cBhvr>
                                        <p:cTn id="62" dur="4000" fill="hold"/>
                                        <p:tgtEl>
                                          <p:spTgt spid="25"/>
                                        </p:tgtEl>
                                        <p:attrNameLst>
                                          <p:attrName>ppt_w</p:attrName>
                                        </p:attrNameLst>
                                      </p:cBhvr>
                                      <p:tavLst>
                                        <p:tav tm="0" fmla="#ppt_w*sin(2.5*pi*$)">
                                          <p:val>
                                            <p:fltVal val="0"/>
                                          </p:val>
                                        </p:tav>
                                        <p:tav tm="100000">
                                          <p:val>
                                            <p:fltVal val="1"/>
                                          </p:val>
                                        </p:tav>
                                      </p:tavLst>
                                    </p:anim>
                                    <p:anim calcmode="lin" valueType="num">
                                      <p:cBhvr>
                                        <p:cTn id="63" dur="4000" fill="hold"/>
                                        <p:tgtEl>
                                          <p:spTgt spid="25"/>
                                        </p:tgtEl>
                                        <p:attrNameLst>
                                          <p:attrName>ppt_h</p:attrName>
                                        </p:attrNameLst>
                                      </p:cBhvr>
                                      <p:tavLst>
                                        <p:tav tm="0">
                                          <p:val>
                                            <p:strVal val="#ppt_h"/>
                                          </p:val>
                                        </p:tav>
                                        <p:tav tm="100000">
                                          <p:val>
                                            <p:strVal val="#ppt_h"/>
                                          </p:val>
                                        </p:tav>
                                      </p:tavLst>
                                    </p:anim>
                                  </p:childTnLst>
                                </p:cTn>
                              </p:par>
                              <p:par>
                                <p:cTn id="64" presetID="2" presetClass="exit" presetSubtype="2" fill="hold" nodeType="withEffect">
                                  <p:stCondLst>
                                    <p:cond delay="0"/>
                                  </p:stCondLst>
                                  <p:childTnLst>
                                    <p:anim calcmode="lin" valueType="num">
                                      <p:cBhvr additive="base">
                                        <p:cTn id="65" dur="4500"/>
                                        <p:tgtEl>
                                          <p:spTgt spid="25"/>
                                        </p:tgtEl>
                                        <p:attrNameLst>
                                          <p:attrName>ppt_x</p:attrName>
                                        </p:attrNameLst>
                                      </p:cBhvr>
                                      <p:tavLst>
                                        <p:tav tm="0">
                                          <p:val>
                                            <p:strVal val="ppt_x"/>
                                          </p:val>
                                        </p:tav>
                                        <p:tav tm="100000">
                                          <p:val>
                                            <p:strVal val="1+ppt_w/2"/>
                                          </p:val>
                                        </p:tav>
                                      </p:tavLst>
                                    </p:anim>
                                    <p:anim calcmode="lin" valueType="num">
                                      <p:cBhvr additive="base">
                                        <p:cTn id="66" dur="4500"/>
                                        <p:tgtEl>
                                          <p:spTgt spid="25"/>
                                        </p:tgtEl>
                                        <p:attrNameLst>
                                          <p:attrName>ppt_y</p:attrName>
                                        </p:attrNameLst>
                                      </p:cBhvr>
                                      <p:tavLst>
                                        <p:tav tm="0">
                                          <p:val>
                                            <p:strVal val="ppt_y"/>
                                          </p:val>
                                        </p:tav>
                                        <p:tav tm="100000">
                                          <p:val>
                                            <p:strVal val="ppt_y"/>
                                          </p:val>
                                        </p:tav>
                                      </p:tavLst>
                                    </p:anim>
                                    <p:set>
                                      <p:cBhvr>
                                        <p:cTn id="67" dur="1" fill="hold">
                                          <p:stCondLst>
                                            <p:cond delay="4499"/>
                                          </p:stCondLst>
                                        </p:cTn>
                                        <p:tgtEl>
                                          <p:spTgt spid="25"/>
                                        </p:tgtEl>
                                        <p:attrNameLst>
                                          <p:attrName>style.visibility</p:attrName>
                                        </p:attrNameLst>
                                      </p:cBhvr>
                                      <p:to>
                                        <p:strVal val="hidden"/>
                                      </p:to>
                                    </p:set>
                                  </p:childTnLst>
                                </p:cTn>
                              </p:par>
                              <p:par>
                                <p:cTn id="68" presetID="2" presetClass="entr" presetSubtype="2" fill="hold" nodeType="withEffect">
                                  <p:stCondLst>
                                    <p:cond delay="0"/>
                                  </p:stCondLst>
                                  <p:childTnLst>
                                    <p:set>
                                      <p:cBhvr>
                                        <p:cTn id="69" dur="1" fill="hold">
                                          <p:stCondLst>
                                            <p:cond delay="0"/>
                                          </p:stCondLst>
                                        </p:cTn>
                                        <p:tgtEl>
                                          <p:spTgt spid="26"/>
                                        </p:tgtEl>
                                        <p:attrNameLst>
                                          <p:attrName>style.visibility</p:attrName>
                                        </p:attrNameLst>
                                      </p:cBhvr>
                                      <p:to>
                                        <p:strVal val="visible"/>
                                      </p:to>
                                    </p:set>
                                    <p:anim calcmode="lin" valueType="num">
                                      <p:cBhvr additive="base">
                                        <p:cTn id="70" dur="4000" fill="hold"/>
                                        <p:tgtEl>
                                          <p:spTgt spid="26"/>
                                        </p:tgtEl>
                                        <p:attrNameLst>
                                          <p:attrName>ppt_x</p:attrName>
                                        </p:attrNameLst>
                                      </p:cBhvr>
                                      <p:tavLst>
                                        <p:tav tm="0">
                                          <p:val>
                                            <p:strVal val="1+#ppt_w/2"/>
                                          </p:val>
                                        </p:tav>
                                        <p:tav tm="100000">
                                          <p:val>
                                            <p:strVal val="#ppt_x"/>
                                          </p:val>
                                        </p:tav>
                                      </p:tavLst>
                                    </p:anim>
                                    <p:anim calcmode="lin" valueType="num">
                                      <p:cBhvr additive="base">
                                        <p:cTn id="71" dur="4000" fill="hold"/>
                                        <p:tgtEl>
                                          <p:spTgt spid="26"/>
                                        </p:tgtEl>
                                        <p:attrNameLst>
                                          <p:attrName>ppt_y</p:attrName>
                                        </p:attrNameLst>
                                      </p:cBhvr>
                                      <p:tavLst>
                                        <p:tav tm="0">
                                          <p:val>
                                            <p:strVal val="#ppt_y"/>
                                          </p:val>
                                        </p:tav>
                                        <p:tav tm="100000">
                                          <p:val>
                                            <p:strVal val="#ppt_y"/>
                                          </p:val>
                                        </p:tav>
                                      </p:tavLst>
                                    </p:anim>
                                  </p:childTnLst>
                                </p:cTn>
                              </p:par>
                              <p:par>
                                <p:cTn id="72" presetID="19" presetClass="entr" presetSubtype="10" fill="hold" nodeType="withEffect">
                                  <p:stCondLst>
                                    <p:cond delay="0"/>
                                  </p:stCondLst>
                                  <p:childTnLst>
                                    <p:set>
                                      <p:cBhvr>
                                        <p:cTn id="73" dur="1" fill="hold">
                                          <p:stCondLst>
                                            <p:cond delay="0"/>
                                          </p:stCondLst>
                                        </p:cTn>
                                        <p:tgtEl>
                                          <p:spTgt spid="26"/>
                                        </p:tgtEl>
                                        <p:attrNameLst>
                                          <p:attrName>style.visibility</p:attrName>
                                        </p:attrNameLst>
                                      </p:cBhvr>
                                      <p:to>
                                        <p:strVal val="visible"/>
                                      </p:to>
                                    </p:set>
                                    <p:anim calcmode="lin" valueType="num">
                                      <p:cBhvr>
                                        <p:cTn id="74" dur="4000" fill="hold"/>
                                        <p:tgtEl>
                                          <p:spTgt spid="26"/>
                                        </p:tgtEl>
                                        <p:attrNameLst>
                                          <p:attrName>ppt_w</p:attrName>
                                        </p:attrNameLst>
                                      </p:cBhvr>
                                      <p:tavLst>
                                        <p:tav tm="0" fmla="#ppt_w*sin(2.5*pi*$)">
                                          <p:val>
                                            <p:fltVal val="0"/>
                                          </p:val>
                                        </p:tav>
                                        <p:tav tm="100000">
                                          <p:val>
                                            <p:fltVal val="1"/>
                                          </p:val>
                                        </p:tav>
                                      </p:tavLst>
                                    </p:anim>
                                    <p:anim calcmode="lin" valueType="num">
                                      <p:cBhvr>
                                        <p:cTn id="75" dur="4000" fill="hold"/>
                                        <p:tgtEl>
                                          <p:spTgt spid="26"/>
                                        </p:tgtEl>
                                        <p:attrNameLst>
                                          <p:attrName>ppt_h</p:attrName>
                                        </p:attrNameLst>
                                      </p:cBhvr>
                                      <p:tavLst>
                                        <p:tav tm="0">
                                          <p:val>
                                            <p:strVal val="#ppt_h"/>
                                          </p:val>
                                        </p:tav>
                                        <p:tav tm="100000">
                                          <p:val>
                                            <p:strVal val="#ppt_h"/>
                                          </p:val>
                                        </p:tav>
                                      </p:tavLst>
                                    </p:anim>
                                  </p:childTnLst>
                                </p:cTn>
                              </p:par>
                              <p:par>
                                <p:cTn id="76" presetID="2" presetClass="exit" presetSubtype="8" fill="hold" nodeType="withEffect">
                                  <p:stCondLst>
                                    <p:cond delay="0"/>
                                  </p:stCondLst>
                                  <p:childTnLst>
                                    <p:anim calcmode="lin" valueType="num">
                                      <p:cBhvr additive="base">
                                        <p:cTn id="77" dur="4500"/>
                                        <p:tgtEl>
                                          <p:spTgt spid="26"/>
                                        </p:tgtEl>
                                        <p:attrNameLst>
                                          <p:attrName>ppt_x</p:attrName>
                                        </p:attrNameLst>
                                      </p:cBhvr>
                                      <p:tavLst>
                                        <p:tav tm="0">
                                          <p:val>
                                            <p:strVal val="ppt_x"/>
                                          </p:val>
                                        </p:tav>
                                        <p:tav tm="100000">
                                          <p:val>
                                            <p:strVal val="0-ppt_w/2"/>
                                          </p:val>
                                        </p:tav>
                                      </p:tavLst>
                                    </p:anim>
                                    <p:anim calcmode="lin" valueType="num">
                                      <p:cBhvr additive="base">
                                        <p:cTn id="78" dur="4500"/>
                                        <p:tgtEl>
                                          <p:spTgt spid="26"/>
                                        </p:tgtEl>
                                        <p:attrNameLst>
                                          <p:attrName>ppt_y</p:attrName>
                                        </p:attrNameLst>
                                      </p:cBhvr>
                                      <p:tavLst>
                                        <p:tav tm="0">
                                          <p:val>
                                            <p:strVal val="ppt_y"/>
                                          </p:val>
                                        </p:tav>
                                        <p:tav tm="100000">
                                          <p:val>
                                            <p:strVal val="ppt_y"/>
                                          </p:val>
                                        </p:tav>
                                      </p:tavLst>
                                    </p:anim>
                                    <p:set>
                                      <p:cBhvr>
                                        <p:cTn id="79" dur="1" fill="hold">
                                          <p:stCondLst>
                                            <p:cond delay="4499"/>
                                          </p:stCondLst>
                                        </p:cTn>
                                        <p:tgtEl>
                                          <p:spTgt spid="26"/>
                                        </p:tgtEl>
                                        <p:attrNameLst>
                                          <p:attrName>style.visibility</p:attrName>
                                        </p:attrNameLst>
                                      </p:cBhvr>
                                      <p:to>
                                        <p:strVal val="hidden"/>
                                      </p:to>
                                    </p:set>
                                  </p:childTnLst>
                                </p:cTn>
                              </p:par>
                              <p:par>
                                <p:cTn id="80" presetID="2" presetClass="entr" presetSubtype="2" fill="hold" nodeType="withEffect">
                                  <p:stCondLst>
                                    <p:cond delay="0"/>
                                  </p:stCondLst>
                                  <p:childTnLst>
                                    <p:set>
                                      <p:cBhvr>
                                        <p:cTn id="81" dur="1" fill="hold">
                                          <p:stCondLst>
                                            <p:cond delay="0"/>
                                          </p:stCondLst>
                                        </p:cTn>
                                        <p:tgtEl>
                                          <p:spTgt spid="27"/>
                                        </p:tgtEl>
                                        <p:attrNameLst>
                                          <p:attrName>style.visibility</p:attrName>
                                        </p:attrNameLst>
                                      </p:cBhvr>
                                      <p:to>
                                        <p:strVal val="visible"/>
                                      </p:to>
                                    </p:set>
                                    <p:anim calcmode="lin" valueType="num">
                                      <p:cBhvr additive="base">
                                        <p:cTn id="82" dur="4000" fill="hold"/>
                                        <p:tgtEl>
                                          <p:spTgt spid="27"/>
                                        </p:tgtEl>
                                        <p:attrNameLst>
                                          <p:attrName>ppt_x</p:attrName>
                                        </p:attrNameLst>
                                      </p:cBhvr>
                                      <p:tavLst>
                                        <p:tav tm="0">
                                          <p:val>
                                            <p:strVal val="1+#ppt_w/2"/>
                                          </p:val>
                                        </p:tav>
                                        <p:tav tm="100000">
                                          <p:val>
                                            <p:strVal val="#ppt_x"/>
                                          </p:val>
                                        </p:tav>
                                      </p:tavLst>
                                    </p:anim>
                                    <p:anim calcmode="lin" valueType="num">
                                      <p:cBhvr additive="base">
                                        <p:cTn id="83" dur="4000" fill="hold"/>
                                        <p:tgtEl>
                                          <p:spTgt spid="27"/>
                                        </p:tgtEl>
                                        <p:attrNameLst>
                                          <p:attrName>ppt_y</p:attrName>
                                        </p:attrNameLst>
                                      </p:cBhvr>
                                      <p:tavLst>
                                        <p:tav tm="0">
                                          <p:val>
                                            <p:strVal val="#ppt_y"/>
                                          </p:val>
                                        </p:tav>
                                        <p:tav tm="100000">
                                          <p:val>
                                            <p:strVal val="#ppt_y"/>
                                          </p:val>
                                        </p:tav>
                                      </p:tavLst>
                                    </p:anim>
                                  </p:childTnLst>
                                </p:cTn>
                              </p:par>
                              <p:par>
                                <p:cTn id="84" presetID="19" presetClass="entr" presetSubtype="10" fill="hold" nodeType="withEffect">
                                  <p:stCondLst>
                                    <p:cond delay="0"/>
                                  </p:stCondLst>
                                  <p:childTnLst>
                                    <p:set>
                                      <p:cBhvr>
                                        <p:cTn id="85" dur="1" fill="hold">
                                          <p:stCondLst>
                                            <p:cond delay="0"/>
                                          </p:stCondLst>
                                        </p:cTn>
                                        <p:tgtEl>
                                          <p:spTgt spid="27"/>
                                        </p:tgtEl>
                                        <p:attrNameLst>
                                          <p:attrName>style.visibility</p:attrName>
                                        </p:attrNameLst>
                                      </p:cBhvr>
                                      <p:to>
                                        <p:strVal val="visible"/>
                                      </p:to>
                                    </p:set>
                                    <p:anim calcmode="lin" valueType="num">
                                      <p:cBhvr>
                                        <p:cTn id="86" dur="4000" fill="hold"/>
                                        <p:tgtEl>
                                          <p:spTgt spid="27"/>
                                        </p:tgtEl>
                                        <p:attrNameLst>
                                          <p:attrName>ppt_w</p:attrName>
                                        </p:attrNameLst>
                                      </p:cBhvr>
                                      <p:tavLst>
                                        <p:tav tm="0" fmla="#ppt_w*sin(2.5*pi*$)">
                                          <p:val>
                                            <p:fltVal val="0"/>
                                          </p:val>
                                        </p:tav>
                                        <p:tav tm="100000">
                                          <p:val>
                                            <p:fltVal val="1"/>
                                          </p:val>
                                        </p:tav>
                                      </p:tavLst>
                                    </p:anim>
                                    <p:anim calcmode="lin" valueType="num">
                                      <p:cBhvr>
                                        <p:cTn id="87" dur="4000" fill="hold"/>
                                        <p:tgtEl>
                                          <p:spTgt spid="27"/>
                                        </p:tgtEl>
                                        <p:attrNameLst>
                                          <p:attrName>ppt_h</p:attrName>
                                        </p:attrNameLst>
                                      </p:cBhvr>
                                      <p:tavLst>
                                        <p:tav tm="0">
                                          <p:val>
                                            <p:strVal val="#ppt_h"/>
                                          </p:val>
                                        </p:tav>
                                        <p:tav tm="100000">
                                          <p:val>
                                            <p:strVal val="#ppt_h"/>
                                          </p:val>
                                        </p:tav>
                                      </p:tavLst>
                                    </p:anim>
                                  </p:childTnLst>
                                </p:cTn>
                              </p:par>
                              <p:par>
                                <p:cTn id="88" presetID="2" presetClass="exit" presetSubtype="8" fill="hold" nodeType="withEffect">
                                  <p:stCondLst>
                                    <p:cond delay="0"/>
                                  </p:stCondLst>
                                  <p:childTnLst>
                                    <p:anim calcmode="lin" valueType="num">
                                      <p:cBhvr additive="base">
                                        <p:cTn id="89" dur="4500"/>
                                        <p:tgtEl>
                                          <p:spTgt spid="27"/>
                                        </p:tgtEl>
                                        <p:attrNameLst>
                                          <p:attrName>ppt_x</p:attrName>
                                        </p:attrNameLst>
                                      </p:cBhvr>
                                      <p:tavLst>
                                        <p:tav tm="0">
                                          <p:val>
                                            <p:strVal val="ppt_x"/>
                                          </p:val>
                                        </p:tav>
                                        <p:tav tm="100000">
                                          <p:val>
                                            <p:strVal val="0-ppt_w/2"/>
                                          </p:val>
                                        </p:tav>
                                      </p:tavLst>
                                    </p:anim>
                                    <p:anim calcmode="lin" valueType="num">
                                      <p:cBhvr additive="base">
                                        <p:cTn id="90" dur="4500"/>
                                        <p:tgtEl>
                                          <p:spTgt spid="27"/>
                                        </p:tgtEl>
                                        <p:attrNameLst>
                                          <p:attrName>ppt_y</p:attrName>
                                        </p:attrNameLst>
                                      </p:cBhvr>
                                      <p:tavLst>
                                        <p:tav tm="0">
                                          <p:val>
                                            <p:strVal val="ppt_y"/>
                                          </p:val>
                                        </p:tav>
                                        <p:tav tm="100000">
                                          <p:val>
                                            <p:strVal val="ppt_y"/>
                                          </p:val>
                                        </p:tav>
                                      </p:tavLst>
                                    </p:anim>
                                    <p:set>
                                      <p:cBhvr>
                                        <p:cTn id="91" dur="1" fill="hold">
                                          <p:stCondLst>
                                            <p:cond delay="4499"/>
                                          </p:stCondLst>
                                        </p:cTn>
                                        <p:tgtEl>
                                          <p:spTgt spid="27"/>
                                        </p:tgtEl>
                                        <p:attrNameLst>
                                          <p:attrName>style.visibility</p:attrName>
                                        </p:attrNameLst>
                                      </p:cBhvr>
                                      <p:to>
                                        <p:strVal val="hidden"/>
                                      </p:to>
                                    </p:set>
                                  </p:childTnLst>
                                </p:cTn>
                              </p:par>
                              <p:par>
                                <p:cTn id="92" presetID="23" presetClass="entr" presetSubtype="272" fill="hold" nodeType="withEffect">
                                  <p:stCondLst>
                                    <p:cond delay="0"/>
                                  </p:stCondLst>
                                  <p:childTnLst>
                                    <p:set>
                                      <p:cBhvr>
                                        <p:cTn id="93" dur="1" fill="hold">
                                          <p:stCondLst>
                                            <p:cond delay="0"/>
                                          </p:stCondLst>
                                        </p:cTn>
                                        <p:tgtEl>
                                          <p:spTgt spid="28"/>
                                        </p:tgtEl>
                                        <p:attrNameLst>
                                          <p:attrName>style.visibility</p:attrName>
                                        </p:attrNameLst>
                                      </p:cBhvr>
                                      <p:to>
                                        <p:strVal val="visible"/>
                                      </p:to>
                                    </p:set>
                                    <p:anim calcmode="lin" valueType="num">
                                      <p:cBhvr>
                                        <p:cTn id="94" dur="4000" fill="hold"/>
                                        <p:tgtEl>
                                          <p:spTgt spid="28"/>
                                        </p:tgtEl>
                                        <p:attrNameLst>
                                          <p:attrName>ppt_w</p:attrName>
                                        </p:attrNameLst>
                                      </p:cBhvr>
                                      <p:tavLst>
                                        <p:tav tm="0">
                                          <p:val>
                                            <p:strVal val="2/3*#ppt_w"/>
                                          </p:val>
                                        </p:tav>
                                        <p:tav tm="100000">
                                          <p:val>
                                            <p:strVal val="#ppt_w"/>
                                          </p:val>
                                        </p:tav>
                                      </p:tavLst>
                                    </p:anim>
                                    <p:anim calcmode="lin" valueType="num">
                                      <p:cBhvr>
                                        <p:cTn id="95" dur="4000" fill="hold"/>
                                        <p:tgtEl>
                                          <p:spTgt spid="28"/>
                                        </p:tgtEl>
                                        <p:attrNameLst>
                                          <p:attrName>ppt_h</p:attrName>
                                        </p:attrNameLst>
                                      </p:cBhvr>
                                      <p:tavLst>
                                        <p:tav tm="0">
                                          <p:val>
                                            <p:strVal val="2/3*#ppt_h"/>
                                          </p:val>
                                        </p:tav>
                                        <p:tav tm="100000">
                                          <p:val>
                                            <p:strVal val="#ppt_h"/>
                                          </p:val>
                                        </p:tav>
                                      </p:tavLst>
                                    </p:anim>
                                  </p:childTnLst>
                                </p:cTn>
                              </p:par>
                              <p:par>
                                <p:cTn id="96" presetID="16" presetClass="entr" presetSubtype="37" fill="hold" nodeType="withEffect">
                                  <p:stCondLst>
                                    <p:cond delay="0"/>
                                  </p:stCondLst>
                                  <p:childTnLst>
                                    <p:set>
                                      <p:cBhvr>
                                        <p:cTn id="97" dur="1" fill="hold">
                                          <p:stCondLst>
                                            <p:cond delay="0"/>
                                          </p:stCondLst>
                                        </p:cTn>
                                        <p:tgtEl>
                                          <p:spTgt spid="28"/>
                                        </p:tgtEl>
                                        <p:attrNameLst>
                                          <p:attrName>style.visibility</p:attrName>
                                        </p:attrNameLst>
                                      </p:cBhvr>
                                      <p:to>
                                        <p:strVal val="visible"/>
                                      </p:to>
                                    </p:set>
                                    <p:animEffect transition="in" filter="barn(outVertical)">
                                      <p:cBhvr>
                                        <p:cTn id="98" dur="4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2" grpId="0" animBg="1"/>
      <p:bldP spid="17" grpId="0" animBg="1"/>
      <p:bldP spid="2" grpId="0" animBg="1"/>
      <p:bldP spid="12" grpId="0" animBg="1"/>
      <p:bldP spid="13" grpId="0" animBg="1"/>
      <p:bldP spid="14" grpId="0" animBg="1"/>
      <p:bldP spid="15" grpId="0" animBg="1"/>
      <p:bldP spid="16" grpId="0" animBg="1"/>
      <p:bldP spid="23"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50"/>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4823" y="0"/>
            <a:ext cx="9144000" cy="6867250"/>
          </a:xfrm>
          <a:prstGeom prst="rect">
            <a:avLst/>
          </a:prstGeom>
          <a:noFill/>
          <a:ln>
            <a:noFill/>
          </a:ln>
          <a:effectLst/>
        </p:spPr>
      </p:pic>
      <p:sp>
        <p:nvSpPr>
          <p:cNvPr id="15" name="14 Rectángulo"/>
          <p:cNvSpPr/>
          <p:nvPr/>
        </p:nvSpPr>
        <p:spPr>
          <a:xfrm rot="10800000" flipH="1">
            <a:off x="4572000" y="3429000"/>
            <a:ext cx="4572000" cy="3429000"/>
          </a:xfrm>
          <a:prstGeom prst="rect">
            <a:avLst/>
          </a:prstGeom>
          <a:gradFill flip="none" rotWithShape="1">
            <a:gsLst>
              <a:gs pos="50000">
                <a:schemeClr val="accent6">
                  <a:lumMod val="40000"/>
                  <a:lumOff val="60000"/>
                </a:schemeClr>
              </a:gs>
              <a:gs pos="46000">
                <a:srgbClr val="C00000">
                  <a:lumMod val="0"/>
                </a:srgbClr>
              </a:gs>
              <a:gs pos="29000">
                <a:srgbClr val="000000"/>
              </a:gs>
              <a:gs pos="67000">
                <a:schemeClr val="bg1">
                  <a:lumMod val="0"/>
                </a:schemeClr>
              </a:gs>
              <a:gs pos="53000">
                <a:schemeClr val="accent2">
                  <a:lumMod val="0"/>
                </a:schemeClr>
              </a:gs>
              <a:gs pos="0">
                <a:schemeClr val="bg1"/>
              </a:gs>
              <a:gs pos="100000">
                <a:schemeClr val="bg1"/>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4" name="13 Rectángulo"/>
          <p:cNvSpPr/>
          <p:nvPr/>
        </p:nvSpPr>
        <p:spPr>
          <a:xfrm rot="10800000">
            <a:off x="3787" y="3429000"/>
            <a:ext cx="4572000" cy="3429000"/>
          </a:xfrm>
          <a:prstGeom prst="rect">
            <a:avLst/>
          </a:prstGeom>
          <a:gradFill flip="none" rotWithShape="1">
            <a:gsLst>
              <a:gs pos="50000">
                <a:schemeClr val="accent6">
                  <a:lumMod val="40000"/>
                  <a:lumOff val="60000"/>
                </a:schemeClr>
              </a:gs>
              <a:gs pos="46000">
                <a:srgbClr val="C00000">
                  <a:lumMod val="0"/>
                </a:srgbClr>
              </a:gs>
              <a:gs pos="29000">
                <a:srgbClr val="000000"/>
              </a:gs>
              <a:gs pos="67000">
                <a:schemeClr val="bg1">
                  <a:lumMod val="0"/>
                </a:schemeClr>
              </a:gs>
              <a:gs pos="53000">
                <a:schemeClr val="accent2">
                  <a:lumMod val="0"/>
                </a:schemeClr>
              </a:gs>
              <a:gs pos="0">
                <a:schemeClr val="bg1"/>
              </a:gs>
              <a:gs pos="100000">
                <a:schemeClr val="bg1"/>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2" name="11 Rectángulo"/>
          <p:cNvSpPr/>
          <p:nvPr/>
        </p:nvSpPr>
        <p:spPr>
          <a:xfrm flipH="1">
            <a:off x="0" y="12984"/>
            <a:ext cx="4572000" cy="3429000"/>
          </a:xfrm>
          <a:prstGeom prst="rect">
            <a:avLst/>
          </a:prstGeom>
          <a:gradFill flip="none" rotWithShape="1">
            <a:gsLst>
              <a:gs pos="50000">
                <a:schemeClr val="accent6">
                  <a:lumMod val="40000"/>
                  <a:lumOff val="60000"/>
                </a:schemeClr>
              </a:gs>
              <a:gs pos="46000">
                <a:srgbClr val="C00000">
                  <a:lumMod val="0"/>
                </a:srgbClr>
              </a:gs>
              <a:gs pos="29000">
                <a:srgbClr val="000000"/>
              </a:gs>
              <a:gs pos="67000">
                <a:schemeClr val="bg1">
                  <a:lumMod val="0"/>
                </a:schemeClr>
              </a:gs>
              <a:gs pos="53000">
                <a:schemeClr val="accent2">
                  <a:lumMod val="0"/>
                </a:schemeClr>
              </a:gs>
              <a:gs pos="0">
                <a:schemeClr val="bg1"/>
              </a:gs>
              <a:gs pos="100000">
                <a:schemeClr val="bg1"/>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3" name="12 Rectángulo"/>
          <p:cNvSpPr/>
          <p:nvPr/>
        </p:nvSpPr>
        <p:spPr>
          <a:xfrm>
            <a:off x="4588123" y="16462"/>
            <a:ext cx="4572000" cy="3429000"/>
          </a:xfrm>
          <a:prstGeom prst="rect">
            <a:avLst/>
          </a:prstGeom>
          <a:gradFill flip="none" rotWithShape="1">
            <a:gsLst>
              <a:gs pos="50000">
                <a:schemeClr val="accent6">
                  <a:lumMod val="40000"/>
                  <a:lumOff val="60000"/>
                </a:schemeClr>
              </a:gs>
              <a:gs pos="46000">
                <a:srgbClr val="C00000">
                  <a:lumMod val="0"/>
                </a:srgbClr>
              </a:gs>
              <a:gs pos="29000">
                <a:srgbClr val="000000"/>
              </a:gs>
              <a:gs pos="67000">
                <a:schemeClr val="bg1">
                  <a:lumMod val="0"/>
                </a:schemeClr>
              </a:gs>
              <a:gs pos="53000">
                <a:schemeClr val="accent2">
                  <a:lumMod val="0"/>
                </a:schemeClr>
              </a:gs>
              <a:gs pos="0">
                <a:schemeClr val="bg1"/>
              </a:gs>
              <a:gs pos="100000">
                <a:schemeClr val="bg1"/>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pic>
        <p:nvPicPr>
          <p:cNvPr id="17"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flipH="1">
            <a:off x="3131840" y="-243408"/>
            <a:ext cx="2588113" cy="23758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5400000" flipH="1">
            <a:off x="5834015" y="2166985"/>
            <a:ext cx="2588113" cy="23758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0800000" flipH="1">
            <a:off x="3275856" y="4725144"/>
            <a:ext cx="2588113" cy="23758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6200000" flipH="1">
            <a:off x="649439" y="2383009"/>
            <a:ext cx="2588113" cy="23758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10 Rectángulo"/>
          <p:cNvSpPr/>
          <p:nvPr/>
        </p:nvSpPr>
        <p:spPr>
          <a:xfrm>
            <a:off x="-108520" y="0"/>
            <a:ext cx="9284975"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380658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6" presetClass="emph" presetSubtype="0" fill="hold" grpId="0" nodeType="withEffect">
                                  <p:stCondLst>
                                    <p:cond delay="0"/>
                                  </p:stCondLst>
                                  <p:childTnLst>
                                    <p:animScale>
                                      <p:cBhvr>
                                        <p:cTn id="9" dur="5000" fill="hold"/>
                                        <p:tgtEl>
                                          <p:spTgt spid="13"/>
                                        </p:tgtEl>
                                      </p:cBhvr>
                                      <p:by x="25000" y="25000"/>
                                    </p:animScale>
                                  </p:childTnLst>
                                </p:cTn>
                              </p:par>
                              <p:par>
                                <p:cTn id="10" presetID="14" presetClass="exit" presetSubtype="10" fill="hold" grpId="1" nodeType="withEffect">
                                  <p:stCondLst>
                                    <p:cond delay="0"/>
                                  </p:stCondLst>
                                  <p:childTnLst>
                                    <p:animEffect transition="out" filter="randombar(horizontal)">
                                      <p:cBhvr>
                                        <p:cTn id="11" dur="5500"/>
                                        <p:tgtEl>
                                          <p:spTgt spid="13"/>
                                        </p:tgtEl>
                                      </p:cBhvr>
                                    </p:animEffect>
                                    <p:set>
                                      <p:cBhvr>
                                        <p:cTn id="12" dur="1" fill="hold">
                                          <p:stCondLst>
                                            <p:cond delay="5499"/>
                                          </p:stCondLst>
                                        </p:cTn>
                                        <p:tgtEl>
                                          <p:spTgt spid="13"/>
                                        </p:tgtEl>
                                        <p:attrNameLst>
                                          <p:attrName>style.visibility</p:attrName>
                                        </p:attrNameLst>
                                      </p:cBhvr>
                                      <p:to>
                                        <p:strVal val="hidden"/>
                                      </p:to>
                                    </p:set>
                                  </p:childTnLst>
                                </p:cTn>
                              </p:par>
                              <p:par>
                                <p:cTn id="13" presetID="6" presetClass="emph" presetSubtype="0" fill="hold" grpId="0" nodeType="withEffect">
                                  <p:stCondLst>
                                    <p:cond delay="0"/>
                                  </p:stCondLst>
                                  <p:childTnLst>
                                    <p:animScale>
                                      <p:cBhvr>
                                        <p:cTn id="14" dur="5000" fill="hold"/>
                                        <p:tgtEl>
                                          <p:spTgt spid="12"/>
                                        </p:tgtEl>
                                      </p:cBhvr>
                                      <p:by x="25000" y="25000"/>
                                    </p:animScale>
                                  </p:childTnLst>
                                </p:cTn>
                              </p:par>
                              <p:par>
                                <p:cTn id="15" presetID="14" presetClass="exit" presetSubtype="10" fill="hold" grpId="1" nodeType="withEffect">
                                  <p:stCondLst>
                                    <p:cond delay="0"/>
                                  </p:stCondLst>
                                  <p:childTnLst>
                                    <p:animEffect transition="out" filter="randombar(horizontal)">
                                      <p:cBhvr>
                                        <p:cTn id="16" dur="5500"/>
                                        <p:tgtEl>
                                          <p:spTgt spid="12"/>
                                        </p:tgtEl>
                                      </p:cBhvr>
                                    </p:animEffect>
                                    <p:set>
                                      <p:cBhvr>
                                        <p:cTn id="17" dur="1" fill="hold">
                                          <p:stCondLst>
                                            <p:cond delay="5499"/>
                                          </p:stCondLst>
                                        </p:cTn>
                                        <p:tgtEl>
                                          <p:spTgt spid="12"/>
                                        </p:tgtEl>
                                        <p:attrNameLst>
                                          <p:attrName>style.visibility</p:attrName>
                                        </p:attrNameLst>
                                      </p:cBhvr>
                                      <p:to>
                                        <p:strVal val="hidden"/>
                                      </p:to>
                                    </p:set>
                                  </p:childTnLst>
                                </p:cTn>
                              </p:par>
                              <p:par>
                                <p:cTn id="18" presetID="6" presetClass="emph" presetSubtype="0" fill="hold" grpId="0" nodeType="withEffect">
                                  <p:stCondLst>
                                    <p:cond delay="0"/>
                                  </p:stCondLst>
                                  <p:childTnLst>
                                    <p:animScale>
                                      <p:cBhvr>
                                        <p:cTn id="19" dur="5000" fill="hold"/>
                                        <p:tgtEl>
                                          <p:spTgt spid="15"/>
                                        </p:tgtEl>
                                      </p:cBhvr>
                                      <p:by x="25000" y="25000"/>
                                    </p:animScale>
                                  </p:childTnLst>
                                </p:cTn>
                              </p:par>
                              <p:par>
                                <p:cTn id="20" presetID="14" presetClass="exit" presetSubtype="10" fill="hold" grpId="1" nodeType="withEffect">
                                  <p:stCondLst>
                                    <p:cond delay="0"/>
                                  </p:stCondLst>
                                  <p:childTnLst>
                                    <p:animEffect transition="out" filter="randombar(horizontal)">
                                      <p:cBhvr>
                                        <p:cTn id="21" dur="5500"/>
                                        <p:tgtEl>
                                          <p:spTgt spid="15"/>
                                        </p:tgtEl>
                                      </p:cBhvr>
                                    </p:animEffect>
                                    <p:set>
                                      <p:cBhvr>
                                        <p:cTn id="22" dur="1" fill="hold">
                                          <p:stCondLst>
                                            <p:cond delay="5499"/>
                                          </p:stCondLst>
                                        </p:cTn>
                                        <p:tgtEl>
                                          <p:spTgt spid="15"/>
                                        </p:tgtEl>
                                        <p:attrNameLst>
                                          <p:attrName>style.visibility</p:attrName>
                                        </p:attrNameLst>
                                      </p:cBhvr>
                                      <p:to>
                                        <p:strVal val="hidden"/>
                                      </p:to>
                                    </p:set>
                                  </p:childTnLst>
                                </p:cTn>
                              </p:par>
                              <p:par>
                                <p:cTn id="23" presetID="6" presetClass="emph" presetSubtype="0" fill="hold" grpId="0" nodeType="withEffect">
                                  <p:stCondLst>
                                    <p:cond delay="0"/>
                                  </p:stCondLst>
                                  <p:childTnLst>
                                    <p:animScale>
                                      <p:cBhvr>
                                        <p:cTn id="24" dur="5000" fill="hold"/>
                                        <p:tgtEl>
                                          <p:spTgt spid="14"/>
                                        </p:tgtEl>
                                      </p:cBhvr>
                                      <p:by x="25000" y="25000"/>
                                    </p:animScale>
                                  </p:childTnLst>
                                </p:cTn>
                              </p:par>
                              <p:par>
                                <p:cTn id="25" presetID="14" presetClass="exit" presetSubtype="10" fill="hold" grpId="1" nodeType="withEffect">
                                  <p:stCondLst>
                                    <p:cond delay="0"/>
                                  </p:stCondLst>
                                  <p:childTnLst>
                                    <p:animEffect transition="out" filter="randombar(horizontal)">
                                      <p:cBhvr>
                                        <p:cTn id="26" dur="5500"/>
                                        <p:tgtEl>
                                          <p:spTgt spid="14"/>
                                        </p:tgtEl>
                                      </p:cBhvr>
                                    </p:animEffect>
                                    <p:set>
                                      <p:cBhvr>
                                        <p:cTn id="27" dur="1" fill="hold">
                                          <p:stCondLst>
                                            <p:cond delay="5499"/>
                                          </p:stCondLst>
                                        </p:cTn>
                                        <p:tgtEl>
                                          <p:spTgt spid="14"/>
                                        </p:tgtEl>
                                        <p:attrNameLst>
                                          <p:attrName>style.visibility</p:attrName>
                                        </p:attrNameLst>
                                      </p:cBhvr>
                                      <p:to>
                                        <p:strVal val="hidden"/>
                                      </p:to>
                                    </p:set>
                                  </p:childTnLst>
                                </p:cTn>
                              </p:par>
                              <p:par>
                                <p:cTn id="28" presetID="2" presetClass="entr" presetSubtype="1" fill="hold" nodeType="withEffect">
                                  <p:stCondLst>
                                    <p:cond delay="50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4000" fill="hold"/>
                                        <p:tgtEl>
                                          <p:spTgt spid="17"/>
                                        </p:tgtEl>
                                        <p:attrNameLst>
                                          <p:attrName>ppt_x</p:attrName>
                                        </p:attrNameLst>
                                      </p:cBhvr>
                                      <p:tavLst>
                                        <p:tav tm="0">
                                          <p:val>
                                            <p:strVal val="#ppt_x"/>
                                          </p:val>
                                        </p:tav>
                                        <p:tav tm="100000">
                                          <p:val>
                                            <p:strVal val="#ppt_x"/>
                                          </p:val>
                                        </p:tav>
                                      </p:tavLst>
                                    </p:anim>
                                    <p:anim calcmode="lin" valueType="num">
                                      <p:cBhvr additive="base">
                                        <p:cTn id="31" dur="4000" fill="hold"/>
                                        <p:tgtEl>
                                          <p:spTgt spid="17"/>
                                        </p:tgtEl>
                                        <p:attrNameLst>
                                          <p:attrName>ppt_y</p:attrName>
                                        </p:attrNameLst>
                                      </p:cBhvr>
                                      <p:tavLst>
                                        <p:tav tm="0">
                                          <p:val>
                                            <p:strVal val="0-#ppt_h/2"/>
                                          </p:val>
                                        </p:tav>
                                        <p:tav tm="100000">
                                          <p:val>
                                            <p:strVal val="#ppt_y"/>
                                          </p:val>
                                        </p:tav>
                                      </p:tavLst>
                                    </p:anim>
                                  </p:childTnLst>
                                </p:cTn>
                              </p:par>
                              <p:par>
                                <p:cTn id="32" presetID="19" presetClass="entr" presetSubtype="5" fill="hold" nodeType="withEffect">
                                  <p:stCondLst>
                                    <p:cond delay="500"/>
                                  </p:stCondLst>
                                  <p:childTnLst>
                                    <p:set>
                                      <p:cBhvr>
                                        <p:cTn id="33" dur="1" fill="hold">
                                          <p:stCondLst>
                                            <p:cond delay="0"/>
                                          </p:stCondLst>
                                        </p:cTn>
                                        <p:tgtEl>
                                          <p:spTgt spid="17"/>
                                        </p:tgtEl>
                                        <p:attrNameLst>
                                          <p:attrName>style.visibility</p:attrName>
                                        </p:attrNameLst>
                                      </p:cBhvr>
                                      <p:to>
                                        <p:strVal val="visible"/>
                                      </p:to>
                                    </p:set>
                                    <p:anim calcmode="lin" valueType="num">
                                      <p:cBhvr>
                                        <p:cTn id="34" dur="4000" fill="hold"/>
                                        <p:tgtEl>
                                          <p:spTgt spid="17"/>
                                        </p:tgtEl>
                                        <p:attrNameLst>
                                          <p:attrName>ppt_w</p:attrName>
                                        </p:attrNameLst>
                                      </p:cBhvr>
                                      <p:tavLst>
                                        <p:tav tm="0">
                                          <p:val>
                                            <p:strVal val="#ppt_w"/>
                                          </p:val>
                                        </p:tav>
                                        <p:tav tm="100000">
                                          <p:val>
                                            <p:strVal val="#ppt_w"/>
                                          </p:val>
                                        </p:tav>
                                      </p:tavLst>
                                    </p:anim>
                                    <p:anim calcmode="lin" valueType="num">
                                      <p:cBhvr>
                                        <p:cTn id="35" dur="4000" fill="hold"/>
                                        <p:tgtEl>
                                          <p:spTgt spid="17"/>
                                        </p:tgtEl>
                                        <p:attrNameLst>
                                          <p:attrName>ppt_h</p:attrName>
                                        </p:attrNameLst>
                                      </p:cBhvr>
                                      <p:tavLst>
                                        <p:tav tm="0" fmla="#ppt_h*sin(2.5*pi*$)">
                                          <p:val>
                                            <p:fltVal val="0"/>
                                          </p:val>
                                        </p:tav>
                                        <p:tav tm="100000">
                                          <p:val>
                                            <p:fltVal val="1"/>
                                          </p:val>
                                        </p:tav>
                                      </p:tavLst>
                                    </p:anim>
                                  </p:childTnLst>
                                </p:cTn>
                              </p:par>
                              <p:par>
                                <p:cTn id="36" presetID="2" presetClass="exit" presetSubtype="4" fill="hold" nodeType="withEffect">
                                  <p:stCondLst>
                                    <p:cond delay="500"/>
                                  </p:stCondLst>
                                  <p:childTnLst>
                                    <p:anim calcmode="lin" valueType="num">
                                      <p:cBhvr additive="base">
                                        <p:cTn id="37" dur="4500"/>
                                        <p:tgtEl>
                                          <p:spTgt spid="17"/>
                                        </p:tgtEl>
                                        <p:attrNameLst>
                                          <p:attrName>ppt_x</p:attrName>
                                        </p:attrNameLst>
                                      </p:cBhvr>
                                      <p:tavLst>
                                        <p:tav tm="0">
                                          <p:val>
                                            <p:strVal val="ppt_x"/>
                                          </p:val>
                                        </p:tav>
                                        <p:tav tm="100000">
                                          <p:val>
                                            <p:strVal val="ppt_x"/>
                                          </p:val>
                                        </p:tav>
                                      </p:tavLst>
                                    </p:anim>
                                    <p:anim calcmode="lin" valueType="num">
                                      <p:cBhvr additive="base">
                                        <p:cTn id="38" dur="4500"/>
                                        <p:tgtEl>
                                          <p:spTgt spid="17"/>
                                        </p:tgtEl>
                                        <p:attrNameLst>
                                          <p:attrName>ppt_y</p:attrName>
                                        </p:attrNameLst>
                                      </p:cBhvr>
                                      <p:tavLst>
                                        <p:tav tm="0">
                                          <p:val>
                                            <p:strVal val="ppt_y"/>
                                          </p:val>
                                        </p:tav>
                                        <p:tav tm="100000">
                                          <p:val>
                                            <p:strVal val="1+ppt_h/2"/>
                                          </p:val>
                                        </p:tav>
                                      </p:tavLst>
                                    </p:anim>
                                    <p:set>
                                      <p:cBhvr>
                                        <p:cTn id="39" dur="1" fill="hold">
                                          <p:stCondLst>
                                            <p:cond delay="4499"/>
                                          </p:stCondLst>
                                        </p:cTn>
                                        <p:tgtEl>
                                          <p:spTgt spid="17"/>
                                        </p:tgtEl>
                                        <p:attrNameLst>
                                          <p:attrName>style.visibility</p:attrName>
                                        </p:attrNameLst>
                                      </p:cBhvr>
                                      <p:to>
                                        <p:strVal val="hidden"/>
                                      </p:to>
                                    </p:set>
                                  </p:childTnLst>
                                </p:cTn>
                              </p:par>
                              <p:par>
                                <p:cTn id="40" presetID="2" presetClass="entr" presetSubtype="4" fill="hold" nodeType="withEffect">
                                  <p:stCondLst>
                                    <p:cond delay="50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4000" fill="hold"/>
                                        <p:tgtEl>
                                          <p:spTgt spid="19"/>
                                        </p:tgtEl>
                                        <p:attrNameLst>
                                          <p:attrName>ppt_x</p:attrName>
                                        </p:attrNameLst>
                                      </p:cBhvr>
                                      <p:tavLst>
                                        <p:tav tm="0">
                                          <p:val>
                                            <p:strVal val="#ppt_x"/>
                                          </p:val>
                                        </p:tav>
                                        <p:tav tm="100000">
                                          <p:val>
                                            <p:strVal val="#ppt_x"/>
                                          </p:val>
                                        </p:tav>
                                      </p:tavLst>
                                    </p:anim>
                                    <p:anim calcmode="lin" valueType="num">
                                      <p:cBhvr additive="base">
                                        <p:cTn id="43" dur="4000" fill="hold"/>
                                        <p:tgtEl>
                                          <p:spTgt spid="19"/>
                                        </p:tgtEl>
                                        <p:attrNameLst>
                                          <p:attrName>ppt_y</p:attrName>
                                        </p:attrNameLst>
                                      </p:cBhvr>
                                      <p:tavLst>
                                        <p:tav tm="0">
                                          <p:val>
                                            <p:strVal val="1+#ppt_h/2"/>
                                          </p:val>
                                        </p:tav>
                                        <p:tav tm="100000">
                                          <p:val>
                                            <p:strVal val="#ppt_y"/>
                                          </p:val>
                                        </p:tav>
                                      </p:tavLst>
                                    </p:anim>
                                  </p:childTnLst>
                                </p:cTn>
                              </p:par>
                              <p:par>
                                <p:cTn id="44" presetID="19" presetClass="entr" presetSubtype="5" fill="hold" nodeType="withEffect">
                                  <p:stCondLst>
                                    <p:cond delay="500"/>
                                  </p:stCondLst>
                                  <p:childTnLst>
                                    <p:set>
                                      <p:cBhvr>
                                        <p:cTn id="45" dur="1" fill="hold">
                                          <p:stCondLst>
                                            <p:cond delay="0"/>
                                          </p:stCondLst>
                                        </p:cTn>
                                        <p:tgtEl>
                                          <p:spTgt spid="19"/>
                                        </p:tgtEl>
                                        <p:attrNameLst>
                                          <p:attrName>style.visibility</p:attrName>
                                        </p:attrNameLst>
                                      </p:cBhvr>
                                      <p:to>
                                        <p:strVal val="visible"/>
                                      </p:to>
                                    </p:set>
                                    <p:anim calcmode="lin" valueType="num">
                                      <p:cBhvr>
                                        <p:cTn id="46" dur="4000" fill="hold"/>
                                        <p:tgtEl>
                                          <p:spTgt spid="19"/>
                                        </p:tgtEl>
                                        <p:attrNameLst>
                                          <p:attrName>ppt_w</p:attrName>
                                        </p:attrNameLst>
                                      </p:cBhvr>
                                      <p:tavLst>
                                        <p:tav tm="0">
                                          <p:val>
                                            <p:strVal val="#ppt_w"/>
                                          </p:val>
                                        </p:tav>
                                        <p:tav tm="100000">
                                          <p:val>
                                            <p:strVal val="#ppt_w"/>
                                          </p:val>
                                        </p:tav>
                                      </p:tavLst>
                                    </p:anim>
                                    <p:anim calcmode="lin" valueType="num">
                                      <p:cBhvr>
                                        <p:cTn id="47" dur="4000" fill="hold"/>
                                        <p:tgtEl>
                                          <p:spTgt spid="19"/>
                                        </p:tgtEl>
                                        <p:attrNameLst>
                                          <p:attrName>ppt_h</p:attrName>
                                        </p:attrNameLst>
                                      </p:cBhvr>
                                      <p:tavLst>
                                        <p:tav tm="0" fmla="#ppt_h*sin(2.5*pi*$)">
                                          <p:val>
                                            <p:fltVal val="0"/>
                                          </p:val>
                                        </p:tav>
                                        <p:tav tm="100000">
                                          <p:val>
                                            <p:fltVal val="1"/>
                                          </p:val>
                                        </p:tav>
                                      </p:tavLst>
                                    </p:anim>
                                  </p:childTnLst>
                                </p:cTn>
                              </p:par>
                              <p:par>
                                <p:cTn id="48" presetID="2" presetClass="exit" presetSubtype="1" fill="hold" nodeType="withEffect">
                                  <p:stCondLst>
                                    <p:cond delay="500"/>
                                  </p:stCondLst>
                                  <p:childTnLst>
                                    <p:anim calcmode="lin" valueType="num">
                                      <p:cBhvr additive="base">
                                        <p:cTn id="49" dur="4500"/>
                                        <p:tgtEl>
                                          <p:spTgt spid="19"/>
                                        </p:tgtEl>
                                        <p:attrNameLst>
                                          <p:attrName>ppt_x</p:attrName>
                                        </p:attrNameLst>
                                      </p:cBhvr>
                                      <p:tavLst>
                                        <p:tav tm="0">
                                          <p:val>
                                            <p:strVal val="ppt_x"/>
                                          </p:val>
                                        </p:tav>
                                        <p:tav tm="100000">
                                          <p:val>
                                            <p:strVal val="ppt_x"/>
                                          </p:val>
                                        </p:tav>
                                      </p:tavLst>
                                    </p:anim>
                                    <p:anim calcmode="lin" valueType="num">
                                      <p:cBhvr additive="base">
                                        <p:cTn id="50" dur="4500"/>
                                        <p:tgtEl>
                                          <p:spTgt spid="19"/>
                                        </p:tgtEl>
                                        <p:attrNameLst>
                                          <p:attrName>ppt_y</p:attrName>
                                        </p:attrNameLst>
                                      </p:cBhvr>
                                      <p:tavLst>
                                        <p:tav tm="0">
                                          <p:val>
                                            <p:strVal val="ppt_y"/>
                                          </p:val>
                                        </p:tav>
                                        <p:tav tm="100000">
                                          <p:val>
                                            <p:strVal val="0-ppt_h/2"/>
                                          </p:val>
                                        </p:tav>
                                      </p:tavLst>
                                    </p:anim>
                                    <p:set>
                                      <p:cBhvr>
                                        <p:cTn id="51" dur="1" fill="hold">
                                          <p:stCondLst>
                                            <p:cond delay="4499"/>
                                          </p:stCondLst>
                                        </p:cTn>
                                        <p:tgtEl>
                                          <p:spTgt spid="19"/>
                                        </p:tgtEl>
                                        <p:attrNameLst>
                                          <p:attrName>style.visibility</p:attrName>
                                        </p:attrNameLst>
                                      </p:cBhvr>
                                      <p:to>
                                        <p:strVal val="hidden"/>
                                      </p:to>
                                    </p:set>
                                  </p:childTnLst>
                                </p:cTn>
                              </p:par>
                              <p:par>
                                <p:cTn id="52" presetID="2" presetClass="entr" presetSubtype="8" fill="hold" nodeType="withEffect">
                                  <p:stCondLst>
                                    <p:cond delay="500"/>
                                  </p:stCondLst>
                                  <p:childTnLst>
                                    <p:set>
                                      <p:cBhvr>
                                        <p:cTn id="53" dur="1" fill="hold">
                                          <p:stCondLst>
                                            <p:cond delay="0"/>
                                          </p:stCondLst>
                                        </p:cTn>
                                        <p:tgtEl>
                                          <p:spTgt spid="20"/>
                                        </p:tgtEl>
                                        <p:attrNameLst>
                                          <p:attrName>style.visibility</p:attrName>
                                        </p:attrNameLst>
                                      </p:cBhvr>
                                      <p:to>
                                        <p:strVal val="visible"/>
                                      </p:to>
                                    </p:set>
                                    <p:anim calcmode="lin" valueType="num">
                                      <p:cBhvr additive="base">
                                        <p:cTn id="54" dur="4000" fill="hold"/>
                                        <p:tgtEl>
                                          <p:spTgt spid="20"/>
                                        </p:tgtEl>
                                        <p:attrNameLst>
                                          <p:attrName>ppt_x</p:attrName>
                                        </p:attrNameLst>
                                      </p:cBhvr>
                                      <p:tavLst>
                                        <p:tav tm="0">
                                          <p:val>
                                            <p:strVal val="0-#ppt_w/2"/>
                                          </p:val>
                                        </p:tav>
                                        <p:tav tm="100000">
                                          <p:val>
                                            <p:strVal val="#ppt_x"/>
                                          </p:val>
                                        </p:tav>
                                      </p:tavLst>
                                    </p:anim>
                                    <p:anim calcmode="lin" valueType="num">
                                      <p:cBhvr additive="base">
                                        <p:cTn id="55" dur="4000" fill="hold"/>
                                        <p:tgtEl>
                                          <p:spTgt spid="20"/>
                                        </p:tgtEl>
                                        <p:attrNameLst>
                                          <p:attrName>ppt_y</p:attrName>
                                        </p:attrNameLst>
                                      </p:cBhvr>
                                      <p:tavLst>
                                        <p:tav tm="0">
                                          <p:val>
                                            <p:strVal val="#ppt_y"/>
                                          </p:val>
                                        </p:tav>
                                        <p:tav tm="100000">
                                          <p:val>
                                            <p:strVal val="#ppt_y"/>
                                          </p:val>
                                        </p:tav>
                                      </p:tavLst>
                                    </p:anim>
                                  </p:childTnLst>
                                </p:cTn>
                              </p:par>
                              <p:par>
                                <p:cTn id="56" presetID="19" presetClass="entr" presetSubtype="10" fill="hold" nodeType="withEffect">
                                  <p:stCondLst>
                                    <p:cond delay="500"/>
                                  </p:stCondLst>
                                  <p:childTnLst>
                                    <p:set>
                                      <p:cBhvr>
                                        <p:cTn id="57" dur="1" fill="hold">
                                          <p:stCondLst>
                                            <p:cond delay="0"/>
                                          </p:stCondLst>
                                        </p:cTn>
                                        <p:tgtEl>
                                          <p:spTgt spid="20"/>
                                        </p:tgtEl>
                                        <p:attrNameLst>
                                          <p:attrName>style.visibility</p:attrName>
                                        </p:attrNameLst>
                                      </p:cBhvr>
                                      <p:to>
                                        <p:strVal val="visible"/>
                                      </p:to>
                                    </p:set>
                                    <p:anim calcmode="lin" valueType="num">
                                      <p:cBhvr>
                                        <p:cTn id="58" dur="4000" fill="hold"/>
                                        <p:tgtEl>
                                          <p:spTgt spid="20"/>
                                        </p:tgtEl>
                                        <p:attrNameLst>
                                          <p:attrName>ppt_w</p:attrName>
                                        </p:attrNameLst>
                                      </p:cBhvr>
                                      <p:tavLst>
                                        <p:tav tm="0" fmla="#ppt_w*sin(2.5*pi*$)">
                                          <p:val>
                                            <p:fltVal val="0"/>
                                          </p:val>
                                        </p:tav>
                                        <p:tav tm="100000">
                                          <p:val>
                                            <p:fltVal val="1"/>
                                          </p:val>
                                        </p:tav>
                                      </p:tavLst>
                                    </p:anim>
                                    <p:anim calcmode="lin" valueType="num">
                                      <p:cBhvr>
                                        <p:cTn id="59" dur="4000" fill="hold"/>
                                        <p:tgtEl>
                                          <p:spTgt spid="20"/>
                                        </p:tgtEl>
                                        <p:attrNameLst>
                                          <p:attrName>ppt_h</p:attrName>
                                        </p:attrNameLst>
                                      </p:cBhvr>
                                      <p:tavLst>
                                        <p:tav tm="0">
                                          <p:val>
                                            <p:strVal val="#ppt_h"/>
                                          </p:val>
                                        </p:tav>
                                        <p:tav tm="100000">
                                          <p:val>
                                            <p:strVal val="#ppt_h"/>
                                          </p:val>
                                        </p:tav>
                                      </p:tavLst>
                                    </p:anim>
                                  </p:childTnLst>
                                </p:cTn>
                              </p:par>
                              <p:par>
                                <p:cTn id="60" presetID="2" presetClass="exit" presetSubtype="2" fill="hold" nodeType="withEffect">
                                  <p:stCondLst>
                                    <p:cond delay="500"/>
                                  </p:stCondLst>
                                  <p:childTnLst>
                                    <p:anim calcmode="lin" valueType="num">
                                      <p:cBhvr additive="base">
                                        <p:cTn id="61" dur="4500"/>
                                        <p:tgtEl>
                                          <p:spTgt spid="20"/>
                                        </p:tgtEl>
                                        <p:attrNameLst>
                                          <p:attrName>ppt_x</p:attrName>
                                        </p:attrNameLst>
                                      </p:cBhvr>
                                      <p:tavLst>
                                        <p:tav tm="0">
                                          <p:val>
                                            <p:strVal val="ppt_x"/>
                                          </p:val>
                                        </p:tav>
                                        <p:tav tm="100000">
                                          <p:val>
                                            <p:strVal val="1+ppt_w/2"/>
                                          </p:val>
                                        </p:tav>
                                      </p:tavLst>
                                    </p:anim>
                                    <p:anim calcmode="lin" valueType="num">
                                      <p:cBhvr additive="base">
                                        <p:cTn id="62" dur="4500"/>
                                        <p:tgtEl>
                                          <p:spTgt spid="20"/>
                                        </p:tgtEl>
                                        <p:attrNameLst>
                                          <p:attrName>ppt_y</p:attrName>
                                        </p:attrNameLst>
                                      </p:cBhvr>
                                      <p:tavLst>
                                        <p:tav tm="0">
                                          <p:val>
                                            <p:strVal val="ppt_y"/>
                                          </p:val>
                                        </p:tav>
                                        <p:tav tm="100000">
                                          <p:val>
                                            <p:strVal val="ppt_y"/>
                                          </p:val>
                                        </p:tav>
                                      </p:tavLst>
                                    </p:anim>
                                    <p:set>
                                      <p:cBhvr>
                                        <p:cTn id="63" dur="1" fill="hold">
                                          <p:stCondLst>
                                            <p:cond delay="4499"/>
                                          </p:stCondLst>
                                        </p:cTn>
                                        <p:tgtEl>
                                          <p:spTgt spid="20"/>
                                        </p:tgtEl>
                                        <p:attrNameLst>
                                          <p:attrName>style.visibility</p:attrName>
                                        </p:attrNameLst>
                                      </p:cBhvr>
                                      <p:to>
                                        <p:strVal val="hidden"/>
                                      </p:to>
                                    </p:set>
                                  </p:childTnLst>
                                </p:cTn>
                              </p:par>
                              <p:par>
                                <p:cTn id="64" presetID="2" presetClass="entr" presetSubtype="2" fill="hold" nodeType="withEffect">
                                  <p:stCondLst>
                                    <p:cond delay="50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4000" fill="hold"/>
                                        <p:tgtEl>
                                          <p:spTgt spid="18"/>
                                        </p:tgtEl>
                                        <p:attrNameLst>
                                          <p:attrName>ppt_x</p:attrName>
                                        </p:attrNameLst>
                                      </p:cBhvr>
                                      <p:tavLst>
                                        <p:tav tm="0">
                                          <p:val>
                                            <p:strVal val="1+#ppt_w/2"/>
                                          </p:val>
                                        </p:tav>
                                        <p:tav tm="100000">
                                          <p:val>
                                            <p:strVal val="#ppt_x"/>
                                          </p:val>
                                        </p:tav>
                                      </p:tavLst>
                                    </p:anim>
                                    <p:anim calcmode="lin" valueType="num">
                                      <p:cBhvr additive="base">
                                        <p:cTn id="67" dur="4000" fill="hold"/>
                                        <p:tgtEl>
                                          <p:spTgt spid="18"/>
                                        </p:tgtEl>
                                        <p:attrNameLst>
                                          <p:attrName>ppt_y</p:attrName>
                                        </p:attrNameLst>
                                      </p:cBhvr>
                                      <p:tavLst>
                                        <p:tav tm="0">
                                          <p:val>
                                            <p:strVal val="#ppt_y"/>
                                          </p:val>
                                        </p:tav>
                                        <p:tav tm="100000">
                                          <p:val>
                                            <p:strVal val="#ppt_y"/>
                                          </p:val>
                                        </p:tav>
                                      </p:tavLst>
                                    </p:anim>
                                  </p:childTnLst>
                                </p:cTn>
                              </p:par>
                              <p:par>
                                <p:cTn id="68" presetID="19" presetClass="entr" presetSubtype="10" fill="hold" nodeType="withEffect">
                                  <p:stCondLst>
                                    <p:cond delay="500"/>
                                  </p:stCondLst>
                                  <p:childTnLst>
                                    <p:set>
                                      <p:cBhvr>
                                        <p:cTn id="69" dur="1" fill="hold">
                                          <p:stCondLst>
                                            <p:cond delay="0"/>
                                          </p:stCondLst>
                                        </p:cTn>
                                        <p:tgtEl>
                                          <p:spTgt spid="18"/>
                                        </p:tgtEl>
                                        <p:attrNameLst>
                                          <p:attrName>style.visibility</p:attrName>
                                        </p:attrNameLst>
                                      </p:cBhvr>
                                      <p:to>
                                        <p:strVal val="visible"/>
                                      </p:to>
                                    </p:set>
                                    <p:anim calcmode="lin" valueType="num">
                                      <p:cBhvr>
                                        <p:cTn id="70" dur="4000" fill="hold"/>
                                        <p:tgtEl>
                                          <p:spTgt spid="18"/>
                                        </p:tgtEl>
                                        <p:attrNameLst>
                                          <p:attrName>ppt_w</p:attrName>
                                        </p:attrNameLst>
                                      </p:cBhvr>
                                      <p:tavLst>
                                        <p:tav tm="0" fmla="#ppt_w*sin(2.5*pi*$)">
                                          <p:val>
                                            <p:fltVal val="0"/>
                                          </p:val>
                                        </p:tav>
                                        <p:tav tm="100000">
                                          <p:val>
                                            <p:fltVal val="1"/>
                                          </p:val>
                                        </p:tav>
                                      </p:tavLst>
                                    </p:anim>
                                    <p:anim calcmode="lin" valueType="num">
                                      <p:cBhvr>
                                        <p:cTn id="71" dur="4000" fill="hold"/>
                                        <p:tgtEl>
                                          <p:spTgt spid="18"/>
                                        </p:tgtEl>
                                        <p:attrNameLst>
                                          <p:attrName>ppt_h</p:attrName>
                                        </p:attrNameLst>
                                      </p:cBhvr>
                                      <p:tavLst>
                                        <p:tav tm="0">
                                          <p:val>
                                            <p:strVal val="#ppt_h"/>
                                          </p:val>
                                        </p:tav>
                                        <p:tav tm="100000">
                                          <p:val>
                                            <p:strVal val="#ppt_h"/>
                                          </p:val>
                                        </p:tav>
                                      </p:tavLst>
                                    </p:anim>
                                  </p:childTnLst>
                                </p:cTn>
                              </p:par>
                              <p:par>
                                <p:cTn id="72" presetID="2" presetClass="exit" presetSubtype="8" fill="hold" nodeType="withEffect">
                                  <p:stCondLst>
                                    <p:cond delay="500"/>
                                  </p:stCondLst>
                                  <p:childTnLst>
                                    <p:anim calcmode="lin" valueType="num">
                                      <p:cBhvr additive="base">
                                        <p:cTn id="73" dur="4500"/>
                                        <p:tgtEl>
                                          <p:spTgt spid="18"/>
                                        </p:tgtEl>
                                        <p:attrNameLst>
                                          <p:attrName>ppt_x</p:attrName>
                                        </p:attrNameLst>
                                      </p:cBhvr>
                                      <p:tavLst>
                                        <p:tav tm="0">
                                          <p:val>
                                            <p:strVal val="ppt_x"/>
                                          </p:val>
                                        </p:tav>
                                        <p:tav tm="100000">
                                          <p:val>
                                            <p:strVal val="0-ppt_w/2"/>
                                          </p:val>
                                        </p:tav>
                                      </p:tavLst>
                                    </p:anim>
                                    <p:anim calcmode="lin" valueType="num">
                                      <p:cBhvr additive="base">
                                        <p:cTn id="74" dur="4500"/>
                                        <p:tgtEl>
                                          <p:spTgt spid="18"/>
                                        </p:tgtEl>
                                        <p:attrNameLst>
                                          <p:attrName>ppt_y</p:attrName>
                                        </p:attrNameLst>
                                      </p:cBhvr>
                                      <p:tavLst>
                                        <p:tav tm="0">
                                          <p:val>
                                            <p:strVal val="ppt_y"/>
                                          </p:val>
                                        </p:tav>
                                        <p:tav tm="100000">
                                          <p:val>
                                            <p:strVal val="ppt_y"/>
                                          </p:val>
                                        </p:tav>
                                      </p:tavLst>
                                    </p:anim>
                                    <p:set>
                                      <p:cBhvr>
                                        <p:cTn id="75" dur="1" fill="hold">
                                          <p:stCondLst>
                                            <p:cond delay="4499"/>
                                          </p:stCondLst>
                                        </p:cTn>
                                        <p:tgtEl>
                                          <p:spTgt spid="18"/>
                                        </p:tgtEl>
                                        <p:attrNameLst>
                                          <p:attrName>style.visibility</p:attrName>
                                        </p:attrNameLst>
                                      </p:cBhvr>
                                      <p:to>
                                        <p:strVal val="hidden"/>
                                      </p:to>
                                    </p:set>
                                  </p:childTnLst>
                                </p:cTn>
                              </p:par>
                              <p:par>
                                <p:cTn id="76" presetID="23" presetClass="entr" presetSubtype="16" fill="hold" nodeType="withEffect">
                                  <p:stCondLst>
                                    <p:cond delay="500"/>
                                  </p:stCondLst>
                                  <p:childTnLst>
                                    <p:set>
                                      <p:cBhvr>
                                        <p:cTn id="77" dur="1" fill="hold">
                                          <p:stCondLst>
                                            <p:cond delay="0"/>
                                          </p:stCondLst>
                                        </p:cTn>
                                        <p:tgtEl>
                                          <p:spTgt spid="16"/>
                                        </p:tgtEl>
                                        <p:attrNameLst>
                                          <p:attrName>style.visibility</p:attrName>
                                        </p:attrNameLst>
                                      </p:cBhvr>
                                      <p:to>
                                        <p:strVal val="visible"/>
                                      </p:to>
                                    </p:set>
                                    <p:anim calcmode="lin" valueType="num">
                                      <p:cBhvr>
                                        <p:cTn id="78" dur="4500" fill="hold"/>
                                        <p:tgtEl>
                                          <p:spTgt spid="16"/>
                                        </p:tgtEl>
                                        <p:attrNameLst>
                                          <p:attrName>ppt_w</p:attrName>
                                        </p:attrNameLst>
                                      </p:cBhvr>
                                      <p:tavLst>
                                        <p:tav tm="0">
                                          <p:val>
                                            <p:fltVal val="0"/>
                                          </p:val>
                                        </p:tav>
                                        <p:tav tm="100000">
                                          <p:val>
                                            <p:strVal val="#ppt_w"/>
                                          </p:val>
                                        </p:tav>
                                      </p:tavLst>
                                    </p:anim>
                                    <p:anim calcmode="lin" valueType="num">
                                      <p:cBhvr>
                                        <p:cTn id="79" dur="4500" fill="hold"/>
                                        <p:tgtEl>
                                          <p:spTgt spid="16"/>
                                        </p:tgtEl>
                                        <p:attrNameLst>
                                          <p:attrName>ppt_h</p:attrName>
                                        </p:attrNameLst>
                                      </p:cBhvr>
                                      <p:tavLst>
                                        <p:tav tm="0">
                                          <p:val>
                                            <p:fltVal val="0"/>
                                          </p:val>
                                        </p:tav>
                                        <p:tav tm="100000">
                                          <p:val>
                                            <p:strVal val="#ppt_h"/>
                                          </p:val>
                                        </p:tav>
                                      </p:tavLst>
                                    </p:anim>
                                  </p:childTnLst>
                                </p:cTn>
                              </p:par>
                              <p:par>
                                <p:cTn id="80" presetID="4" presetClass="entr" presetSubtype="32" fill="hold" nodeType="withEffect">
                                  <p:stCondLst>
                                    <p:cond delay="500"/>
                                  </p:stCondLst>
                                  <p:childTnLst>
                                    <p:set>
                                      <p:cBhvr>
                                        <p:cTn id="81" dur="1" fill="hold">
                                          <p:stCondLst>
                                            <p:cond delay="0"/>
                                          </p:stCondLst>
                                        </p:cTn>
                                        <p:tgtEl>
                                          <p:spTgt spid="16"/>
                                        </p:tgtEl>
                                        <p:attrNameLst>
                                          <p:attrName>style.visibility</p:attrName>
                                        </p:attrNameLst>
                                      </p:cBhvr>
                                      <p:to>
                                        <p:strVal val="visible"/>
                                      </p:to>
                                    </p:set>
                                    <p:animEffect transition="in" filter="box(out)">
                                      <p:cBhvr>
                                        <p:cTn id="82" dur="4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5" grpId="1" animBg="1"/>
      <p:bldP spid="14" grpId="0" animBg="1"/>
      <p:bldP spid="14" grpId="1" animBg="1"/>
      <p:bldP spid="12" grpId="0" animBg="1"/>
      <p:bldP spid="12" grpId="1" animBg="1"/>
      <p:bldP spid="13" grpId="0" animBg="1"/>
      <p:bldP spid="13" grpId="1" animBg="1"/>
      <p:bldP spid="11"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17 Rectángulo"/>
          <p:cNvSpPr/>
          <p:nvPr/>
        </p:nvSpPr>
        <p:spPr>
          <a:xfrm rot="5400000" flipH="1">
            <a:off x="1129308" y="1729104"/>
            <a:ext cx="6858000" cy="3429000"/>
          </a:xfrm>
          <a:prstGeom prst="rect">
            <a:avLst/>
          </a:prstGeom>
          <a:gradFill flip="none" rotWithShape="1">
            <a:gsLst>
              <a:gs pos="2000">
                <a:schemeClr val="accent6">
                  <a:lumMod val="40000"/>
                  <a:lumOff val="60000"/>
                </a:schemeClr>
              </a:gs>
              <a:gs pos="48000">
                <a:schemeClr val="accent2">
                  <a:lumMod val="0"/>
                </a:schemeClr>
              </a:gs>
              <a:gs pos="54000">
                <a:schemeClr val="accent2">
                  <a:lumMod val="0"/>
                </a:schemeClr>
              </a:gs>
              <a:gs pos="0">
                <a:schemeClr val="accent2">
                  <a:lumMod val="0"/>
                </a:schemeClr>
              </a:gs>
              <a:gs pos="97000">
                <a:schemeClr val="accent6">
                  <a:lumMod val="40000"/>
                  <a:lumOff val="60000"/>
                </a:schemeClr>
              </a:gs>
              <a:gs pos="100000">
                <a:srgbClr val="000000"/>
              </a:gs>
              <a:gs pos="94000">
                <a:srgbClr val="000000"/>
              </a:gs>
              <a:gs pos="5000">
                <a:srgbClr val="663012">
                  <a:lumMod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pic>
        <p:nvPicPr>
          <p:cNvPr id="2" name="1 Imagen" descr="Diapositiva44"/>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pic>
        <p:nvPicPr>
          <p:cNvPr id="8" name="7 Imagen" descr="Diapositiva44"/>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12995"/>
            <a:ext cx="9144000" cy="6858000"/>
          </a:xfrm>
          <a:prstGeom prst="rect">
            <a:avLst/>
          </a:prstGeom>
          <a:noFill/>
          <a:ln>
            <a:noFill/>
          </a:ln>
        </p:spPr>
      </p:pic>
      <p:pic>
        <p:nvPicPr>
          <p:cNvPr id="3" name="2 Imagen" descr="Imagen16"/>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2555776" y="-315416"/>
            <a:ext cx="2160240" cy="2164750"/>
          </a:xfrm>
          <a:prstGeom prst="rect">
            <a:avLst/>
          </a:prstGeom>
          <a:noFill/>
          <a:ln>
            <a:noFill/>
          </a:ln>
        </p:spPr>
      </p:pic>
      <p:pic>
        <p:nvPicPr>
          <p:cNvPr id="4" name="3 Imagen" descr="Imagen16"/>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flipH="1">
            <a:off x="4355976" y="-315416"/>
            <a:ext cx="2160240" cy="2164750"/>
          </a:xfrm>
          <a:prstGeom prst="rect">
            <a:avLst/>
          </a:prstGeom>
          <a:noFill/>
          <a:ln>
            <a:noFill/>
          </a:ln>
        </p:spPr>
      </p:pic>
      <p:pic>
        <p:nvPicPr>
          <p:cNvPr id="11" name="10 Imagen" descr="Imagen16"/>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2555776" y="1268760"/>
            <a:ext cx="2160240" cy="2164750"/>
          </a:xfrm>
          <a:prstGeom prst="rect">
            <a:avLst/>
          </a:prstGeom>
          <a:noFill/>
          <a:ln>
            <a:noFill/>
          </a:ln>
        </p:spPr>
      </p:pic>
      <p:pic>
        <p:nvPicPr>
          <p:cNvPr id="12" name="11 Imagen" descr="Imagen16"/>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2555776" y="2996952"/>
            <a:ext cx="2160240" cy="2164750"/>
          </a:xfrm>
          <a:prstGeom prst="rect">
            <a:avLst/>
          </a:prstGeom>
          <a:noFill/>
          <a:ln>
            <a:noFill/>
          </a:ln>
        </p:spPr>
      </p:pic>
      <p:pic>
        <p:nvPicPr>
          <p:cNvPr id="13" name="12 Imagen" descr="Imagen16"/>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2555776" y="4797152"/>
            <a:ext cx="2160240" cy="2164750"/>
          </a:xfrm>
          <a:prstGeom prst="rect">
            <a:avLst/>
          </a:prstGeom>
          <a:noFill/>
          <a:ln>
            <a:noFill/>
          </a:ln>
        </p:spPr>
      </p:pic>
      <p:pic>
        <p:nvPicPr>
          <p:cNvPr id="14" name="13 Imagen" descr="Imagen16"/>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flipH="1">
            <a:off x="4355976" y="1268760"/>
            <a:ext cx="2160240" cy="2164750"/>
          </a:xfrm>
          <a:prstGeom prst="rect">
            <a:avLst/>
          </a:prstGeom>
          <a:noFill/>
          <a:ln>
            <a:noFill/>
          </a:ln>
        </p:spPr>
      </p:pic>
      <p:pic>
        <p:nvPicPr>
          <p:cNvPr id="15" name="14 Imagen" descr="Imagen16"/>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flipH="1">
            <a:off x="4355976" y="2996952"/>
            <a:ext cx="2160240" cy="2164750"/>
          </a:xfrm>
          <a:prstGeom prst="rect">
            <a:avLst/>
          </a:prstGeom>
          <a:noFill/>
          <a:ln>
            <a:noFill/>
          </a:ln>
        </p:spPr>
      </p:pic>
      <p:pic>
        <p:nvPicPr>
          <p:cNvPr id="16" name="15 Imagen" descr="Imagen16"/>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flipH="1">
            <a:off x="4355976" y="4797152"/>
            <a:ext cx="2160240" cy="2164750"/>
          </a:xfrm>
          <a:prstGeom prst="rect">
            <a:avLst/>
          </a:prstGeom>
          <a:noFill/>
          <a:ln>
            <a:noFill/>
          </a:ln>
        </p:spPr>
      </p:pic>
      <p:sp>
        <p:nvSpPr>
          <p:cNvPr id="17" name="16 Rectángulo"/>
          <p:cNvSpPr/>
          <p:nvPr/>
        </p:nvSpPr>
        <p:spPr>
          <a:xfrm>
            <a:off x="-108520" y="0"/>
            <a:ext cx="9284975"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571356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19" presetClass="entr" presetSubtype="5"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4500" fill="hold"/>
                                        <p:tgtEl>
                                          <p:spTgt spid="3"/>
                                        </p:tgtEl>
                                        <p:attrNameLst>
                                          <p:attrName>ppt_w</p:attrName>
                                        </p:attrNameLst>
                                      </p:cBhvr>
                                      <p:tavLst>
                                        <p:tav tm="0">
                                          <p:val>
                                            <p:strVal val="#ppt_w"/>
                                          </p:val>
                                        </p:tav>
                                        <p:tav tm="100000">
                                          <p:val>
                                            <p:strVal val="#ppt_w"/>
                                          </p:val>
                                        </p:tav>
                                      </p:tavLst>
                                    </p:anim>
                                    <p:anim calcmode="lin" valueType="num">
                                      <p:cBhvr>
                                        <p:cTn id="11" dur="4500" fill="hold"/>
                                        <p:tgtEl>
                                          <p:spTgt spid="3"/>
                                        </p:tgtEl>
                                        <p:attrNameLst>
                                          <p:attrName>ppt_h</p:attrName>
                                        </p:attrNameLst>
                                      </p:cBhvr>
                                      <p:tavLst>
                                        <p:tav tm="0" fmla="#ppt_h*sin(2.5*pi*$)">
                                          <p:val>
                                            <p:fltVal val="0"/>
                                          </p:val>
                                        </p:tav>
                                        <p:tav tm="100000">
                                          <p:val>
                                            <p:fltVal val="1"/>
                                          </p:val>
                                        </p:tav>
                                      </p:tavLst>
                                    </p:anim>
                                  </p:childTnLst>
                                </p:cTn>
                              </p:par>
                              <p:par>
                                <p:cTn id="12" presetID="8" presetClass="emph" presetSubtype="0" repeatCount="indefinite" fill="hold" nodeType="withEffect">
                                  <p:stCondLst>
                                    <p:cond delay="0"/>
                                  </p:stCondLst>
                                  <p:childTnLst>
                                    <p:animRot by="21600000">
                                      <p:cBhvr>
                                        <p:cTn id="13" dur="4250" fill="hold"/>
                                        <p:tgtEl>
                                          <p:spTgt spid="3"/>
                                        </p:tgtEl>
                                        <p:attrNameLst>
                                          <p:attrName>r</p:attrName>
                                        </p:attrNameLst>
                                      </p:cBhvr>
                                    </p:animRot>
                                  </p:childTnLst>
                                </p:cTn>
                              </p:par>
                              <p:par>
                                <p:cTn id="14" presetID="2" presetClass="exit" presetSubtype="2" fill="hold" nodeType="withEffect">
                                  <p:stCondLst>
                                    <p:cond delay="0"/>
                                  </p:stCondLst>
                                  <p:childTnLst>
                                    <p:anim calcmode="lin" valueType="num">
                                      <p:cBhvr additive="base">
                                        <p:cTn id="15" dur="5000"/>
                                        <p:tgtEl>
                                          <p:spTgt spid="3"/>
                                        </p:tgtEl>
                                        <p:attrNameLst>
                                          <p:attrName>ppt_x</p:attrName>
                                        </p:attrNameLst>
                                      </p:cBhvr>
                                      <p:tavLst>
                                        <p:tav tm="0">
                                          <p:val>
                                            <p:strVal val="ppt_x"/>
                                          </p:val>
                                        </p:tav>
                                        <p:tav tm="100000">
                                          <p:val>
                                            <p:strVal val="1+ppt_w/2"/>
                                          </p:val>
                                        </p:tav>
                                      </p:tavLst>
                                    </p:anim>
                                    <p:anim calcmode="lin" valueType="num">
                                      <p:cBhvr additive="base">
                                        <p:cTn id="16" dur="5000"/>
                                        <p:tgtEl>
                                          <p:spTgt spid="3"/>
                                        </p:tgtEl>
                                        <p:attrNameLst>
                                          <p:attrName>ppt_y</p:attrName>
                                        </p:attrNameLst>
                                      </p:cBhvr>
                                      <p:tavLst>
                                        <p:tav tm="0">
                                          <p:val>
                                            <p:strVal val="ppt_y"/>
                                          </p:val>
                                        </p:tav>
                                        <p:tav tm="100000">
                                          <p:val>
                                            <p:strVal val="ppt_y"/>
                                          </p:val>
                                        </p:tav>
                                      </p:tavLst>
                                    </p:anim>
                                    <p:set>
                                      <p:cBhvr>
                                        <p:cTn id="17" dur="1" fill="hold">
                                          <p:stCondLst>
                                            <p:cond delay="4999"/>
                                          </p:stCondLst>
                                        </p:cTn>
                                        <p:tgtEl>
                                          <p:spTgt spid="3"/>
                                        </p:tgtEl>
                                        <p:attrNameLst>
                                          <p:attrName>style.visibility</p:attrName>
                                        </p:attrNameLst>
                                      </p:cBhvr>
                                      <p:to>
                                        <p:strVal val="hidden"/>
                                      </p:to>
                                    </p:set>
                                  </p:childTnLst>
                                </p:cTn>
                              </p:par>
                              <p:par>
                                <p:cTn id="18" presetID="19" presetClass="entr" presetSubtype="5"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4500" fill="hold"/>
                                        <p:tgtEl>
                                          <p:spTgt spid="4"/>
                                        </p:tgtEl>
                                        <p:attrNameLst>
                                          <p:attrName>ppt_w</p:attrName>
                                        </p:attrNameLst>
                                      </p:cBhvr>
                                      <p:tavLst>
                                        <p:tav tm="0">
                                          <p:val>
                                            <p:strVal val="#ppt_w"/>
                                          </p:val>
                                        </p:tav>
                                        <p:tav tm="100000">
                                          <p:val>
                                            <p:strVal val="#ppt_w"/>
                                          </p:val>
                                        </p:tav>
                                      </p:tavLst>
                                    </p:anim>
                                    <p:anim calcmode="lin" valueType="num">
                                      <p:cBhvr>
                                        <p:cTn id="21" dur="4500" fill="hold"/>
                                        <p:tgtEl>
                                          <p:spTgt spid="4"/>
                                        </p:tgtEl>
                                        <p:attrNameLst>
                                          <p:attrName>ppt_h</p:attrName>
                                        </p:attrNameLst>
                                      </p:cBhvr>
                                      <p:tavLst>
                                        <p:tav tm="0" fmla="#ppt_h*sin(2.5*pi*$)">
                                          <p:val>
                                            <p:fltVal val="0"/>
                                          </p:val>
                                        </p:tav>
                                        <p:tav tm="100000">
                                          <p:val>
                                            <p:fltVal val="1"/>
                                          </p:val>
                                        </p:tav>
                                      </p:tavLst>
                                    </p:anim>
                                  </p:childTnLst>
                                </p:cTn>
                              </p:par>
                              <p:par>
                                <p:cTn id="22" presetID="8" presetClass="emph" presetSubtype="0" repeatCount="indefinite" fill="hold" nodeType="withEffect">
                                  <p:stCondLst>
                                    <p:cond delay="0"/>
                                  </p:stCondLst>
                                  <p:childTnLst>
                                    <p:animRot by="-21600000">
                                      <p:cBhvr>
                                        <p:cTn id="23" dur="4250" fill="hold"/>
                                        <p:tgtEl>
                                          <p:spTgt spid="4"/>
                                        </p:tgtEl>
                                        <p:attrNameLst>
                                          <p:attrName>r</p:attrName>
                                        </p:attrNameLst>
                                      </p:cBhvr>
                                    </p:animRot>
                                  </p:childTnLst>
                                </p:cTn>
                              </p:par>
                              <p:par>
                                <p:cTn id="24" presetID="2" presetClass="exit" presetSubtype="8" fill="hold" nodeType="withEffect">
                                  <p:stCondLst>
                                    <p:cond delay="0"/>
                                  </p:stCondLst>
                                  <p:childTnLst>
                                    <p:anim calcmode="lin" valueType="num">
                                      <p:cBhvr additive="base">
                                        <p:cTn id="25" dur="5000"/>
                                        <p:tgtEl>
                                          <p:spTgt spid="4"/>
                                        </p:tgtEl>
                                        <p:attrNameLst>
                                          <p:attrName>ppt_x</p:attrName>
                                        </p:attrNameLst>
                                      </p:cBhvr>
                                      <p:tavLst>
                                        <p:tav tm="0">
                                          <p:val>
                                            <p:strVal val="ppt_x"/>
                                          </p:val>
                                        </p:tav>
                                        <p:tav tm="100000">
                                          <p:val>
                                            <p:strVal val="0-ppt_w/2"/>
                                          </p:val>
                                        </p:tav>
                                      </p:tavLst>
                                    </p:anim>
                                    <p:anim calcmode="lin" valueType="num">
                                      <p:cBhvr additive="base">
                                        <p:cTn id="26" dur="5000"/>
                                        <p:tgtEl>
                                          <p:spTgt spid="4"/>
                                        </p:tgtEl>
                                        <p:attrNameLst>
                                          <p:attrName>ppt_y</p:attrName>
                                        </p:attrNameLst>
                                      </p:cBhvr>
                                      <p:tavLst>
                                        <p:tav tm="0">
                                          <p:val>
                                            <p:strVal val="ppt_y"/>
                                          </p:val>
                                        </p:tav>
                                        <p:tav tm="100000">
                                          <p:val>
                                            <p:strVal val="ppt_y"/>
                                          </p:val>
                                        </p:tav>
                                      </p:tavLst>
                                    </p:anim>
                                    <p:set>
                                      <p:cBhvr>
                                        <p:cTn id="27" dur="1" fill="hold">
                                          <p:stCondLst>
                                            <p:cond delay="4999"/>
                                          </p:stCondLst>
                                        </p:cTn>
                                        <p:tgtEl>
                                          <p:spTgt spid="4"/>
                                        </p:tgtEl>
                                        <p:attrNameLst>
                                          <p:attrName>style.visibility</p:attrName>
                                        </p:attrNameLst>
                                      </p:cBhvr>
                                      <p:to>
                                        <p:strVal val="hidden"/>
                                      </p:to>
                                    </p:set>
                                  </p:childTnLst>
                                </p:cTn>
                              </p:par>
                              <p:par>
                                <p:cTn id="28" presetID="19" presetClass="entr" presetSubtype="5"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p:cTn id="30" dur="4500" fill="hold"/>
                                        <p:tgtEl>
                                          <p:spTgt spid="11"/>
                                        </p:tgtEl>
                                        <p:attrNameLst>
                                          <p:attrName>ppt_w</p:attrName>
                                        </p:attrNameLst>
                                      </p:cBhvr>
                                      <p:tavLst>
                                        <p:tav tm="0">
                                          <p:val>
                                            <p:strVal val="#ppt_w"/>
                                          </p:val>
                                        </p:tav>
                                        <p:tav tm="100000">
                                          <p:val>
                                            <p:strVal val="#ppt_w"/>
                                          </p:val>
                                        </p:tav>
                                      </p:tavLst>
                                    </p:anim>
                                    <p:anim calcmode="lin" valueType="num">
                                      <p:cBhvr>
                                        <p:cTn id="31" dur="4500" fill="hold"/>
                                        <p:tgtEl>
                                          <p:spTgt spid="11"/>
                                        </p:tgtEl>
                                        <p:attrNameLst>
                                          <p:attrName>ppt_h</p:attrName>
                                        </p:attrNameLst>
                                      </p:cBhvr>
                                      <p:tavLst>
                                        <p:tav tm="0" fmla="#ppt_h*sin(2.5*pi*$)">
                                          <p:val>
                                            <p:fltVal val="0"/>
                                          </p:val>
                                        </p:tav>
                                        <p:tav tm="100000">
                                          <p:val>
                                            <p:fltVal val="1"/>
                                          </p:val>
                                        </p:tav>
                                      </p:tavLst>
                                    </p:anim>
                                  </p:childTnLst>
                                </p:cTn>
                              </p:par>
                              <p:par>
                                <p:cTn id="32" presetID="8" presetClass="emph" presetSubtype="0" repeatCount="indefinite" fill="hold" nodeType="withEffect">
                                  <p:stCondLst>
                                    <p:cond delay="0"/>
                                  </p:stCondLst>
                                  <p:childTnLst>
                                    <p:animRot by="21600000">
                                      <p:cBhvr>
                                        <p:cTn id="33" dur="4250" fill="hold"/>
                                        <p:tgtEl>
                                          <p:spTgt spid="11"/>
                                        </p:tgtEl>
                                        <p:attrNameLst>
                                          <p:attrName>r</p:attrName>
                                        </p:attrNameLst>
                                      </p:cBhvr>
                                    </p:animRot>
                                  </p:childTnLst>
                                </p:cTn>
                              </p:par>
                              <p:par>
                                <p:cTn id="34" presetID="2" presetClass="exit" presetSubtype="2" fill="hold" nodeType="withEffect">
                                  <p:stCondLst>
                                    <p:cond delay="0"/>
                                  </p:stCondLst>
                                  <p:childTnLst>
                                    <p:anim calcmode="lin" valueType="num">
                                      <p:cBhvr additive="base">
                                        <p:cTn id="35" dur="5000"/>
                                        <p:tgtEl>
                                          <p:spTgt spid="11"/>
                                        </p:tgtEl>
                                        <p:attrNameLst>
                                          <p:attrName>ppt_x</p:attrName>
                                        </p:attrNameLst>
                                      </p:cBhvr>
                                      <p:tavLst>
                                        <p:tav tm="0">
                                          <p:val>
                                            <p:strVal val="ppt_x"/>
                                          </p:val>
                                        </p:tav>
                                        <p:tav tm="100000">
                                          <p:val>
                                            <p:strVal val="1+ppt_w/2"/>
                                          </p:val>
                                        </p:tav>
                                      </p:tavLst>
                                    </p:anim>
                                    <p:anim calcmode="lin" valueType="num">
                                      <p:cBhvr additive="base">
                                        <p:cTn id="36" dur="5000"/>
                                        <p:tgtEl>
                                          <p:spTgt spid="11"/>
                                        </p:tgtEl>
                                        <p:attrNameLst>
                                          <p:attrName>ppt_y</p:attrName>
                                        </p:attrNameLst>
                                      </p:cBhvr>
                                      <p:tavLst>
                                        <p:tav tm="0">
                                          <p:val>
                                            <p:strVal val="ppt_y"/>
                                          </p:val>
                                        </p:tav>
                                        <p:tav tm="100000">
                                          <p:val>
                                            <p:strVal val="ppt_y"/>
                                          </p:val>
                                        </p:tav>
                                      </p:tavLst>
                                    </p:anim>
                                    <p:set>
                                      <p:cBhvr>
                                        <p:cTn id="37" dur="1" fill="hold">
                                          <p:stCondLst>
                                            <p:cond delay="4999"/>
                                          </p:stCondLst>
                                        </p:cTn>
                                        <p:tgtEl>
                                          <p:spTgt spid="11"/>
                                        </p:tgtEl>
                                        <p:attrNameLst>
                                          <p:attrName>style.visibility</p:attrName>
                                        </p:attrNameLst>
                                      </p:cBhvr>
                                      <p:to>
                                        <p:strVal val="hidden"/>
                                      </p:to>
                                    </p:set>
                                  </p:childTnLst>
                                </p:cTn>
                              </p:par>
                              <p:par>
                                <p:cTn id="38" presetID="19" presetClass="entr" presetSubtype="5"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p:cTn id="40" dur="4500" fill="hold"/>
                                        <p:tgtEl>
                                          <p:spTgt spid="12"/>
                                        </p:tgtEl>
                                        <p:attrNameLst>
                                          <p:attrName>ppt_w</p:attrName>
                                        </p:attrNameLst>
                                      </p:cBhvr>
                                      <p:tavLst>
                                        <p:tav tm="0">
                                          <p:val>
                                            <p:strVal val="#ppt_w"/>
                                          </p:val>
                                        </p:tav>
                                        <p:tav tm="100000">
                                          <p:val>
                                            <p:strVal val="#ppt_w"/>
                                          </p:val>
                                        </p:tav>
                                      </p:tavLst>
                                    </p:anim>
                                    <p:anim calcmode="lin" valueType="num">
                                      <p:cBhvr>
                                        <p:cTn id="41" dur="4500" fill="hold"/>
                                        <p:tgtEl>
                                          <p:spTgt spid="12"/>
                                        </p:tgtEl>
                                        <p:attrNameLst>
                                          <p:attrName>ppt_h</p:attrName>
                                        </p:attrNameLst>
                                      </p:cBhvr>
                                      <p:tavLst>
                                        <p:tav tm="0" fmla="#ppt_h*sin(2.5*pi*$)">
                                          <p:val>
                                            <p:fltVal val="0"/>
                                          </p:val>
                                        </p:tav>
                                        <p:tav tm="100000">
                                          <p:val>
                                            <p:fltVal val="1"/>
                                          </p:val>
                                        </p:tav>
                                      </p:tavLst>
                                    </p:anim>
                                  </p:childTnLst>
                                </p:cTn>
                              </p:par>
                              <p:par>
                                <p:cTn id="42" presetID="8" presetClass="emph" presetSubtype="0" repeatCount="indefinite" fill="hold" nodeType="withEffect">
                                  <p:stCondLst>
                                    <p:cond delay="0"/>
                                  </p:stCondLst>
                                  <p:childTnLst>
                                    <p:animRot by="21600000">
                                      <p:cBhvr>
                                        <p:cTn id="43" dur="4250" fill="hold"/>
                                        <p:tgtEl>
                                          <p:spTgt spid="12"/>
                                        </p:tgtEl>
                                        <p:attrNameLst>
                                          <p:attrName>r</p:attrName>
                                        </p:attrNameLst>
                                      </p:cBhvr>
                                    </p:animRot>
                                  </p:childTnLst>
                                </p:cTn>
                              </p:par>
                              <p:par>
                                <p:cTn id="44" presetID="2" presetClass="exit" presetSubtype="2" fill="hold" nodeType="withEffect">
                                  <p:stCondLst>
                                    <p:cond delay="0"/>
                                  </p:stCondLst>
                                  <p:childTnLst>
                                    <p:anim calcmode="lin" valueType="num">
                                      <p:cBhvr additive="base">
                                        <p:cTn id="45" dur="5000"/>
                                        <p:tgtEl>
                                          <p:spTgt spid="12"/>
                                        </p:tgtEl>
                                        <p:attrNameLst>
                                          <p:attrName>ppt_x</p:attrName>
                                        </p:attrNameLst>
                                      </p:cBhvr>
                                      <p:tavLst>
                                        <p:tav tm="0">
                                          <p:val>
                                            <p:strVal val="ppt_x"/>
                                          </p:val>
                                        </p:tav>
                                        <p:tav tm="100000">
                                          <p:val>
                                            <p:strVal val="1+ppt_w/2"/>
                                          </p:val>
                                        </p:tav>
                                      </p:tavLst>
                                    </p:anim>
                                    <p:anim calcmode="lin" valueType="num">
                                      <p:cBhvr additive="base">
                                        <p:cTn id="46" dur="5000"/>
                                        <p:tgtEl>
                                          <p:spTgt spid="12"/>
                                        </p:tgtEl>
                                        <p:attrNameLst>
                                          <p:attrName>ppt_y</p:attrName>
                                        </p:attrNameLst>
                                      </p:cBhvr>
                                      <p:tavLst>
                                        <p:tav tm="0">
                                          <p:val>
                                            <p:strVal val="ppt_y"/>
                                          </p:val>
                                        </p:tav>
                                        <p:tav tm="100000">
                                          <p:val>
                                            <p:strVal val="ppt_y"/>
                                          </p:val>
                                        </p:tav>
                                      </p:tavLst>
                                    </p:anim>
                                    <p:set>
                                      <p:cBhvr>
                                        <p:cTn id="47" dur="1" fill="hold">
                                          <p:stCondLst>
                                            <p:cond delay="4999"/>
                                          </p:stCondLst>
                                        </p:cTn>
                                        <p:tgtEl>
                                          <p:spTgt spid="12"/>
                                        </p:tgtEl>
                                        <p:attrNameLst>
                                          <p:attrName>style.visibility</p:attrName>
                                        </p:attrNameLst>
                                      </p:cBhvr>
                                      <p:to>
                                        <p:strVal val="hidden"/>
                                      </p:to>
                                    </p:set>
                                  </p:childTnLst>
                                </p:cTn>
                              </p:par>
                              <p:par>
                                <p:cTn id="48" presetID="19" presetClass="entr" presetSubtype="5"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p:cTn id="50" dur="4500" fill="hold"/>
                                        <p:tgtEl>
                                          <p:spTgt spid="13"/>
                                        </p:tgtEl>
                                        <p:attrNameLst>
                                          <p:attrName>ppt_w</p:attrName>
                                        </p:attrNameLst>
                                      </p:cBhvr>
                                      <p:tavLst>
                                        <p:tav tm="0">
                                          <p:val>
                                            <p:strVal val="#ppt_w"/>
                                          </p:val>
                                        </p:tav>
                                        <p:tav tm="100000">
                                          <p:val>
                                            <p:strVal val="#ppt_w"/>
                                          </p:val>
                                        </p:tav>
                                      </p:tavLst>
                                    </p:anim>
                                    <p:anim calcmode="lin" valueType="num">
                                      <p:cBhvr>
                                        <p:cTn id="51" dur="4500" fill="hold"/>
                                        <p:tgtEl>
                                          <p:spTgt spid="13"/>
                                        </p:tgtEl>
                                        <p:attrNameLst>
                                          <p:attrName>ppt_h</p:attrName>
                                        </p:attrNameLst>
                                      </p:cBhvr>
                                      <p:tavLst>
                                        <p:tav tm="0" fmla="#ppt_h*sin(2.5*pi*$)">
                                          <p:val>
                                            <p:fltVal val="0"/>
                                          </p:val>
                                        </p:tav>
                                        <p:tav tm="100000">
                                          <p:val>
                                            <p:fltVal val="1"/>
                                          </p:val>
                                        </p:tav>
                                      </p:tavLst>
                                    </p:anim>
                                  </p:childTnLst>
                                </p:cTn>
                              </p:par>
                              <p:par>
                                <p:cTn id="52" presetID="8" presetClass="emph" presetSubtype="0" repeatCount="indefinite" fill="hold" nodeType="withEffect">
                                  <p:stCondLst>
                                    <p:cond delay="0"/>
                                  </p:stCondLst>
                                  <p:childTnLst>
                                    <p:animRot by="21600000">
                                      <p:cBhvr>
                                        <p:cTn id="53" dur="4250" fill="hold"/>
                                        <p:tgtEl>
                                          <p:spTgt spid="13"/>
                                        </p:tgtEl>
                                        <p:attrNameLst>
                                          <p:attrName>r</p:attrName>
                                        </p:attrNameLst>
                                      </p:cBhvr>
                                    </p:animRot>
                                  </p:childTnLst>
                                </p:cTn>
                              </p:par>
                              <p:par>
                                <p:cTn id="54" presetID="2" presetClass="exit" presetSubtype="2" fill="hold" nodeType="withEffect">
                                  <p:stCondLst>
                                    <p:cond delay="0"/>
                                  </p:stCondLst>
                                  <p:childTnLst>
                                    <p:anim calcmode="lin" valueType="num">
                                      <p:cBhvr additive="base">
                                        <p:cTn id="55" dur="5000"/>
                                        <p:tgtEl>
                                          <p:spTgt spid="13"/>
                                        </p:tgtEl>
                                        <p:attrNameLst>
                                          <p:attrName>ppt_x</p:attrName>
                                        </p:attrNameLst>
                                      </p:cBhvr>
                                      <p:tavLst>
                                        <p:tav tm="0">
                                          <p:val>
                                            <p:strVal val="ppt_x"/>
                                          </p:val>
                                        </p:tav>
                                        <p:tav tm="100000">
                                          <p:val>
                                            <p:strVal val="1+ppt_w/2"/>
                                          </p:val>
                                        </p:tav>
                                      </p:tavLst>
                                    </p:anim>
                                    <p:anim calcmode="lin" valueType="num">
                                      <p:cBhvr additive="base">
                                        <p:cTn id="56" dur="5000"/>
                                        <p:tgtEl>
                                          <p:spTgt spid="13"/>
                                        </p:tgtEl>
                                        <p:attrNameLst>
                                          <p:attrName>ppt_y</p:attrName>
                                        </p:attrNameLst>
                                      </p:cBhvr>
                                      <p:tavLst>
                                        <p:tav tm="0">
                                          <p:val>
                                            <p:strVal val="ppt_y"/>
                                          </p:val>
                                        </p:tav>
                                        <p:tav tm="100000">
                                          <p:val>
                                            <p:strVal val="ppt_y"/>
                                          </p:val>
                                        </p:tav>
                                      </p:tavLst>
                                    </p:anim>
                                    <p:set>
                                      <p:cBhvr>
                                        <p:cTn id="57" dur="1" fill="hold">
                                          <p:stCondLst>
                                            <p:cond delay="4999"/>
                                          </p:stCondLst>
                                        </p:cTn>
                                        <p:tgtEl>
                                          <p:spTgt spid="13"/>
                                        </p:tgtEl>
                                        <p:attrNameLst>
                                          <p:attrName>style.visibility</p:attrName>
                                        </p:attrNameLst>
                                      </p:cBhvr>
                                      <p:to>
                                        <p:strVal val="hidden"/>
                                      </p:to>
                                    </p:set>
                                  </p:childTnLst>
                                </p:cTn>
                              </p:par>
                              <p:par>
                                <p:cTn id="58" presetID="19" presetClass="entr" presetSubtype="5" fill="hold" nodeType="withEffect">
                                  <p:stCondLst>
                                    <p:cond delay="0"/>
                                  </p:stCondLst>
                                  <p:childTnLst>
                                    <p:set>
                                      <p:cBhvr>
                                        <p:cTn id="59" dur="1" fill="hold">
                                          <p:stCondLst>
                                            <p:cond delay="0"/>
                                          </p:stCondLst>
                                        </p:cTn>
                                        <p:tgtEl>
                                          <p:spTgt spid="14"/>
                                        </p:tgtEl>
                                        <p:attrNameLst>
                                          <p:attrName>style.visibility</p:attrName>
                                        </p:attrNameLst>
                                      </p:cBhvr>
                                      <p:to>
                                        <p:strVal val="visible"/>
                                      </p:to>
                                    </p:set>
                                    <p:anim calcmode="lin" valueType="num">
                                      <p:cBhvr>
                                        <p:cTn id="60" dur="4500" fill="hold"/>
                                        <p:tgtEl>
                                          <p:spTgt spid="14"/>
                                        </p:tgtEl>
                                        <p:attrNameLst>
                                          <p:attrName>ppt_w</p:attrName>
                                        </p:attrNameLst>
                                      </p:cBhvr>
                                      <p:tavLst>
                                        <p:tav tm="0">
                                          <p:val>
                                            <p:strVal val="#ppt_w"/>
                                          </p:val>
                                        </p:tav>
                                        <p:tav tm="100000">
                                          <p:val>
                                            <p:strVal val="#ppt_w"/>
                                          </p:val>
                                        </p:tav>
                                      </p:tavLst>
                                    </p:anim>
                                    <p:anim calcmode="lin" valueType="num">
                                      <p:cBhvr>
                                        <p:cTn id="61" dur="4500" fill="hold"/>
                                        <p:tgtEl>
                                          <p:spTgt spid="14"/>
                                        </p:tgtEl>
                                        <p:attrNameLst>
                                          <p:attrName>ppt_h</p:attrName>
                                        </p:attrNameLst>
                                      </p:cBhvr>
                                      <p:tavLst>
                                        <p:tav tm="0" fmla="#ppt_h*sin(2.5*pi*$)">
                                          <p:val>
                                            <p:fltVal val="0"/>
                                          </p:val>
                                        </p:tav>
                                        <p:tav tm="100000">
                                          <p:val>
                                            <p:fltVal val="1"/>
                                          </p:val>
                                        </p:tav>
                                      </p:tavLst>
                                    </p:anim>
                                  </p:childTnLst>
                                </p:cTn>
                              </p:par>
                              <p:par>
                                <p:cTn id="62" presetID="8" presetClass="emph" presetSubtype="0" repeatCount="indefinite" fill="hold" nodeType="withEffect">
                                  <p:stCondLst>
                                    <p:cond delay="0"/>
                                  </p:stCondLst>
                                  <p:childTnLst>
                                    <p:animRot by="-21600000">
                                      <p:cBhvr>
                                        <p:cTn id="63" dur="4250" fill="hold"/>
                                        <p:tgtEl>
                                          <p:spTgt spid="14"/>
                                        </p:tgtEl>
                                        <p:attrNameLst>
                                          <p:attrName>r</p:attrName>
                                        </p:attrNameLst>
                                      </p:cBhvr>
                                    </p:animRot>
                                  </p:childTnLst>
                                </p:cTn>
                              </p:par>
                              <p:par>
                                <p:cTn id="64" presetID="2" presetClass="exit" presetSubtype="8" fill="hold" nodeType="withEffect">
                                  <p:stCondLst>
                                    <p:cond delay="0"/>
                                  </p:stCondLst>
                                  <p:childTnLst>
                                    <p:anim calcmode="lin" valueType="num">
                                      <p:cBhvr additive="base">
                                        <p:cTn id="65" dur="5000"/>
                                        <p:tgtEl>
                                          <p:spTgt spid="14"/>
                                        </p:tgtEl>
                                        <p:attrNameLst>
                                          <p:attrName>ppt_x</p:attrName>
                                        </p:attrNameLst>
                                      </p:cBhvr>
                                      <p:tavLst>
                                        <p:tav tm="0">
                                          <p:val>
                                            <p:strVal val="ppt_x"/>
                                          </p:val>
                                        </p:tav>
                                        <p:tav tm="100000">
                                          <p:val>
                                            <p:strVal val="0-ppt_w/2"/>
                                          </p:val>
                                        </p:tav>
                                      </p:tavLst>
                                    </p:anim>
                                    <p:anim calcmode="lin" valueType="num">
                                      <p:cBhvr additive="base">
                                        <p:cTn id="66" dur="5000"/>
                                        <p:tgtEl>
                                          <p:spTgt spid="14"/>
                                        </p:tgtEl>
                                        <p:attrNameLst>
                                          <p:attrName>ppt_y</p:attrName>
                                        </p:attrNameLst>
                                      </p:cBhvr>
                                      <p:tavLst>
                                        <p:tav tm="0">
                                          <p:val>
                                            <p:strVal val="ppt_y"/>
                                          </p:val>
                                        </p:tav>
                                        <p:tav tm="100000">
                                          <p:val>
                                            <p:strVal val="ppt_y"/>
                                          </p:val>
                                        </p:tav>
                                      </p:tavLst>
                                    </p:anim>
                                    <p:set>
                                      <p:cBhvr>
                                        <p:cTn id="67" dur="1" fill="hold">
                                          <p:stCondLst>
                                            <p:cond delay="4999"/>
                                          </p:stCondLst>
                                        </p:cTn>
                                        <p:tgtEl>
                                          <p:spTgt spid="14"/>
                                        </p:tgtEl>
                                        <p:attrNameLst>
                                          <p:attrName>style.visibility</p:attrName>
                                        </p:attrNameLst>
                                      </p:cBhvr>
                                      <p:to>
                                        <p:strVal val="hidden"/>
                                      </p:to>
                                    </p:set>
                                  </p:childTnLst>
                                </p:cTn>
                              </p:par>
                              <p:par>
                                <p:cTn id="68" presetID="19" presetClass="entr" presetSubtype="5"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4500" fill="hold"/>
                                        <p:tgtEl>
                                          <p:spTgt spid="15"/>
                                        </p:tgtEl>
                                        <p:attrNameLst>
                                          <p:attrName>ppt_w</p:attrName>
                                        </p:attrNameLst>
                                      </p:cBhvr>
                                      <p:tavLst>
                                        <p:tav tm="0">
                                          <p:val>
                                            <p:strVal val="#ppt_w"/>
                                          </p:val>
                                        </p:tav>
                                        <p:tav tm="100000">
                                          <p:val>
                                            <p:strVal val="#ppt_w"/>
                                          </p:val>
                                        </p:tav>
                                      </p:tavLst>
                                    </p:anim>
                                    <p:anim calcmode="lin" valueType="num">
                                      <p:cBhvr>
                                        <p:cTn id="71" dur="4500" fill="hold"/>
                                        <p:tgtEl>
                                          <p:spTgt spid="15"/>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nodeType="withEffect">
                                  <p:stCondLst>
                                    <p:cond delay="0"/>
                                  </p:stCondLst>
                                  <p:childTnLst>
                                    <p:animRot by="-21600000">
                                      <p:cBhvr>
                                        <p:cTn id="73" dur="4250" fill="hold"/>
                                        <p:tgtEl>
                                          <p:spTgt spid="15"/>
                                        </p:tgtEl>
                                        <p:attrNameLst>
                                          <p:attrName>r</p:attrName>
                                        </p:attrNameLst>
                                      </p:cBhvr>
                                    </p:animRot>
                                  </p:childTnLst>
                                </p:cTn>
                              </p:par>
                              <p:par>
                                <p:cTn id="74" presetID="2" presetClass="exit" presetSubtype="8" fill="hold" nodeType="withEffect">
                                  <p:stCondLst>
                                    <p:cond delay="0"/>
                                  </p:stCondLst>
                                  <p:childTnLst>
                                    <p:anim calcmode="lin" valueType="num">
                                      <p:cBhvr additive="base">
                                        <p:cTn id="75" dur="5000"/>
                                        <p:tgtEl>
                                          <p:spTgt spid="15"/>
                                        </p:tgtEl>
                                        <p:attrNameLst>
                                          <p:attrName>ppt_x</p:attrName>
                                        </p:attrNameLst>
                                      </p:cBhvr>
                                      <p:tavLst>
                                        <p:tav tm="0">
                                          <p:val>
                                            <p:strVal val="ppt_x"/>
                                          </p:val>
                                        </p:tav>
                                        <p:tav tm="100000">
                                          <p:val>
                                            <p:strVal val="0-ppt_w/2"/>
                                          </p:val>
                                        </p:tav>
                                      </p:tavLst>
                                    </p:anim>
                                    <p:anim calcmode="lin" valueType="num">
                                      <p:cBhvr additive="base">
                                        <p:cTn id="76" dur="5000"/>
                                        <p:tgtEl>
                                          <p:spTgt spid="15"/>
                                        </p:tgtEl>
                                        <p:attrNameLst>
                                          <p:attrName>ppt_y</p:attrName>
                                        </p:attrNameLst>
                                      </p:cBhvr>
                                      <p:tavLst>
                                        <p:tav tm="0">
                                          <p:val>
                                            <p:strVal val="ppt_y"/>
                                          </p:val>
                                        </p:tav>
                                        <p:tav tm="100000">
                                          <p:val>
                                            <p:strVal val="ppt_y"/>
                                          </p:val>
                                        </p:tav>
                                      </p:tavLst>
                                    </p:anim>
                                    <p:set>
                                      <p:cBhvr>
                                        <p:cTn id="77" dur="1" fill="hold">
                                          <p:stCondLst>
                                            <p:cond delay="4999"/>
                                          </p:stCondLst>
                                        </p:cTn>
                                        <p:tgtEl>
                                          <p:spTgt spid="15"/>
                                        </p:tgtEl>
                                        <p:attrNameLst>
                                          <p:attrName>style.visibility</p:attrName>
                                        </p:attrNameLst>
                                      </p:cBhvr>
                                      <p:to>
                                        <p:strVal val="hidden"/>
                                      </p:to>
                                    </p:set>
                                  </p:childTnLst>
                                </p:cTn>
                              </p:par>
                              <p:par>
                                <p:cTn id="78" presetID="19" presetClass="entr" presetSubtype="5" fill="hold" nodeType="withEffect">
                                  <p:stCondLst>
                                    <p:cond delay="0"/>
                                  </p:stCondLst>
                                  <p:childTnLst>
                                    <p:set>
                                      <p:cBhvr>
                                        <p:cTn id="79" dur="1" fill="hold">
                                          <p:stCondLst>
                                            <p:cond delay="0"/>
                                          </p:stCondLst>
                                        </p:cTn>
                                        <p:tgtEl>
                                          <p:spTgt spid="16"/>
                                        </p:tgtEl>
                                        <p:attrNameLst>
                                          <p:attrName>style.visibility</p:attrName>
                                        </p:attrNameLst>
                                      </p:cBhvr>
                                      <p:to>
                                        <p:strVal val="visible"/>
                                      </p:to>
                                    </p:set>
                                    <p:anim calcmode="lin" valueType="num">
                                      <p:cBhvr>
                                        <p:cTn id="80" dur="4500" fill="hold"/>
                                        <p:tgtEl>
                                          <p:spTgt spid="16"/>
                                        </p:tgtEl>
                                        <p:attrNameLst>
                                          <p:attrName>ppt_w</p:attrName>
                                        </p:attrNameLst>
                                      </p:cBhvr>
                                      <p:tavLst>
                                        <p:tav tm="0">
                                          <p:val>
                                            <p:strVal val="#ppt_w"/>
                                          </p:val>
                                        </p:tav>
                                        <p:tav tm="100000">
                                          <p:val>
                                            <p:strVal val="#ppt_w"/>
                                          </p:val>
                                        </p:tav>
                                      </p:tavLst>
                                    </p:anim>
                                    <p:anim calcmode="lin" valueType="num">
                                      <p:cBhvr>
                                        <p:cTn id="81" dur="4500" fill="hold"/>
                                        <p:tgtEl>
                                          <p:spTgt spid="16"/>
                                        </p:tgtEl>
                                        <p:attrNameLst>
                                          <p:attrName>ppt_h</p:attrName>
                                        </p:attrNameLst>
                                      </p:cBhvr>
                                      <p:tavLst>
                                        <p:tav tm="0" fmla="#ppt_h*sin(2.5*pi*$)">
                                          <p:val>
                                            <p:fltVal val="0"/>
                                          </p:val>
                                        </p:tav>
                                        <p:tav tm="100000">
                                          <p:val>
                                            <p:fltVal val="1"/>
                                          </p:val>
                                        </p:tav>
                                      </p:tavLst>
                                    </p:anim>
                                  </p:childTnLst>
                                </p:cTn>
                              </p:par>
                              <p:par>
                                <p:cTn id="82" presetID="8" presetClass="emph" presetSubtype="0" repeatCount="indefinite" fill="hold" nodeType="withEffect">
                                  <p:stCondLst>
                                    <p:cond delay="0"/>
                                  </p:stCondLst>
                                  <p:childTnLst>
                                    <p:animRot by="-21600000">
                                      <p:cBhvr>
                                        <p:cTn id="83" dur="4250" fill="hold"/>
                                        <p:tgtEl>
                                          <p:spTgt spid="16"/>
                                        </p:tgtEl>
                                        <p:attrNameLst>
                                          <p:attrName>r</p:attrName>
                                        </p:attrNameLst>
                                      </p:cBhvr>
                                    </p:animRot>
                                  </p:childTnLst>
                                </p:cTn>
                              </p:par>
                              <p:par>
                                <p:cTn id="84" presetID="2" presetClass="exit" presetSubtype="8" fill="hold" nodeType="withEffect">
                                  <p:stCondLst>
                                    <p:cond delay="0"/>
                                  </p:stCondLst>
                                  <p:childTnLst>
                                    <p:anim calcmode="lin" valueType="num">
                                      <p:cBhvr additive="base">
                                        <p:cTn id="85" dur="5000"/>
                                        <p:tgtEl>
                                          <p:spTgt spid="16"/>
                                        </p:tgtEl>
                                        <p:attrNameLst>
                                          <p:attrName>ppt_x</p:attrName>
                                        </p:attrNameLst>
                                      </p:cBhvr>
                                      <p:tavLst>
                                        <p:tav tm="0">
                                          <p:val>
                                            <p:strVal val="ppt_x"/>
                                          </p:val>
                                        </p:tav>
                                        <p:tav tm="100000">
                                          <p:val>
                                            <p:strVal val="0-ppt_w/2"/>
                                          </p:val>
                                        </p:tav>
                                      </p:tavLst>
                                    </p:anim>
                                    <p:anim calcmode="lin" valueType="num">
                                      <p:cBhvr additive="base">
                                        <p:cTn id="86" dur="5000"/>
                                        <p:tgtEl>
                                          <p:spTgt spid="16"/>
                                        </p:tgtEl>
                                        <p:attrNameLst>
                                          <p:attrName>ppt_y</p:attrName>
                                        </p:attrNameLst>
                                      </p:cBhvr>
                                      <p:tavLst>
                                        <p:tav tm="0">
                                          <p:val>
                                            <p:strVal val="ppt_y"/>
                                          </p:val>
                                        </p:tav>
                                        <p:tav tm="100000">
                                          <p:val>
                                            <p:strVal val="ppt_y"/>
                                          </p:val>
                                        </p:tav>
                                      </p:tavLst>
                                    </p:anim>
                                    <p:set>
                                      <p:cBhvr>
                                        <p:cTn id="87" dur="1" fill="hold">
                                          <p:stCondLst>
                                            <p:cond delay="4999"/>
                                          </p:stCondLst>
                                        </p:cTn>
                                        <p:tgtEl>
                                          <p:spTgt spid="16"/>
                                        </p:tgtEl>
                                        <p:attrNameLst>
                                          <p:attrName>style.visibility</p:attrName>
                                        </p:attrNameLst>
                                      </p:cBhvr>
                                      <p:to>
                                        <p:strVal val="hidden"/>
                                      </p:to>
                                    </p:set>
                                  </p:childTnLst>
                                </p:cTn>
                              </p:par>
                              <p:par>
                                <p:cTn id="88" presetID="17" presetClass="entr" presetSubtype="10" fill="hold" nodeType="withEffect">
                                  <p:stCondLst>
                                    <p:cond delay="0"/>
                                  </p:stCondLst>
                                  <p:childTnLst>
                                    <p:set>
                                      <p:cBhvr>
                                        <p:cTn id="89" dur="1" fill="hold">
                                          <p:stCondLst>
                                            <p:cond delay="0"/>
                                          </p:stCondLst>
                                        </p:cTn>
                                        <p:tgtEl>
                                          <p:spTgt spid="2"/>
                                        </p:tgtEl>
                                        <p:attrNameLst>
                                          <p:attrName>style.visibility</p:attrName>
                                        </p:attrNameLst>
                                      </p:cBhvr>
                                      <p:to>
                                        <p:strVal val="visible"/>
                                      </p:to>
                                    </p:set>
                                    <p:anim calcmode="lin" valueType="num">
                                      <p:cBhvr>
                                        <p:cTn id="90" dur="4500" fill="hold"/>
                                        <p:tgtEl>
                                          <p:spTgt spid="2"/>
                                        </p:tgtEl>
                                        <p:attrNameLst>
                                          <p:attrName>ppt_w</p:attrName>
                                        </p:attrNameLst>
                                      </p:cBhvr>
                                      <p:tavLst>
                                        <p:tav tm="0">
                                          <p:val>
                                            <p:fltVal val="0"/>
                                          </p:val>
                                        </p:tav>
                                        <p:tav tm="100000">
                                          <p:val>
                                            <p:strVal val="#ppt_w"/>
                                          </p:val>
                                        </p:tav>
                                      </p:tavLst>
                                    </p:anim>
                                    <p:anim calcmode="lin" valueType="num">
                                      <p:cBhvr>
                                        <p:cTn id="91" dur="4500" fill="hold"/>
                                        <p:tgtEl>
                                          <p:spTgt spid="2"/>
                                        </p:tgtEl>
                                        <p:attrNameLst>
                                          <p:attrName>ppt_h</p:attrName>
                                        </p:attrNameLst>
                                      </p:cBhvr>
                                      <p:tavLst>
                                        <p:tav tm="0">
                                          <p:val>
                                            <p:strVal val="#ppt_h"/>
                                          </p:val>
                                        </p:tav>
                                        <p:tav tm="100000">
                                          <p:val>
                                            <p:strVal val="#ppt_h"/>
                                          </p:val>
                                        </p:tav>
                                      </p:tavLst>
                                    </p:anim>
                                  </p:childTnLst>
                                </p:cTn>
                              </p:par>
                              <p:par>
                                <p:cTn id="92" presetID="14" presetClass="entr" presetSubtype="5"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Effect transition="in" filter="randombar(vertical)">
                                      <p:cBhvr>
                                        <p:cTn id="94" dur="4500"/>
                                        <p:tgtEl>
                                          <p:spTgt spid="2"/>
                                        </p:tgtEl>
                                      </p:cBhvr>
                                    </p:animEffect>
                                  </p:childTnLst>
                                </p:cTn>
                              </p:par>
                              <p:par>
                                <p:cTn id="95" presetID="17" presetClass="entr" presetSubtype="10" fill="hold" nodeType="withEffect">
                                  <p:stCondLst>
                                    <p:cond delay="0"/>
                                  </p:stCondLst>
                                  <p:childTnLst>
                                    <p:set>
                                      <p:cBhvr>
                                        <p:cTn id="96" dur="1" fill="hold">
                                          <p:stCondLst>
                                            <p:cond delay="0"/>
                                          </p:stCondLst>
                                        </p:cTn>
                                        <p:tgtEl>
                                          <p:spTgt spid="8"/>
                                        </p:tgtEl>
                                        <p:attrNameLst>
                                          <p:attrName>style.visibility</p:attrName>
                                        </p:attrNameLst>
                                      </p:cBhvr>
                                      <p:to>
                                        <p:strVal val="visible"/>
                                      </p:to>
                                    </p:set>
                                    <p:anim calcmode="lin" valueType="num">
                                      <p:cBhvr>
                                        <p:cTn id="97" dur="4000" fill="hold"/>
                                        <p:tgtEl>
                                          <p:spTgt spid="8"/>
                                        </p:tgtEl>
                                        <p:attrNameLst>
                                          <p:attrName>ppt_w</p:attrName>
                                        </p:attrNameLst>
                                      </p:cBhvr>
                                      <p:tavLst>
                                        <p:tav tm="0">
                                          <p:val>
                                            <p:fltVal val="0"/>
                                          </p:val>
                                        </p:tav>
                                        <p:tav tm="100000">
                                          <p:val>
                                            <p:strVal val="#ppt_w"/>
                                          </p:val>
                                        </p:tav>
                                      </p:tavLst>
                                    </p:anim>
                                    <p:anim calcmode="lin" valueType="num">
                                      <p:cBhvr>
                                        <p:cTn id="98" dur="4000" fill="hold"/>
                                        <p:tgtEl>
                                          <p:spTgt spid="8"/>
                                        </p:tgtEl>
                                        <p:attrNameLst>
                                          <p:attrName>ppt_h</p:attrName>
                                        </p:attrNameLst>
                                      </p:cBhvr>
                                      <p:tavLst>
                                        <p:tav tm="0">
                                          <p:val>
                                            <p:strVal val="#ppt_h"/>
                                          </p:val>
                                        </p:tav>
                                        <p:tav tm="100000">
                                          <p:val>
                                            <p:strVal val="#ppt_h"/>
                                          </p:val>
                                        </p:tav>
                                      </p:tavLst>
                                    </p:anim>
                                  </p:childTnLst>
                                </p:cTn>
                              </p:par>
                              <p:par>
                                <p:cTn id="99" presetID="3" presetClass="entr" presetSubtype="10" fill="hold" nodeType="withEffect">
                                  <p:stCondLst>
                                    <p:cond delay="0"/>
                                  </p:stCondLst>
                                  <p:childTnLst>
                                    <p:set>
                                      <p:cBhvr>
                                        <p:cTn id="100" dur="1" fill="hold">
                                          <p:stCondLst>
                                            <p:cond delay="0"/>
                                          </p:stCondLst>
                                        </p:cTn>
                                        <p:tgtEl>
                                          <p:spTgt spid="8"/>
                                        </p:tgtEl>
                                        <p:attrNameLst>
                                          <p:attrName>style.visibility</p:attrName>
                                        </p:attrNameLst>
                                      </p:cBhvr>
                                      <p:to>
                                        <p:strVal val="visible"/>
                                      </p:to>
                                    </p:set>
                                    <p:animEffect transition="in" filter="blinds(horizontal)">
                                      <p:cBhvr>
                                        <p:cTn id="101" dur="5000"/>
                                        <p:tgtEl>
                                          <p:spTgt spid="8"/>
                                        </p:tgtEl>
                                      </p:cBhvr>
                                    </p:animEffect>
                                  </p:childTnLst>
                                </p:cTn>
                              </p:par>
                              <p:par>
                                <p:cTn id="102" presetID="6" presetClass="emph" presetSubtype="0" fill="hold" grpId="0" nodeType="withEffect">
                                  <p:stCondLst>
                                    <p:cond delay="0"/>
                                  </p:stCondLst>
                                  <p:childTnLst>
                                    <p:animScale>
                                      <p:cBhvr>
                                        <p:cTn id="103" dur="6000" fill="hold"/>
                                        <p:tgtEl>
                                          <p:spTgt spid="18"/>
                                        </p:tgtEl>
                                      </p:cBhvr>
                                      <p:by x="400000" y="4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7"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2"/>
          <p:cNvPicPr>
            <a:picLocks noGrp="1" noChangeAspect="1"/>
          </p:cNvPicPr>
          <p:nvPr isPhoto="1"/>
        </p:nvPicPr>
        <p:blipFill>
          <a:blip r:embed="rId2" cstate="print">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2 Rectángulo"/>
          <p:cNvSpPr/>
          <p:nvPr/>
        </p:nvSpPr>
        <p:spPr>
          <a:xfrm>
            <a:off x="1835696" y="1196752"/>
            <a:ext cx="5400600" cy="954107"/>
          </a:xfrm>
          <a:prstGeom prst="rect">
            <a:avLst/>
          </a:prstGeom>
        </p:spPr>
        <p:txBody>
          <a:bodyPr wrap="square">
            <a:spAutoFit/>
            <a:scene3d>
              <a:camera prst="obliqueBottomLeft"/>
              <a:lightRig rig="threePt" dir="t"/>
            </a:scene3d>
            <a:sp3d extrusionH="63500">
              <a:extrusionClr>
                <a:schemeClr val="tx1">
                  <a:lumMod val="85000"/>
                </a:schemeClr>
              </a:extrusionClr>
            </a:sp3d>
          </a:bodyPr>
          <a:lstStyle/>
          <a:p>
            <a:pPr algn="ctr">
              <a:defRPr/>
            </a:pPr>
            <a:r>
              <a:rPr lang="es-ES" sz="2400" b="1" i="1" dirty="0">
                <a:solidFill>
                  <a:prstClr val="black"/>
                </a:solidFill>
                <a:latin typeface="Monotype Corsiva" panose="03010101010201010101" pitchFamily="66" charset="0"/>
              </a:rPr>
              <a:t>¡Se tienen confianza!</a:t>
            </a:r>
          </a:p>
          <a:p>
            <a:pPr algn="ctr">
              <a:defRPr/>
            </a:pPr>
            <a:endParaRPr lang="es-ES" sz="3200" b="1" i="1" dirty="0">
              <a:solidFill>
                <a:prstClr val="black"/>
              </a:solidFill>
              <a:latin typeface="Monotype Corsiva" panose="03010101010201010101" pitchFamily="66" charset="0"/>
            </a:endParaRPr>
          </a:p>
        </p:txBody>
      </p:sp>
      <p:sp>
        <p:nvSpPr>
          <p:cNvPr id="4" name="3 Rectángulo"/>
          <p:cNvSpPr/>
          <p:nvPr/>
        </p:nvSpPr>
        <p:spPr>
          <a:xfrm>
            <a:off x="2051720" y="1988840"/>
            <a:ext cx="5256584" cy="3539430"/>
          </a:xfrm>
          <a:prstGeom prst="rect">
            <a:avLst/>
          </a:prstGeom>
        </p:spPr>
        <p:txBody>
          <a:bodyPr wrap="square">
            <a:spAutoFit/>
            <a:scene3d>
              <a:camera prst="obliqueBottomLeft"/>
              <a:lightRig rig="threePt" dir="t"/>
            </a:scene3d>
            <a:sp3d extrusionH="63500">
              <a:extrusionClr>
                <a:schemeClr val="tx1">
                  <a:lumMod val="85000"/>
                </a:schemeClr>
              </a:extrusionClr>
            </a:sp3d>
          </a:bodyPr>
          <a:lstStyle/>
          <a:p>
            <a:pPr algn="ctr">
              <a:defRPr/>
            </a:pPr>
            <a:r>
              <a:rPr lang="es-ES" sz="2400" b="1" i="1" dirty="0">
                <a:solidFill>
                  <a:prstClr val="black"/>
                </a:solidFill>
                <a:latin typeface="Monotype Corsiva" panose="03010101010201010101" pitchFamily="66" charset="0"/>
              </a:rPr>
              <a:t>Un factor importante en la belleza interior </a:t>
            </a:r>
            <a:endParaRPr lang="es-ES" sz="2400" b="1" i="1" dirty="0" smtClean="0">
              <a:solidFill>
                <a:prstClr val="black"/>
              </a:solidFill>
              <a:latin typeface="Monotype Corsiva" panose="03010101010201010101" pitchFamily="66" charset="0"/>
            </a:endParaRPr>
          </a:p>
          <a:p>
            <a:pPr algn="ctr">
              <a:defRPr/>
            </a:pPr>
            <a:r>
              <a:rPr lang="es-ES" sz="2400" b="1" i="1" dirty="0" smtClean="0">
                <a:solidFill>
                  <a:prstClr val="black"/>
                </a:solidFill>
                <a:latin typeface="Monotype Corsiva" panose="03010101010201010101" pitchFamily="66" charset="0"/>
              </a:rPr>
              <a:t>es </a:t>
            </a:r>
            <a:r>
              <a:rPr lang="es-ES" sz="2400" b="1" i="1" dirty="0">
                <a:solidFill>
                  <a:prstClr val="black"/>
                </a:solidFill>
                <a:latin typeface="Monotype Corsiva" panose="03010101010201010101" pitchFamily="66" charset="0"/>
              </a:rPr>
              <a:t>la seguridad en ellas mismas. La autoestima, la aceptación y la confianza son vitales cuando se trata de ser bellas, incluso cuando ellas experimentan esta sensación son capaces de transmitirlo a los demás y ellos pueden percibirlo con facilidad, verán una mujer </a:t>
            </a:r>
          </a:p>
          <a:p>
            <a:pPr algn="ctr">
              <a:defRPr/>
            </a:pPr>
            <a:r>
              <a:rPr lang="es-ES" sz="2400" b="1" i="1" dirty="0">
                <a:solidFill>
                  <a:prstClr val="black"/>
                </a:solidFill>
                <a:latin typeface="Monotype Corsiva" panose="03010101010201010101" pitchFamily="66" charset="0"/>
              </a:rPr>
              <a:t>bella en la que se puede confiar.</a:t>
            </a:r>
          </a:p>
          <a:p>
            <a:pPr algn="ctr">
              <a:defRPr/>
            </a:pPr>
            <a:endParaRPr lang="es-ES" sz="3200" b="1" i="1" dirty="0">
              <a:solidFill>
                <a:prstClr val="black"/>
              </a:solidFill>
              <a:latin typeface="Monotype Corsiva" panose="03010101010201010101" pitchFamily="66" charset="0"/>
            </a:endParaRPr>
          </a:p>
        </p:txBody>
      </p:sp>
    </p:spTree>
    <p:extLst>
      <p:ext uri="{BB962C8B-B14F-4D97-AF65-F5344CB8AC3E}">
        <p14:creationId xmlns:p14="http://schemas.microsoft.com/office/powerpoint/2010/main" val="255132246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750" fill="hold"/>
                                        <p:tgtEl>
                                          <p:spTgt spid="3"/>
                                        </p:tgtEl>
                                        <p:attrNameLst>
                                          <p:attrName>ppt_w</p:attrName>
                                        </p:attrNameLst>
                                      </p:cBhvr>
                                      <p:tavLst>
                                        <p:tav tm="0">
                                          <p:val>
                                            <p:fltVal val="0"/>
                                          </p:val>
                                        </p:tav>
                                        <p:tav tm="100000">
                                          <p:val>
                                            <p:strVal val="#ppt_w"/>
                                          </p:val>
                                        </p:tav>
                                      </p:tavLst>
                                    </p:anim>
                                    <p:anim calcmode="lin" valueType="num">
                                      <p:cBhvr>
                                        <p:cTn id="8" dur="2750" fill="hold"/>
                                        <p:tgtEl>
                                          <p:spTgt spid="3"/>
                                        </p:tgtEl>
                                        <p:attrNameLst>
                                          <p:attrName>ppt_h</p:attrName>
                                        </p:attrNameLst>
                                      </p:cBhvr>
                                      <p:tavLst>
                                        <p:tav tm="0">
                                          <p:val>
                                            <p:fltVal val="0"/>
                                          </p:val>
                                        </p:tav>
                                        <p:tav tm="100000">
                                          <p:val>
                                            <p:strVal val="#ppt_h"/>
                                          </p:val>
                                        </p:tav>
                                      </p:tavLst>
                                    </p:anim>
                                    <p:anim calcmode="lin" valueType="num">
                                      <p:cBhvr>
                                        <p:cTn id="9" dur="2750" fill="hold"/>
                                        <p:tgtEl>
                                          <p:spTgt spid="3"/>
                                        </p:tgtEl>
                                        <p:attrNameLst>
                                          <p:attrName>ppt_x</p:attrName>
                                        </p:attrNameLst>
                                      </p:cBhvr>
                                      <p:tavLst>
                                        <p:tav tm="0">
                                          <p:val>
                                            <p:fltVal val="0.5"/>
                                          </p:val>
                                        </p:tav>
                                        <p:tav tm="100000">
                                          <p:val>
                                            <p:strVal val="#ppt_x"/>
                                          </p:val>
                                        </p:tav>
                                      </p:tavLst>
                                    </p:anim>
                                    <p:anim calcmode="lin" valueType="num">
                                      <p:cBhvr>
                                        <p:cTn id="10" dur="2750" fill="hold"/>
                                        <p:tgtEl>
                                          <p:spTgt spid="3"/>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750" fill="hold"/>
                                        <p:tgtEl>
                                          <p:spTgt spid="4"/>
                                        </p:tgtEl>
                                        <p:attrNameLst>
                                          <p:attrName>ppt_w</p:attrName>
                                        </p:attrNameLst>
                                      </p:cBhvr>
                                      <p:tavLst>
                                        <p:tav tm="0">
                                          <p:val>
                                            <p:fltVal val="0"/>
                                          </p:val>
                                        </p:tav>
                                        <p:tav tm="100000">
                                          <p:val>
                                            <p:strVal val="#ppt_w"/>
                                          </p:val>
                                        </p:tav>
                                      </p:tavLst>
                                    </p:anim>
                                    <p:anim calcmode="lin" valueType="num">
                                      <p:cBhvr>
                                        <p:cTn id="14" dur="2750" fill="hold"/>
                                        <p:tgtEl>
                                          <p:spTgt spid="4"/>
                                        </p:tgtEl>
                                        <p:attrNameLst>
                                          <p:attrName>ppt_h</p:attrName>
                                        </p:attrNameLst>
                                      </p:cBhvr>
                                      <p:tavLst>
                                        <p:tav tm="0">
                                          <p:val>
                                            <p:fltVal val="0"/>
                                          </p:val>
                                        </p:tav>
                                        <p:tav tm="100000">
                                          <p:val>
                                            <p:strVal val="#ppt_h"/>
                                          </p:val>
                                        </p:tav>
                                      </p:tavLst>
                                    </p:anim>
                                    <p:anim calcmode="lin" valueType="num">
                                      <p:cBhvr>
                                        <p:cTn id="15" dur="2750" fill="hold"/>
                                        <p:tgtEl>
                                          <p:spTgt spid="4"/>
                                        </p:tgtEl>
                                        <p:attrNameLst>
                                          <p:attrName>ppt_x</p:attrName>
                                        </p:attrNameLst>
                                      </p:cBhvr>
                                      <p:tavLst>
                                        <p:tav tm="0">
                                          <p:val>
                                            <p:fltVal val="0.5"/>
                                          </p:val>
                                        </p:tav>
                                        <p:tav tm="100000">
                                          <p:val>
                                            <p:strVal val="#ppt_x"/>
                                          </p:val>
                                        </p:tav>
                                      </p:tavLst>
                                    </p:anim>
                                    <p:anim calcmode="lin" valueType="num">
                                      <p:cBhvr>
                                        <p:cTn id="16" dur="2750" fill="hold"/>
                                        <p:tgtEl>
                                          <p:spTgt spid="4"/>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13 Grupo"/>
          <p:cNvGrpSpPr/>
          <p:nvPr/>
        </p:nvGrpSpPr>
        <p:grpSpPr>
          <a:xfrm>
            <a:off x="-809603" y="-810397"/>
            <a:ext cx="10688980" cy="9814176"/>
            <a:chOff x="-809603" y="-810397"/>
            <a:chExt cx="10688980" cy="9814176"/>
          </a:xfrm>
        </p:grpSpPr>
        <p:sp>
          <p:nvSpPr>
            <p:cNvPr id="2" name="2 Rectángulo"/>
            <p:cNvSpPr/>
            <p:nvPr/>
          </p:nvSpPr>
          <p:spPr>
            <a:xfrm rot="6753402" flipH="1" flipV="1">
              <a:off x="5728140" y="-612581"/>
              <a:ext cx="2290176" cy="5993959"/>
            </a:xfrm>
            <a:custGeom>
              <a:avLst/>
              <a:gdLst>
                <a:gd name="connsiteX0" fmla="*/ 0 w 648072"/>
                <a:gd name="connsiteY0" fmla="*/ 0 h 5196733"/>
                <a:gd name="connsiteX1" fmla="*/ 648072 w 648072"/>
                <a:gd name="connsiteY1" fmla="*/ 0 h 5196733"/>
                <a:gd name="connsiteX2" fmla="*/ 648072 w 648072"/>
                <a:gd name="connsiteY2" fmla="*/ 5196733 h 5196733"/>
                <a:gd name="connsiteX3" fmla="*/ 0 w 648072"/>
                <a:gd name="connsiteY3" fmla="*/ 5196733 h 5196733"/>
                <a:gd name="connsiteX4" fmla="*/ 0 w 648072"/>
                <a:gd name="connsiteY4" fmla="*/ 0 h 5196733"/>
                <a:gd name="connsiteX0" fmla="*/ 0 w 661738"/>
                <a:gd name="connsiteY0" fmla="*/ 295892 h 5196733"/>
                <a:gd name="connsiteX1" fmla="*/ 661738 w 661738"/>
                <a:gd name="connsiteY1" fmla="*/ 0 h 5196733"/>
                <a:gd name="connsiteX2" fmla="*/ 661738 w 661738"/>
                <a:gd name="connsiteY2" fmla="*/ 5196733 h 5196733"/>
                <a:gd name="connsiteX3" fmla="*/ 13666 w 661738"/>
                <a:gd name="connsiteY3" fmla="*/ 5196733 h 5196733"/>
                <a:gd name="connsiteX4" fmla="*/ 0 w 661738"/>
                <a:gd name="connsiteY4" fmla="*/ 295892 h 5196733"/>
                <a:gd name="connsiteX0" fmla="*/ 0 w 678988"/>
                <a:gd name="connsiteY0" fmla="*/ 295892 h 5196733"/>
                <a:gd name="connsiteX1" fmla="*/ 661738 w 678988"/>
                <a:gd name="connsiteY1" fmla="*/ 0 h 5196733"/>
                <a:gd name="connsiteX2" fmla="*/ 678988 w 678988"/>
                <a:gd name="connsiteY2" fmla="*/ 4950566 h 5196733"/>
                <a:gd name="connsiteX3" fmla="*/ 13666 w 678988"/>
                <a:gd name="connsiteY3" fmla="*/ 5196733 h 5196733"/>
                <a:gd name="connsiteX4" fmla="*/ 0 w 678988"/>
                <a:gd name="connsiteY4" fmla="*/ 295892 h 5196733"/>
                <a:gd name="connsiteX0" fmla="*/ 0 w 679882"/>
                <a:gd name="connsiteY0" fmla="*/ 253495 h 5154336"/>
                <a:gd name="connsiteX1" fmla="*/ 679882 w 679882"/>
                <a:gd name="connsiteY1" fmla="*/ 0 h 5154336"/>
                <a:gd name="connsiteX2" fmla="*/ 678988 w 679882"/>
                <a:gd name="connsiteY2" fmla="*/ 4908169 h 5154336"/>
                <a:gd name="connsiteX3" fmla="*/ 13666 w 679882"/>
                <a:gd name="connsiteY3" fmla="*/ 5154336 h 5154336"/>
                <a:gd name="connsiteX4" fmla="*/ 0 w 679882"/>
                <a:gd name="connsiteY4" fmla="*/ 253495 h 5154336"/>
                <a:gd name="connsiteX0" fmla="*/ 0 w 688619"/>
                <a:gd name="connsiteY0" fmla="*/ 253495 h 5154336"/>
                <a:gd name="connsiteX1" fmla="*/ 679882 w 688619"/>
                <a:gd name="connsiteY1" fmla="*/ 0 h 5154336"/>
                <a:gd name="connsiteX2" fmla="*/ 688619 w 688619"/>
                <a:gd name="connsiteY2" fmla="*/ 4973213 h 5154336"/>
                <a:gd name="connsiteX3" fmla="*/ 13666 w 688619"/>
                <a:gd name="connsiteY3" fmla="*/ 5154336 h 5154336"/>
                <a:gd name="connsiteX4" fmla="*/ 0 w 688619"/>
                <a:gd name="connsiteY4" fmla="*/ 253495 h 5154336"/>
                <a:gd name="connsiteX0" fmla="*/ 0 w 688619"/>
                <a:gd name="connsiteY0" fmla="*/ 253495 h 5219379"/>
                <a:gd name="connsiteX1" fmla="*/ 679882 w 688619"/>
                <a:gd name="connsiteY1" fmla="*/ 0 h 5219379"/>
                <a:gd name="connsiteX2" fmla="*/ 688619 w 688619"/>
                <a:gd name="connsiteY2" fmla="*/ 4973213 h 5219379"/>
                <a:gd name="connsiteX3" fmla="*/ 23298 w 688619"/>
                <a:gd name="connsiteY3" fmla="*/ 5219379 h 5219379"/>
                <a:gd name="connsiteX4" fmla="*/ 0 w 688619"/>
                <a:gd name="connsiteY4" fmla="*/ 253495 h 5219379"/>
                <a:gd name="connsiteX0" fmla="*/ 1525859 w 2214478"/>
                <a:gd name="connsiteY0" fmla="*/ 253495 h 5843732"/>
                <a:gd name="connsiteX1" fmla="*/ 2205741 w 2214478"/>
                <a:gd name="connsiteY1" fmla="*/ 0 h 5843732"/>
                <a:gd name="connsiteX2" fmla="*/ 2214478 w 2214478"/>
                <a:gd name="connsiteY2" fmla="*/ 4973213 h 5843732"/>
                <a:gd name="connsiteX3" fmla="*/ 10 w 2214478"/>
                <a:gd name="connsiteY3" fmla="*/ 5843732 h 5843732"/>
                <a:gd name="connsiteX4" fmla="*/ 1525859 w 2214478"/>
                <a:gd name="connsiteY4" fmla="*/ 253495 h 5843732"/>
                <a:gd name="connsiteX0" fmla="*/ 1525849 w 2214468"/>
                <a:gd name="connsiteY0" fmla="*/ 253495 h 5843732"/>
                <a:gd name="connsiteX1" fmla="*/ 2205731 w 2214468"/>
                <a:gd name="connsiteY1" fmla="*/ 0 h 5843732"/>
                <a:gd name="connsiteX2" fmla="*/ 2214468 w 2214468"/>
                <a:gd name="connsiteY2" fmla="*/ 4973213 h 5843732"/>
                <a:gd name="connsiteX3" fmla="*/ 0 w 2214468"/>
                <a:gd name="connsiteY3" fmla="*/ 5843732 h 5843732"/>
                <a:gd name="connsiteX4" fmla="*/ 1525849 w 2214468"/>
                <a:gd name="connsiteY4" fmla="*/ 253495 h 5843732"/>
                <a:gd name="connsiteX0" fmla="*/ 1525849 w 2214468"/>
                <a:gd name="connsiteY0" fmla="*/ 253495 h 5843732"/>
                <a:gd name="connsiteX1" fmla="*/ 2205731 w 2214468"/>
                <a:gd name="connsiteY1" fmla="*/ 0 h 5843732"/>
                <a:gd name="connsiteX2" fmla="*/ 2214468 w 2214468"/>
                <a:gd name="connsiteY2" fmla="*/ 4973213 h 5843732"/>
                <a:gd name="connsiteX3" fmla="*/ 0 w 2214468"/>
                <a:gd name="connsiteY3" fmla="*/ 5843732 h 5843732"/>
                <a:gd name="connsiteX4" fmla="*/ 1525849 w 2214468"/>
                <a:gd name="connsiteY4" fmla="*/ 253495 h 5843732"/>
                <a:gd name="connsiteX0" fmla="*/ 1525849 w 2205736"/>
                <a:gd name="connsiteY0" fmla="*/ 253495 h 5843732"/>
                <a:gd name="connsiteX1" fmla="*/ 2205731 w 2205736"/>
                <a:gd name="connsiteY1" fmla="*/ 0 h 5843732"/>
                <a:gd name="connsiteX2" fmla="*/ 1116685 w 2205736"/>
                <a:gd name="connsiteY2" fmla="*/ 5425597 h 5843732"/>
                <a:gd name="connsiteX3" fmla="*/ 0 w 2205736"/>
                <a:gd name="connsiteY3" fmla="*/ 5843732 h 5843732"/>
                <a:gd name="connsiteX4" fmla="*/ 1525849 w 2205736"/>
                <a:gd name="connsiteY4" fmla="*/ 253495 h 5843732"/>
                <a:gd name="connsiteX0" fmla="*/ 1525849 w 2205738"/>
                <a:gd name="connsiteY0" fmla="*/ 253495 h 5843732"/>
                <a:gd name="connsiteX1" fmla="*/ 2205731 w 2205738"/>
                <a:gd name="connsiteY1" fmla="*/ 0 h 5843732"/>
                <a:gd name="connsiteX2" fmla="*/ 1116685 w 2205738"/>
                <a:gd name="connsiteY2" fmla="*/ 5425597 h 5843732"/>
                <a:gd name="connsiteX3" fmla="*/ 0 w 2205738"/>
                <a:gd name="connsiteY3" fmla="*/ 5843732 h 5843732"/>
                <a:gd name="connsiteX4" fmla="*/ 1525849 w 2205738"/>
                <a:gd name="connsiteY4" fmla="*/ 253495 h 5843732"/>
                <a:gd name="connsiteX0" fmla="*/ 1525849 w 2205731"/>
                <a:gd name="connsiteY0" fmla="*/ 253495 h 5843732"/>
                <a:gd name="connsiteX1" fmla="*/ 2205731 w 2205731"/>
                <a:gd name="connsiteY1" fmla="*/ 0 h 5843732"/>
                <a:gd name="connsiteX2" fmla="*/ 1116685 w 2205731"/>
                <a:gd name="connsiteY2" fmla="*/ 5425597 h 5843732"/>
                <a:gd name="connsiteX3" fmla="*/ 0 w 2205731"/>
                <a:gd name="connsiteY3" fmla="*/ 5843732 h 5843732"/>
                <a:gd name="connsiteX4" fmla="*/ 1525849 w 2205731"/>
                <a:gd name="connsiteY4" fmla="*/ 253495 h 5843732"/>
                <a:gd name="connsiteX0" fmla="*/ 1525849 w 2205731"/>
                <a:gd name="connsiteY0" fmla="*/ 253495 h 5843732"/>
                <a:gd name="connsiteX1" fmla="*/ 2205731 w 2205731"/>
                <a:gd name="connsiteY1" fmla="*/ 0 h 5843732"/>
                <a:gd name="connsiteX2" fmla="*/ 918657 w 2205731"/>
                <a:gd name="connsiteY2" fmla="*/ 5493170 h 5843732"/>
                <a:gd name="connsiteX3" fmla="*/ 0 w 2205731"/>
                <a:gd name="connsiteY3" fmla="*/ 5843732 h 5843732"/>
                <a:gd name="connsiteX4" fmla="*/ 1525849 w 2205731"/>
                <a:gd name="connsiteY4" fmla="*/ 253495 h 5843732"/>
                <a:gd name="connsiteX0" fmla="*/ 1525849 w 2205731"/>
                <a:gd name="connsiteY0" fmla="*/ 253495 h 5843732"/>
                <a:gd name="connsiteX1" fmla="*/ 2205731 w 2205731"/>
                <a:gd name="connsiteY1" fmla="*/ 0 h 5843732"/>
                <a:gd name="connsiteX2" fmla="*/ 918657 w 2205731"/>
                <a:gd name="connsiteY2" fmla="*/ 5493170 h 5843732"/>
                <a:gd name="connsiteX3" fmla="*/ 0 w 2205731"/>
                <a:gd name="connsiteY3" fmla="*/ 5843732 h 5843732"/>
                <a:gd name="connsiteX4" fmla="*/ 1525849 w 2205731"/>
                <a:gd name="connsiteY4" fmla="*/ 253495 h 5843732"/>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0176" h="5878531">
                  <a:moveTo>
                    <a:pt x="1525849" y="288294"/>
                  </a:moveTo>
                  <a:lnTo>
                    <a:pt x="2290176" y="0"/>
                  </a:lnTo>
                  <a:cubicBezTo>
                    <a:pt x="911130" y="5553071"/>
                    <a:pt x="2195809" y="339647"/>
                    <a:pt x="918657" y="5527969"/>
                  </a:cubicBezTo>
                  <a:lnTo>
                    <a:pt x="0" y="5878531"/>
                  </a:lnTo>
                  <a:cubicBezTo>
                    <a:pt x="1551305" y="291954"/>
                    <a:pt x="6653" y="5917773"/>
                    <a:pt x="1525849" y="288294"/>
                  </a:cubicBezTo>
                  <a:close/>
                </a:path>
              </a:pathLst>
            </a:custGeom>
            <a:noFill/>
            <a:ln w="12700">
              <a:gradFill>
                <a:gsLst>
                  <a:gs pos="0">
                    <a:srgbClr val="FFFFFF"/>
                  </a:gs>
                  <a:gs pos="7001">
                    <a:srgbClr val="E6E6E6"/>
                  </a:gs>
                  <a:gs pos="32001">
                    <a:srgbClr val="7D8496"/>
                  </a:gs>
                  <a:gs pos="47000">
                    <a:srgbClr val="E6E6E6"/>
                  </a:gs>
                  <a:gs pos="85001">
                    <a:srgbClr val="7D8496"/>
                  </a:gs>
                  <a:gs pos="100000">
                    <a:srgbClr val="E6E6E6"/>
                  </a:gs>
                </a:gsLst>
                <a:lin ang="5400000" scaled="0"/>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3" name="2 Rectángulo"/>
            <p:cNvSpPr/>
            <p:nvPr/>
          </p:nvSpPr>
          <p:spPr>
            <a:xfrm rot="6753402" flipH="1" flipV="1">
              <a:off x="5728137" y="1197209"/>
              <a:ext cx="2290176" cy="6012305"/>
            </a:xfrm>
            <a:custGeom>
              <a:avLst/>
              <a:gdLst>
                <a:gd name="connsiteX0" fmla="*/ 0 w 648072"/>
                <a:gd name="connsiteY0" fmla="*/ 0 h 5196733"/>
                <a:gd name="connsiteX1" fmla="*/ 648072 w 648072"/>
                <a:gd name="connsiteY1" fmla="*/ 0 h 5196733"/>
                <a:gd name="connsiteX2" fmla="*/ 648072 w 648072"/>
                <a:gd name="connsiteY2" fmla="*/ 5196733 h 5196733"/>
                <a:gd name="connsiteX3" fmla="*/ 0 w 648072"/>
                <a:gd name="connsiteY3" fmla="*/ 5196733 h 5196733"/>
                <a:gd name="connsiteX4" fmla="*/ 0 w 648072"/>
                <a:gd name="connsiteY4" fmla="*/ 0 h 5196733"/>
                <a:gd name="connsiteX0" fmla="*/ 0 w 661738"/>
                <a:gd name="connsiteY0" fmla="*/ 295892 h 5196733"/>
                <a:gd name="connsiteX1" fmla="*/ 661738 w 661738"/>
                <a:gd name="connsiteY1" fmla="*/ 0 h 5196733"/>
                <a:gd name="connsiteX2" fmla="*/ 661738 w 661738"/>
                <a:gd name="connsiteY2" fmla="*/ 5196733 h 5196733"/>
                <a:gd name="connsiteX3" fmla="*/ 13666 w 661738"/>
                <a:gd name="connsiteY3" fmla="*/ 5196733 h 5196733"/>
                <a:gd name="connsiteX4" fmla="*/ 0 w 661738"/>
                <a:gd name="connsiteY4" fmla="*/ 295892 h 5196733"/>
                <a:gd name="connsiteX0" fmla="*/ 0 w 678988"/>
                <a:gd name="connsiteY0" fmla="*/ 295892 h 5196733"/>
                <a:gd name="connsiteX1" fmla="*/ 661738 w 678988"/>
                <a:gd name="connsiteY1" fmla="*/ 0 h 5196733"/>
                <a:gd name="connsiteX2" fmla="*/ 678988 w 678988"/>
                <a:gd name="connsiteY2" fmla="*/ 4950566 h 5196733"/>
                <a:gd name="connsiteX3" fmla="*/ 13666 w 678988"/>
                <a:gd name="connsiteY3" fmla="*/ 5196733 h 5196733"/>
                <a:gd name="connsiteX4" fmla="*/ 0 w 678988"/>
                <a:gd name="connsiteY4" fmla="*/ 295892 h 5196733"/>
                <a:gd name="connsiteX0" fmla="*/ 0 w 679882"/>
                <a:gd name="connsiteY0" fmla="*/ 253495 h 5154336"/>
                <a:gd name="connsiteX1" fmla="*/ 679882 w 679882"/>
                <a:gd name="connsiteY1" fmla="*/ 0 h 5154336"/>
                <a:gd name="connsiteX2" fmla="*/ 678988 w 679882"/>
                <a:gd name="connsiteY2" fmla="*/ 4908169 h 5154336"/>
                <a:gd name="connsiteX3" fmla="*/ 13666 w 679882"/>
                <a:gd name="connsiteY3" fmla="*/ 5154336 h 5154336"/>
                <a:gd name="connsiteX4" fmla="*/ 0 w 679882"/>
                <a:gd name="connsiteY4" fmla="*/ 253495 h 5154336"/>
                <a:gd name="connsiteX0" fmla="*/ 0 w 688619"/>
                <a:gd name="connsiteY0" fmla="*/ 253495 h 5154336"/>
                <a:gd name="connsiteX1" fmla="*/ 679882 w 688619"/>
                <a:gd name="connsiteY1" fmla="*/ 0 h 5154336"/>
                <a:gd name="connsiteX2" fmla="*/ 688619 w 688619"/>
                <a:gd name="connsiteY2" fmla="*/ 4973213 h 5154336"/>
                <a:gd name="connsiteX3" fmla="*/ 13666 w 688619"/>
                <a:gd name="connsiteY3" fmla="*/ 5154336 h 5154336"/>
                <a:gd name="connsiteX4" fmla="*/ 0 w 688619"/>
                <a:gd name="connsiteY4" fmla="*/ 253495 h 5154336"/>
                <a:gd name="connsiteX0" fmla="*/ 0 w 688619"/>
                <a:gd name="connsiteY0" fmla="*/ 253495 h 5219379"/>
                <a:gd name="connsiteX1" fmla="*/ 679882 w 688619"/>
                <a:gd name="connsiteY1" fmla="*/ 0 h 5219379"/>
                <a:gd name="connsiteX2" fmla="*/ 688619 w 688619"/>
                <a:gd name="connsiteY2" fmla="*/ 4973213 h 5219379"/>
                <a:gd name="connsiteX3" fmla="*/ 23298 w 688619"/>
                <a:gd name="connsiteY3" fmla="*/ 5219379 h 5219379"/>
                <a:gd name="connsiteX4" fmla="*/ 0 w 688619"/>
                <a:gd name="connsiteY4" fmla="*/ 253495 h 5219379"/>
                <a:gd name="connsiteX0" fmla="*/ 1525859 w 2214478"/>
                <a:gd name="connsiteY0" fmla="*/ 253495 h 5843732"/>
                <a:gd name="connsiteX1" fmla="*/ 2205741 w 2214478"/>
                <a:gd name="connsiteY1" fmla="*/ 0 h 5843732"/>
                <a:gd name="connsiteX2" fmla="*/ 2214478 w 2214478"/>
                <a:gd name="connsiteY2" fmla="*/ 4973213 h 5843732"/>
                <a:gd name="connsiteX3" fmla="*/ 10 w 2214478"/>
                <a:gd name="connsiteY3" fmla="*/ 5843732 h 5843732"/>
                <a:gd name="connsiteX4" fmla="*/ 1525859 w 2214478"/>
                <a:gd name="connsiteY4" fmla="*/ 253495 h 5843732"/>
                <a:gd name="connsiteX0" fmla="*/ 1525849 w 2214468"/>
                <a:gd name="connsiteY0" fmla="*/ 253495 h 5843732"/>
                <a:gd name="connsiteX1" fmla="*/ 2205731 w 2214468"/>
                <a:gd name="connsiteY1" fmla="*/ 0 h 5843732"/>
                <a:gd name="connsiteX2" fmla="*/ 2214468 w 2214468"/>
                <a:gd name="connsiteY2" fmla="*/ 4973213 h 5843732"/>
                <a:gd name="connsiteX3" fmla="*/ 0 w 2214468"/>
                <a:gd name="connsiteY3" fmla="*/ 5843732 h 5843732"/>
                <a:gd name="connsiteX4" fmla="*/ 1525849 w 2214468"/>
                <a:gd name="connsiteY4" fmla="*/ 253495 h 5843732"/>
                <a:gd name="connsiteX0" fmla="*/ 1525849 w 2214468"/>
                <a:gd name="connsiteY0" fmla="*/ 253495 h 5843732"/>
                <a:gd name="connsiteX1" fmla="*/ 2205731 w 2214468"/>
                <a:gd name="connsiteY1" fmla="*/ 0 h 5843732"/>
                <a:gd name="connsiteX2" fmla="*/ 2214468 w 2214468"/>
                <a:gd name="connsiteY2" fmla="*/ 4973213 h 5843732"/>
                <a:gd name="connsiteX3" fmla="*/ 0 w 2214468"/>
                <a:gd name="connsiteY3" fmla="*/ 5843732 h 5843732"/>
                <a:gd name="connsiteX4" fmla="*/ 1525849 w 2214468"/>
                <a:gd name="connsiteY4" fmla="*/ 253495 h 5843732"/>
                <a:gd name="connsiteX0" fmla="*/ 1525849 w 2205736"/>
                <a:gd name="connsiteY0" fmla="*/ 253495 h 5843732"/>
                <a:gd name="connsiteX1" fmla="*/ 2205731 w 2205736"/>
                <a:gd name="connsiteY1" fmla="*/ 0 h 5843732"/>
                <a:gd name="connsiteX2" fmla="*/ 1116685 w 2205736"/>
                <a:gd name="connsiteY2" fmla="*/ 5425597 h 5843732"/>
                <a:gd name="connsiteX3" fmla="*/ 0 w 2205736"/>
                <a:gd name="connsiteY3" fmla="*/ 5843732 h 5843732"/>
                <a:gd name="connsiteX4" fmla="*/ 1525849 w 2205736"/>
                <a:gd name="connsiteY4" fmla="*/ 253495 h 5843732"/>
                <a:gd name="connsiteX0" fmla="*/ 1525849 w 2205738"/>
                <a:gd name="connsiteY0" fmla="*/ 253495 h 5843732"/>
                <a:gd name="connsiteX1" fmla="*/ 2205731 w 2205738"/>
                <a:gd name="connsiteY1" fmla="*/ 0 h 5843732"/>
                <a:gd name="connsiteX2" fmla="*/ 1116685 w 2205738"/>
                <a:gd name="connsiteY2" fmla="*/ 5425597 h 5843732"/>
                <a:gd name="connsiteX3" fmla="*/ 0 w 2205738"/>
                <a:gd name="connsiteY3" fmla="*/ 5843732 h 5843732"/>
                <a:gd name="connsiteX4" fmla="*/ 1525849 w 2205738"/>
                <a:gd name="connsiteY4" fmla="*/ 253495 h 5843732"/>
                <a:gd name="connsiteX0" fmla="*/ 1525849 w 2205731"/>
                <a:gd name="connsiteY0" fmla="*/ 253495 h 5843732"/>
                <a:gd name="connsiteX1" fmla="*/ 2205731 w 2205731"/>
                <a:gd name="connsiteY1" fmla="*/ 0 h 5843732"/>
                <a:gd name="connsiteX2" fmla="*/ 1116685 w 2205731"/>
                <a:gd name="connsiteY2" fmla="*/ 5425597 h 5843732"/>
                <a:gd name="connsiteX3" fmla="*/ 0 w 2205731"/>
                <a:gd name="connsiteY3" fmla="*/ 5843732 h 5843732"/>
                <a:gd name="connsiteX4" fmla="*/ 1525849 w 2205731"/>
                <a:gd name="connsiteY4" fmla="*/ 253495 h 5843732"/>
                <a:gd name="connsiteX0" fmla="*/ 1525849 w 2205731"/>
                <a:gd name="connsiteY0" fmla="*/ 253495 h 5843732"/>
                <a:gd name="connsiteX1" fmla="*/ 2205731 w 2205731"/>
                <a:gd name="connsiteY1" fmla="*/ 0 h 5843732"/>
                <a:gd name="connsiteX2" fmla="*/ 918657 w 2205731"/>
                <a:gd name="connsiteY2" fmla="*/ 5493170 h 5843732"/>
                <a:gd name="connsiteX3" fmla="*/ 0 w 2205731"/>
                <a:gd name="connsiteY3" fmla="*/ 5843732 h 5843732"/>
                <a:gd name="connsiteX4" fmla="*/ 1525849 w 2205731"/>
                <a:gd name="connsiteY4" fmla="*/ 253495 h 5843732"/>
                <a:gd name="connsiteX0" fmla="*/ 1525849 w 2205731"/>
                <a:gd name="connsiteY0" fmla="*/ 253495 h 5843732"/>
                <a:gd name="connsiteX1" fmla="*/ 2205731 w 2205731"/>
                <a:gd name="connsiteY1" fmla="*/ 0 h 5843732"/>
                <a:gd name="connsiteX2" fmla="*/ 918657 w 2205731"/>
                <a:gd name="connsiteY2" fmla="*/ 5493170 h 5843732"/>
                <a:gd name="connsiteX3" fmla="*/ 0 w 2205731"/>
                <a:gd name="connsiteY3" fmla="*/ 5843732 h 5843732"/>
                <a:gd name="connsiteX4" fmla="*/ 1525849 w 2205731"/>
                <a:gd name="connsiteY4" fmla="*/ 253495 h 5843732"/>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0176" h="5878531">
                  <a:moveTo>
                    <a:pt x="1525849" y="288294"/>
                  </a:moveTo>
                  <a:lnTo>
                    <a:pt x="2290176" y="0"/>
                  </a:lnTo>
                  <a:cubicBezTo>
                    <a:pt x="911130" y="5553071"/>
                    <a:pt x="2195809" y="339647"/>
                    <a:pt x="918657" y="5527969"/>
                  </a:cubicBezTo>
                  <a:lnTo>
                    <a:pt x="0" y="5878531"/>
                  </a:lnTo>
                  <a:cubicBezTo>
                    <a:pt x="1551305" y="291954"/>
                    <a:pt x="6653" y="5917773"/>
                    <a:pt x="1525849" y="288294"/>
                  </a:cubicBezTo>
                  <a:close/>
                </a:path>
              </a:pathLst>
            </a:custGeom>
            <a:noFill/>
            <a:ln w="12700">
              <a:gradFill>
                <a:gsLst>
                  <a:gs pos="0">
                    <a:srgbClr val="FFFFFF"/>
                  </a:gs>
                  <a:gs pos="7001">
                    <a:srgbClr val="E6E6E6"/>
                  </a:gs>
                  <a:gs pos="32001">
                    <a:srgbClr val="7D8496"/>
                  </a:gs>
                  <a:gs pos="47000">
                    <a:srgbClr val="E6E6E6"/>
                  </a:gs>
                  <a:gs pos="85001">
                    <a:srgbClr val="7D8496"/>
                  </a:gs>
                  <a:gs pos="100000">
                    <a:srgbClr val="E6E6E6"/>
                  </a:gs>
                </a:gsLst>
                <a:lin ang="5400000" scaled="0"/>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4" name="2 Rectángulo"/>
            <p:cNvSpPr/>
            <p:nvPr/>
          </p:nvSpPr>
          <p:spPr>
            <a:xfrm rot="6753402" flipH="1" flipV="1">
              <a:off x="5688000" y="3060000"/>
              <a:ext cx="2290176" cy="5925382"/>
            </a:xfrm>
            <a:custGeom>
              <a:avLst/>
              <a:gdLst>
                <a:gd name="connsiteX0" fmla="*/ 0 w 648072"/>
                <a:gd name="connsiteY0" fmla="*/ 0 h 5196733"/>
                <a:gd name="connsiteX1" fmla="*/ 648072 w 648072"/>
                <a:gd name="connsiteY1" fmla="*/ 0 h 5196733"/>
                <a:gd name="connsiteX2" fmla="*/ 648072 w 648072"/>
                <a:gd name="connsiteY2" fmla="*/ 5196733 h 5196733"/>
                <a:gd name="connsiteX3" fmla="*/ 0 w 648072"/>
                <a:gd name="connsiteY3" fmla="*/ 5196733 h 5196733"/>
                <a:gd name="connsiteX4" fmla="*/ 0 w 648072"/>
                <a:gd name="connsiteY4" fmla="*/ 0 h 5196733"/>
                <a:gd name="connsiteX0" fmla="*/ 0 w 661738"/>
                <a:gd name="connsiteY0" fmla="*/ 295892 h 5196733"/>
                <a:gd name="connsiteX1" fmla="*/ 661738 w 661738"/>
                <a:gd name="connsiteY1" fmla="*/ 0 h 5196733"/>
                <a:gd name="connsiteX2" fmla="*/ 661738 w 661738"/>
                <a:gd name="connsiteY2" fmla="*/ 5196733 h 5196733"/>
                <a:gd name="connsiteX3" fmla="*/ 13666 w 661738"/>
                <a:gd name="connsiteY3" fmla="*/ 5196733 h 5196733"/>
                <a:gd name="connsiteX4" fmla="*/ 0 w 661738"/>
                <a:gd name="connsiteY4" fmla="*/ 295892 h 5196733"/>
                <a:gd name="connsiteX0" fmla="*/ 0 w 678988"/>
                <a:gd name="connsiteY0" fmla="*/ 295892 h 5196733"/>
                <a:gd name="connsiteX1" fmla="*/ 661738 w 678988"/>
                <a:gd name="connsiteY1" fmla="*/ 0 h 5196733"/>
                <a:gd name="connsiteX2" fmla="*/ 678988 w 678988"/>
                <a:gd name="connsiteY2" fmla="*/ 4950566 h 5196733"/>
                <a:gd name="connsiteX3" fmla="*/ 13666 w 678988"/>
                <a:gd name="connsiteY3" fmla="*/ 5196733 h 5196733"/>
                <a:gd name="connsiteX4" fmla="*/ 0 w 678988"/>
                <a:gd name="connsiteY4" fmla="*/ 295892 h 5196733"/>
                <a:gd name="connsiteX0" fmla="*/ 0 w 679882"/>
                <a:gd name="connsiteY0" fmla="*/ 253495 h 5154336"/>
                <a:gd name="connsiteX1" fmla="*/ 679882 w 679882"/>
                <a:gd name="connsiteY1" fmla="*/ 0 h 5154336"/>
                <a:gd name="connsiteX2" fmla="*/ 678988 w 679882"/>
                <a:gd name="connsiteY2" fmla="*/ 4908169 h 5154336"/>
                <a:gd name="connsiteX3" fmla="*/ 13666 w 679882"/>
                <a:gd name="connsiteY3" fmla="*/ 5154336 h 5154336"/>
                <a:gd name="connsiteX4" fmla="*/ 0 w 679882"/>
                <a:gd name="connsiteY4" fmla="*/ 253495 h 5154336"/>
                <a:gd name="connsiteX0" fmla="*/ 0 w 688619"/>
                <a:gd name="connsiteY0" fmla="*/ 253495 h 5154336"/>
                <a:gd name="connsiteX1" fmla="*/ 679882 w 688619"/>
                <a:gd name="connsiteY1" fmla="*/ 0 h 5154336"/>
                <a:gd name="connsiteX2" fmla="*/ 688619 w 688619"/>
                <a:gd name="connsiteY2" fmla="*/ 4973213 h 5154336"/>
                <a:gd name="connsiteX3" fmla="*/ 13666 w 688619"/>
                <a:gd name="connsiteY3" fmla="*/ 5154336 h 5154336"/>
                <a:gd name="connsiteX4" fmla="*/ 0 w 688619"/>
                <a:gd name="connsiteY4" fmla="*/ 253495 h 5154336"/>
                <a:gd name="connsiteX0" fmla="*/ 0 w 688619"/>
                <a:gd name="connsiteY0" fmla="*/ 253495 h 5219379"/>
                <a:gd name="connsiteX1" fmla="*/ 679882 w 688619"/>
                <a:gd name="connsiteY1" fmla="*/ 0 h 5219379"/>
                <a:gd name="connsiteX2" fmla="*/ 688619 w 688619"/>
                <a:gd name="connsiteY2" fmla="*/ 4973213 h 5219379"/>
                <a:gd name="connsiteX3" fmla="*/ 23298 w 688619"/>
                <a:gd name="connsiteY3" fmla="*/ 5219379 h 5219379"/>
                <a:gd name="connsiteX4" fmla="*/ 0 w 688619"/>
                <a:gd name="connsiteY4" fmla="*/ 253495 h 5219379"/>
                <a:gd name="connsiteX0" fmla="*/ 1525859 w 2214478"/>
                <a:gd name="connsiteY0" fmla="*/ 253495 h 5843732"/>
                <a:gd name="connsiteX1" fmla="*/ 2205741 w 2214478"/>
                <a:gd name="connsiteY1" fmla="*/ 0 h 5843732"/>
                <a:gd name="connsiteX2" fmla="*/ 2214478 w 2214478"/>
                <a:gd name="connsiteY2" fmla="*/ 4973213 h 5843732"/>
                <a:gd name="connsiteX3" fmla="*/ 10 w 2214478"/>
                <a:gd name="connsiteY3" fmla="*/ 5843732 h 5843732"/>
                <a:gd name="connsiteX4" fmla="*/ 1525859 w 2214478"/>
                <a:gd name="connsiteY4" fmla="*/ 253495 h 5843732"/>
                <a:gd name="connsiteX0" fmla="*/ 1525849 w 2214468"/>
                <a:gd name="connsiteY0" fmla="*/ 253495 h 5843732"/>
                <a:gd name="connsiteX1" fmla="*/ 2205731 w 2214468"/>
                <a:gd name="connsiteY1" fmla="*/ 0 h 5843732"/>
                <a:gd name="connsiteX2" fmla="*/ 2214468 w 2214468"/>
                <a:gd name="connsiteY2" fmla="*/ 4973213 h 5843732"/>
                <a:gd name="connsiteX3" fmla="*/ 0 w 2214468"/>
                <a:gd name="connsiteY3" fmla="*/ 5843732 h 5843732"/>
                <a:gd name="connsiteX4" fmla="*/ 1525849 w 2214468"/>
                <a:gd name="connsiteY4" fmla="*/ 253495 h 5843732"/>
                <a:gd name="connsiteX0" fmla="*/ 1525849 w 2214468"/>
                <a:gd name="connsiteY0" fmla="*/ 253495 h 5843732"/>
                <a:gd name="connsiteX1" fmla="*/ 2205731 w 2214468"/>
                <a:gd name="connsiteY1" fmla="*/ 0 h 5843732"/>
                <a:gd name="connsiteX2" fmla="*/ 2214468 w 2214468"/>
                <a:gd name="connsiteY2" fmla="*/ 4973213 h 5843732"/>
                <a:gd name="connsiteX3" fmla="*/ 0 w 2214468"/>
                <a:gd name="connsiteY3" fmla="*/ 5843732 h 5843732"/>
                <a:gd name="connsiteX4" fmla="*/ 1525849 w 2214468"/>
                <a:gd name="connsiteY4" fmla="*/ 253495 h 5843732"/>
                <a:gd name="connsiteX0" fmla="*/ 1525849 w 2205736"/>
                <a:gd name="connsiteY0" fmla="*/ 253495 h 5843732"/>
                <a:gd name="connsiteX1" fmla="*/ 2205731 w 2205736"/>
                <a:gd name="connsiteY1" fmla="*/ 0 h 5843732"/>
                <a:gd name="connsiteX2" fmla="*/ 1116685 w 2205736"/>
                <a:gd name="connsiteY2" fmla="*/ 5425597 h 5843732"/>
                <a:gd name="connsiteX3" fmla="*/ 0 w 2205736"/>
                <a:gd name="connsiteY3" fmla="*/ 5843732 h 5843732"/>
                <a:gd name="connsiteX4" fmla="*/ 1525849 w 2205736"/>
                <a:gd name="connsiteY4" fmla="*/ 253495 h 5843732"/>
                <a:gd name="connsiteX0" fmla="*/ 1525849 w 2205738"/>
                <a:gd name="connsiteY0" fmla="*/ 253495 h 5843732"/>
                <a:gd name="connsiteX1" fmla="*/ 2205731 w 2205738"/>
                <a:gd name="connsiteY1" fmla="*/ 0 h 5843732"/>
                <a:gd name="connsiteX2" fmla="*/ 1116685 w 2205738"/>
                <a:gd name="connsiteY2" fmla="*/ 5425597 h 5843732"/>
                <a:gd name="connsiteX3" fmla="*/ 0 w 2205738"/>
                <a:gd name="connsiteY3" fmla="*/ 5843732 h 5843732"/>
                <a:gd name="connsiteX4" fmla="*/ 1525849 w 2205738"/>
                <a:gd name="connsiteY4" fmla="*/ 253495 h 5843732"/>
                <a:gd name="connsiteX0" fmla="*/ 1525849 w 2205731"/>
                <a:gd name="connsiteY0" fmla="*/ 253495 h 5843732"/>
                <a:gd name="connsiteX1" fmla="*/ 2205731 w 2205731"/>
                <a:gd name="connsiteY1" fmla="*/ 0 h 5843732"/>
                <a:gd name="connsiteX2" fmla="*/ 1116685 w 2205731"/>
                <a:gd name="connsiteY2" fmla="*/ 5425597 h 5843732"/>
                <a:gd name="connsiteX3" fmla="*/ 0 w 2205731"/>
                <a:gd name="connsiteY3" fmla="*/ 5843732 h 5843732"/>
                <a:gd name="connsiteX4" fmla="*/ 1525849 w 2205731"/>
                <a:gd name="connsiteY4" fmla="*/ 253495 h 5843732"/>
                <a:gd name="connsiteX0" fmla="*/ 1525849 w 2205731"/>
                <a:gd name="connsiteY0" fmla="*/ 253495 h 5843732"/>
                <a:gd name="connsiteX1" fmla="*/ 2205731 w 2205731"/>
                <a:gd name="connsiteY1" fmla="*/ 0 h 5843732"/>
                <a:gd name="connsiteX2" fmla="*/ 918657 w 2205731"/>
                <a:gd name="connsiteY2" fmla="*/ 5493170 h 5843732"/>
                <a:gd name="connsiteX3" fmla="*/ 0 w 2205731"/>
                <a:gd name="connsiteY3" fmla="*/ 5843732 h 5843732"/>
                <a:gd name="connsiteX4" fmla="*/ 1525849 w 2205731"/>
                <a:gd name="connsiteY4" fmla="*/ 253495 h 5843732"/>
                <a:gd name="connsiteX0" fmla="*/ 1525849 w 2205731"/>
                <a:gd name="connsiteY0" fmla="*/ 253495 h 5843732"/>
                <a:gd name="connsiteX1" fmla="*/ 2205731 w 2205731"/>
                <a:gd name="connsiteY1" fmla="*/ 0 h 5843732"/>
                <a:gd name="connsiteX2" fmla="*/ 918657 w 2205731"/>
                <a:gd name="connsiteY2" fmla="*/ 5493170 h 5843732"/>
                <a:gd name="connsiteX3" fmla="*/ 0 w 2205731"/>
                <a:gd name="connsiteY3" fmla="*/ 5843732 h 5843732"/>
                <a:gd name="connsiteX4" fmla="*/ 1525849 w 2205731"/>
                <a:gd name="connsiteY4" fmla="*/ 253495 h 5843732"/>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0176" h="5878531">
                  <a:moveTo>
                    <a:pt x="1525849" y="288294"/>
                  </a:moveTo>
                  <a:lnTo>
                    <a:pt x="2290176" y="0"/>
                  </a:lnTo>
                  <a:cubicBezTo>
                    <a:pt x="911130" y="5553071"/>
                    <a:pt x="2195809" y="339647"/>
                    <a:pt x="918657" y="5527969"/>
                  </a:cubicBezTo>
                  <a:lnTo>
                    <a:pt x="0" y="5878531"/>
                  </a:lnTo>
                  <a:cubicBezTo>
                    <a:pt x="1551305" y="291954"/>
                    <a:pt x="6653" y="5917773"/>
                    <a:pt x="1525849" y="288294"/>
                  </a:cubicBezTo>
                  <a:close/>
                </a:path>
              </a:pathLst>
            </a:custGeom>
            <a:noFill/>
            <a:ln w="12700">
              <a:gradFill>
                <a:gsLst>
                  <a:gs pos="0">
                    <a:srgbClr val="FFFFFF"/>
                  </a:gs>
                  <a:gs pos="7001">
                    <a:srgbClr val="E6E6E6"/>
                  </a:gs>
                  <a:gs pos="32001">
                    <a:srgbClr val="7D8496"/>
                  </a:gs>
                  <a:gs pos="47000">
                    <a:srgbClr val="E6E6E6"/>
                  </a:gs>
                  <a:gs pos="85001">
                    <a:srgbClr val="7D8496"/>
                  </a:gs>
                  <a:gs pos="100000">
                    <a:srgbClr val="E6E6E6"/>
                  </a:gs>
                </a:gsLst>
                <a:lin ang="5400000" scaled="0"/>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5" name="2 Rectángulo"/>
            <p:cNvSpPr/>
            <p:nvPr/>
          </p:nvSpPr>
          <p:spPr>
            <a:xfrm rot="6753402" flipH="1" flipV="1">
              <a:off x="5738115" y="-2524296"/>
              <a:ext cx="2290176" cy="5925382"/>
            </a:xfrm>
            <a:custGeom>
              <a:avLst/>
              <a:gdLst>
                <a:gd name="connsiteX0" fmla="*/ 0 w 648072"/>
                <a:gd name="connsiteY0" fmla="*/ 0 h 5196733"/>
                <a:gd name="connsiteX1" fmla="*/ 648072 w 648072"/>
                <a:gd name="connsiteY1" fmla="*/ 0 h 5196733"/>
                <a:gd name="connsiteX2" fmla="*/ 648072 w 648072"/>
                <a:gd name="connsiteY2" fmla="*/ 5196733 h 5196733"/>
                <a:gd name="connsiteX3" fmla="*/ 0 w 648072"/>
                <a:gd name="connsiteY3" fmla="*/ 5196733 h 5196733"/>
                <a:gd name="connsiteX4" fmla="*/ 0 w 648072"/>
                <a:gd name="connsiteY4" fmla="*/ 0 h 5196733"/>
                <a:gd name="connsiteX0" fmla="*/ 0 w 661738"/>
                <a:gd name="connsiteY0" fmla="*/ 295892 h 5196733"/>
                <a:gd name="connsiteX1" fmla="*/ 661738 w 661738"/>
                <a:gd name="connsiteY1" fmla="*/ 0 h 5196733"/>
                <a:gd name="connsiteX2" fmla="*/ 661738 w 661738"/>
                <a:gd name="connsiteY2" fmla="*/ 5196733 h 5196733"/>
                <a:gd name="connsiteX3" fmla="*/ 13666 w 661738"/>
                <a:gd name="connsiteY3" fmla="*/ 5196733 h 5196733"/>
                <a:gd name="connsiteX4" fmla="*/ 0 w 661738"/>
                <a:gd name="connsiteY4" fmla="*/ 295892 h 5196733"/>
                <a:gd name="connsiteX0" fmla="*/ 0 w 678988"/>
                <a:gd name="connsiteY0" fmla="*/ 295892 h 5196733"/>
                <a:gd name="connsiteX1" fmla="*/ 661738 w 678988"/>
                <a:gd name="connsiteY1" fmla="*/ 0 h 5196733"/>
                <a:gd name="connsiteX2" fmla="*/ 678988 w 678988"/>
                <a:gd name="connsiteY2" fmla="*/ 4950566 h 5196733"/>
                <a:gd name="connsiteX3" fmla="*/ 13666 w 678988"/>
                <a:gd name="connsiteY3" fmla="*/ 5196733 h 5196733"/>
                <a:gd name="connsiteX4" fmla="*/ 0 w 678988"/>
                <a:gd name="connsiteY4" fmla="*/ 295892 h 5196733"/>
                <a:gd name="connsiteX0" fmla="*/ 0 w 679882"/>
                <a:gd name="connsiteY0" fmla="*/ 253495 h 5154336"/>
                <a:gd name="connsiteX1" fmla="*/ 679882 w 679882"/>
                <a:gd name="connsiteY1" fmla="*/ 0 h 5154336"/>
                <a:gd name="connsiteX2" fmla="*/ 678988 w 679882"/>
                <a:gd name="connsiteY2" fmla="*/ 4908169 h 5154336"/>
                <a:gd name="connsiteX3" fmla="*/ 13666 w 679882"/>
                <a:gd name="connsiteY3" fmla="*/ 5154336 h 5154336"/>
                <a:gd name="connsiteX4" fmla="*/ 0 w 679882"/>
                <a:gd name="connsiteY4" fmla="*/ 253495 h 5154336"/>
                <a:gd name="connsiteX0" fmla="*/ 0 w 688619"/>
                <a:gd name="connsiteY0" fmla="*/ 253495 h 5154336"/>
                <a:gd name="connsiteX1" fmla="*/ 679882 w 688619"/>
                <a:gd name="connsiteY1" fmla="*/ 0 h 5154336"/>
                <a:gd name="connsiteX2" fmla="*/ 688619 w 688619"/>
                <a:gd name="connsiteY2" fmla="*/ 4973213 h 5154336"/>
                <a:gd name="connsiteX3" fmla="*/ 13666 w 688619"/>
                <a:gd name="connsiteY3" fmla="*/ 5154336 h 5154336"/>
                <a:gd name="connsiteX4" fmla="*/ 0 w 688619"/>
                <a:gd name="connsiteY4" fmla="*/ 253495 h 5154336"/>
                <a:gd name="connsiteX0" fmla="*/ 0 w 688619"/>
                <a:gd name="connsiteY0" fmla="*/ 253495 h 5219379"/>
                <a:gd name="connsiteX1" fmla="*/ 679882 w 688619"/>
                <a:gd name="connsiteY1" fmla="*/ 0 h 5219379"/>
                <a:gd name="connsiteX2" fmla="*/ 688619 w 688619"/>
                <a:gd name="connsiteY2" fmla="*/ 4973213 h 5219379"/>
                <a:gd name="connsiteX3" fmla="*/ 23298 w 688619"/>
                <a:gd name="connsiteY3" fmla="*/ 5219379 h 5219379"/>
                <a:gd name="connsiteX4" fmla="*/ 0 w 688619"/>
                <a:gd name="connsiteY4" fmla="*/ 253495 h 5219379"/>
                <a:gd name="connsiteX0" fmla="*/ 1525859 w 2214478"/>
                <a:gd name="connsiteY0" fmla="*/ 253495 h 5843732"/>
                <a:gd name="connsiteX1" fmla="*/ 2205741 w 2214478"/>
                <a:gd name="connsiteY1" fmla="*/ 0 h 5843732"/>
                <a:gd name="connsiteX2" fmla="*/ 2214478 w 2214478"/>
                <a:gd name="connsiteY2" fmla="*/ 4973213 h 5843732"/>
                <a:gd name="connsiteX3" fmla="*/ 10 w 2214478"/>
                <a:gd name="connsiteY3" fmla="*/ 5843732 h 5843732"/>
                <a:gd name="connsiteX4" fmla="*/ 1525859 w 2214478"/>
                <a:gd name="connsiteY4" fmla="*/ 253495 h 5843732"/>
                <a:gd name="connsiteX0" fmla="*/ 1525849 w 2214468"/>
                <a:gd name="connsiteY0" fmla="*/ 253495 h 5843732"/>
                <a:gd name="connsiteX1" fmla="*/ 2205731 w 2214468"/>
                <a:gd name="connsiteY1" fmla="*/ 0 h 5843732"/>
                <a:gd name="connsiteX2" fmla="*/ 2214468 w 2214468"/>
                <a:gd name="connsiteY2" fmla="*/ 4973213 h 5843732"/>
                <a:gd name="connsiteX3" fmla="*/ 0 w 2214468"/>
                <a:gd name="connsiteY3" fmla="*/ 5843732 h 5843732"/>
                <a:gd name="connsiteX4" fmla="*/ 1525849 w 2214468"/>
                <a:gd name="connsiteY4" fmla="*/ 253495 h 5843732"/>
                <a:gd name="connsiteX0" fmla="*/ 1525849 w 2214468"/>
                <a:gd name="connsiteY0" fmla="*/ 253495 h 5843732"/>
                <a:gd name="connsiteX1" fmla="*/ 2205731 w 2214468"/>
                <a:gd name="connsiteY1" fmla="*/ 0 h 5843732"/>
                <a:gd name="connsiteX2" fmla="*/ 2214468 w 2214468"/>
                <a:gd name="connsiteY2" fmla="*/ 4973213 h 5843732"/>
                <a:gd name="connsiteX3" fmla="*/ 0 w 2214468"/>
                <a:gd name="connsiteY3" fmla="*/ 5843732 h 5843732"/>
                <a:gd name="connsiteX4" fmla="*/ 1525849 w 2214468"/>
                <a:gd name="connsiteY4" fmla="*/ 253495 h 5843732"/>
                <a:gd name="connsiteX0" fmla="*/ 1525849 w 2205736"/>
                <a:gd name="connsiteY0" fmla="*/ 253495 h 5843732"/>
                <a:gd name="connsiteX1" fmla="*/ 2205731 w 2205736"/>
                <a:gd name="connsiteY1" fmla="*/ 0 h 5843732"/>
                <a:gd name="connsiteX2" fmla="*/ 1116685 w 2205736"/>
                <a:gd name="connsiteY2" fmla="*/ 5425597 h 5843732"/>
                <a:gd name="connsiteX3" fmla="*/ 0 w 2205736"/>
                <a:gd name="connsiteY3" fmla="*/ 5843732 h 5843732"/>
                <a:gd name="connsiteX4" fmla="*/ 1525849 w 2205736"/>
                <a:gd name="connsiteY4" fmla="*/ 253495 h 5843732"/>
                <a:gd name="connsiteX0" fmla="*/ 1525849 w 2205738"/>
                <a:gd name="connsiteY0" fmla="*/ 253495 h 5843732"/>
                <a:gd name="connsiteX1" fmla="*/ 2205731 w 2205738"/>
                <a:gd name="connsiteY1" fmla="*/ 0 h 5843732"/>
                <a:gd name="connsiteX2" fmla="*/ 1116685 w 2205738"/>
                <a:gd name="connsiteY2" fmla="*/ 5425597 h 5843732"/>
                <a:gd name="connsiteX3" fmla="*/ 0 w 2205738"/>
                <a:gd name="connsiteY3" fmla="*/ 5843732 h 5843732"/>
                <a:gd name="connsiteX4" fmla="*/ 1525849 w 2205738"/>
                <a:gd name="connsiteY4" fmla="*/ 253495 h 5843732"/>
                <a:gd name="connsiteX0" fmla="*/ 1525849 w 2205731"/>
                <a:gd name="connsiteY0" fmla="*/ 253495 h 5843732"/>
                <a:gd name="connsiteX1" fmla="*/ 2205731 w 2205731"/>
                <a:gd name="connsiteY1" fmla="*/ 0 h 5843732"/>
                <a:gd name="connsiteX2" fmla="*/ 1116685 w 2205731"/>
                <a:gd name="connsiteY2" fmla="*/ 5425597 h 5843732"/>
                <a:gd name="connsiteX3" fmla="*/ 0 w 2205731"/>
                <a:gd name="connsiteY3" fmla="*/ 5843732 h 5843732"/>
                <a:gd name="connsiteX4" fmla="*/ 1525849 w 2205731"/>
                <a:gd name="connsiteY4" fmla="*/ 253495 h 5843732"/>
                <a:gd name="connsiteX0" fmla="*/ 1525849 w 2205731"/>
                <a:gd name="connsiteY0" fmla="*/ 253495 h 5843732"/>
                <a:gd name="connsiteX1" fmla="*/ 2205731 w 2205731"/>
                <a:gd name="connsiteY1" fmla="*/ 0 h 5843732"/>
                <a:gd name="connsiteX2" fmla="*/ 918657 w 2205731"/>
                <a:gd name="connsiteY2" fmla="*/ 5493170 h 5843732"/>
                <a:gd name="connsiteX3" fmla="*/ 0 w 2205731"/>
                <a:gd name="connsiteY3" fmla="*/ 5843732 h 5843732"/>
                <a:gd name="connsiteX4" fmla="*/ 1525849 w 2205731"/>
                <a:gd name="connsiteY4" fmla="*/ 253495 h 5843732"/>
                <a:gd name="connsiteX0" fmla="*/ 1525849 w 2205731"/>
                <a:gd name="connsiteY0" fmla="*/ 253495 h 5843732"/>
                <a:gd name="connsiteX1" fmla="*/ 2205731 w 2205731"/>
                <a:gd name="connsiteY1" fmla="*/ 0 h 5843732"/>
                <a:gd name="connsiteX2" fmla="*/ 918657 w 2205731"/>
                <a:gd name="connsiteY2" fmla="*/ 5493170 h 5843732"/>
                <a:gd name="connsiteX3" fmla="*/ 0 w 2205731"/>
                <a:gd name="connsiteY3" fmla="*/ 5843732 h 5843732"/>
                <a:gd name="connsiteX4" fmla="*/ 1525849 w 2205731"/>
                <a:gd name="connsiteY4" fmla="*/ 253495 h 5843732"/>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0176" h="5878531">
                  <a:moveTo>
                    <a:pt x="1525849" y="288294"/>
                  </a:moveTo>
                  <a:lnTo>
                    <a:pt x="2290176" y="0"/>
                  </a:lnTo>
                  <a:cubicBezTo>
                    <a:pt x="911130" y="5553071"/>
                    <a:pt x="2195809" y="339647"/>
                    <a:pt x="918657" y="5527969"/>
                  </a:cubicBezTo>
                  <a:lnTo>
                    <a:pt x="0" y="5878531"/>
                  </a:lnTo>
                  <a:cubicBezTo>
                    <a:pt x="1551305" y="291954"/>
                    <a:pt x="6653" y="5917773"/>
                    <a:pt x="1525849" y="288294"/>
                  </a:cubicBezTo>
                  <a:close/>
                </a:path>
              </a:pathLst>
            </a:custGeom>
            <a:noFill/>
            <a:ln w="12700">
              <a:gradFill>
                <a:gsLst>
                  <a:gs pos="0">
                    <a:srgbClr val="FFFFFF"/>
                  </a:gs>
                  <a:gs pos="7001">
                    <a:srgbClr val="E6E6E6"/>
                  </a:gs>
                  <a:gs pos="32001">
                    <a:srgbClr val="7D8496"/>
                  </a:gs>
                  <a:gs pos="47000">
                    <a:srgbClr val="E6E6E6"/>
                  </a:gs>
                  <a:gs pos="85001">
                    <a:srgbClr val="7D8496"/>
                  </a:gs>
                  <a:gs pos="100000">
                    <a:srgbClr val="E6E6E6"/>
                  </a:gs>
                </a:gsLst>
                <a:lin ang="5400000" scaled="0"/>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6" name="2 Rectángulo"/>
            <p:cNvSpPr/>
            <p:nvPr/>
          </p:nvSpPr>
          <p:spPr>
            <a:xfrm rot="6753402" flipH="1" flipV="1">
              <a:off x="5688000" y="4896000"/>
              <a:ext cx="2290176" cy="5925382"/>
            </a:xfrm>
            <a:custGeom>
              <a:avLst/>
              <a:gdLst>
                <a:gd name="connsiteX0" fmla="*/ 0 w 648072"/>
                <a:gd name="connsiteY0" fmla="*/ 0 h 5196733"/>
                <a:gd name="connsiteX1" fmla="*/ 648072 w 648072"/>
                <a:gd name="connsiteY1" fmla="*/ 0 h 5196733"/>
                <a:gd name="connsiteX2" fmla="*/ 648072 w 648072"/>
                <a:gd name="connsiteY2" fmla="*/ 5196733 h 5196733"/>
                <a:gd name="connsiteX3" fmla="*/ 0 w 648072"/>
                <a:gd name="connsiteY3" fmla="*/ 5196733 h 5196733"/>
                <a:gd name="connsiteX4" fmla="*/ 0 w 648072"/>
                <a:gd name="connsiteY4" fmla="*/ 0 h 5196733"/>
                <a:gd name="connsiteX0" fmla="*/ 0 w 661738"/>
                <a:gd name="connsiteY0" fmla="*/ 295892 h 5196733"/>
                <a:gd name="connsiteX1" fmla="*/ 661738 w 661738"/>
                <a:gd name="connsiteY1" fmla="*/ 0 h 5196733"/>
                <a:gd name="connsiteX2" fmla="*/ 661738 w 661738"/>
                <a:gd name="connsiteY2" fmla="*/ 5196733 h 5196733"/>
                <a:gd name="connsiteX3" fmla="*/ 13666 w 661738"/>
                <a:gd name="connsiteY3" fmla="*/ 5196733 h 5196733"/>
                <a:gd name="connsiteX4" fmla="*/ 0 w 661738"/>
                <a:gd name="connsiteY4" fmla="*/ 295892 h 5196733"/>
                <a:gd name="connsiteX0" fmla="*/ 0 w 678988"/>
                <a:gd name="connsiteY0" fmla="*/ 295892 h 5196733"/>
                <a:gd name="connsiteX1" fmla="*/ 661738 w 678988"/>
                <a:gd name="connsiteY1" fmla="*/ 0 h 5196733"/>
                <a:gd name="connsiteX2" fmla="*/ 678988 w 678988"/>
                <a:gd name="connsiteY2" fmla="*/ 4950566 h 5196733"/>
                <a:gd name="connsiteX3" fmla="*/ 13666 w 678988"/>
                <a:gd name="connsiteY3" fmla="*/ 5196733 h 5196733"/>
                <a:gd name="connsiteX4" fmla="*/ 0 w 678988"/>
                <a:gd name="connsiteY4" fmla="*/ 295892 h 5196733"/>
                <a:gd name="connsiteX0" fmla="*/ 0 w 679882"/>
                <a:gd name="connsiteY0" fmla="*/ 253495 h 5154336"/>
                <a:gd name="connsiteX1" fmla="*/ 679882 w 679882"/>
                <a:gd name="connsiteY1" fmla="*/ 0 h 5154336"/>
                <a:gd name="connsiteX2" fmla="*/ 678988 w 679882"/>
                <a:gd name="connsiteY2" fmla="*/ 4908169 h 5154336"/>
                <a:gd name="connsiteX3" fmla="*/ 13666 w 679882"/>
                <a:gd name="connsiteY3" fmla="*/ 5154336 h 5154336"/>
                <a:gd name="connsiteX4" fmla="*/ 0 w 679882"/>
                <a:gd name="connsiteY4" fmla="*/ 253495 h 5154336"/>
                <a:gd name="connsiteX0" fmla="*/ 0 w 688619"/>
                <a:gd name="connsiteY0" fmla="*/ 253495 h 5154336"/>
                <a:gd name="connsiteX1" fmla="*/ 679882 w 688619"/>
                <a:gd name="connsiteY1" fmla="*/ 0 h 5154336"/>
                <a:gd name="connsiteX2" fmla="*/ 688619 w 688619"/>
                <a:gd name="connsiteY2" fmla="*/ 4973213 h 5154336"/>
                <a:gd name="connsiteX3" fmla="*/ 13666 w 688619"/>
                <a:gd name="connsiteY3" fmla="*/ 5154336 h 5154336"/>
                <a:gd name="connsiteX4" fmla="*/ 0 w 688619"/>
                <a:gd name="connsiteY4" fmla="*/ 253495 h 5154336"/>
                <a:gd name="connsiteX0" fmla="*/ 0 w 688619"/>
                <a:gd name="connsiteY0" fmla="*/ 253495 h 5219379"/>
                <a:gd name="connsiteX1" fmla="*/ 679882 w 688619"/>
                <a:gd name="connsiteY1" fmla="*/ 0 h 5219379"/>
                <a:gd name="connsiteX2" fmla="*/ 688619 w 688619"/>
                <a:gd name="connsiteY2" fmla="*/ 4973213 h 5219379"/>
                <a:gd name="connsiteX3" fmla="*/ 23298 w 688619"/>
                <a:gd name="connsiteY3" fmla="*/ 5219379 h 5219379"/>
                <a:gd name="connsiteX4" fmla="*/ 0 w 688619"/>
                <a:gd name="connsiteY4" fmla="*/ 253495 h 5219379"/>
                <a:gd name="connsiteX0" fmla="*/ 1525859 w 2214478"/>
                <a:gd name="connsiteY0" fmla="*/ 253495 h 5843732"/>
                <a:gd name="connsiteX1" fmla="*/ 2205741 w 2214478"/>
                <a:gd name="connsiteY1" fmla="*/ 0 h 5843732"/>
                <a:gd name="connsiteX2" fmla="*/ 2214478 w 2214478"/>
                <a:gd name="connsiteY2" fmla="*/ 4973213 h 5843732"/>
                <a:gd name="connsiteX3" fmla="*/ 10 w 2214478"/>
                <a:gd name="connsiteY3" fmla="*/ 5843732 h 5843732"/>
                <a:gd name="connsiteX4" fmla="*/ 1525859 w 2214478"/>
                <a:gd name="connsiteY4" fmla="*/ 253495 h 5843732"/>
                <a:gd name="connsiteX0" fmla="*/ 1525849 w 2214468"/>
                <a:gd name="connsiteY0" fmla="*/ 253495 h 5843732"/>
                <a:gd name="connsiteX1" fmla="*/ 2205731 w 2214468"/>
                <a:gd name="connsiteY1" fmla="*/ 0 h 5843732"/>
                <a:gd name="connsiteX2" fmla="*/ 2214468 w 2214468"/>
                <a:gd name="connsiteY2" fmla="*/ 4973213 h 5843732"/>
                <a:gd name="connsiteX3" fmla="*/ 0 w 2214468"/>
                <a:gd name="connsiteY3" fmla="*/ 5843732 h 5843732"/>
                <a:gd name="connsiteX4" fmla="*/ 1525849 w 2214468"/>
                <a:gd name="connsiteY4" fmla="*/ 253495 h 5843732"/>
                <a:gd name="connsiteX0" fmla="*/ 1525849 w 2214468"/>
                <a:gd name="connsiteY0" fmla="*/ 253495 h 5843732"/>
                <a:gd name="connsiteX1" fmla="*/ 2205731 w 2214468"/>
                <a:gd name="connsiteY1" fmla="*/ 0 h 5843732"/>
                <a:gd name="connsiteX2" fmla="*/ 2214468 w 2214468"/>
                <a:gd name="connsiteY2" fmla="*/ 4973213 h 5843732"/>
                <a:gd name="connsiteX3" fmla="*/ 0 w 2214468"/>
                <a:gd name="connsiteY3" fmla="*/ 5843732 h 5843732"/>
                <a:gd name="connsiteX4" fmla="*/ 1525849 w 2214468"/>
                <a:gd name="connsiteY4" fmla="*/ 253495 h 5843732"/>
                <a:gd name="connsiteX0" fmla="*/ 1525849 w 2205736"/>
                <a:gd name="connsiteY0" fmla="*/ 253495 h 5843732"/>
                <a:gd name="connsiteX1" fmla="*/ 2205731 w 2205736"/>
                <a:gd name="connsiteY1" fmla="*/ 0 h 5843732"/>
                <a:gd name="connsiteX2" fmla="*/ 1116685 w 2205736"/>
                <a:gd name="connsiteY2" fmla="*/ 5425597 h 5843732"/>
                <a:gd name="connsiteX3" fmla="*/ 0 w 2205736"/>
                <a:gd name="connsiteY3" fmla="*/ 5843732 h 5843732"/>
                <a:gd name="connsiteX4" fmla="*/ 1525849 w 2205736"/>
                <a:gd name="connsiteY4" fmla="*/ 253495 h 5843732"/>
                <a:gd name="connsiteX0" fmla="*/ 1525849 w 2205738"/>
                <a:gd name="connsiteY0" fmla="*/ 253495 h 5843732"/>
                <a:gd name="connsiteX1" fmla="*/ 2205731 w 2205738"/>
                <a:gd name="connsiteY1" fmla="*/ 0 h 5843732"/>
                <a:gd name="connsiteX2" fmla="*/ 1116685 w 2205738"/>
                <a:gd name="connsiteY2" fmla="*/ 5425597 h 5843732"/>
                <a:gd name="connsiteX3" fmla="*/ 0 w 2205738"/>
                <a:gd name="connsiteY3" fmla="*/ 5843732 h 5843732"/>
                <a:gd name="connsiteX4" fmla="*/ 1525849 w 2205738"/>
                <a:gd name="connsiteY4" fmla="*/ 253495 h 5843732"/>
                <a:gd name="connsiteX0" fmla="*/ 1525849 w 2205731"/>
                <a:gd name="connsiteY0" fmla="*/ 253495 h 5843732"/>
                <a:gd name="connsiteX1" fmla="*/ 2205731 w 2205731"/>
                <a:gd name="connsiteY1" fmla="*/ 0 h 5843732"/>
                <a:gd name="connsiteX2" fmla="*/ 1116685 w 2205731"/>
                <a:gd name="connsiteY2" fmla="*/ 5425597 h 5843732"/>
                <a:gd name="connsiteX3" fmla="*/ 0 w 2205731"/>
                <a:gd name="connsiteY3" fmla="*/ 5843732 h 5843732"/>
                <a:gd name="connsiteX4" fmla="*/ 1525849 w 2205731"/>
                <a:gd name="connsiteY4" fmla="*/ 253495 h 5843732"/>
                <a:gd name="connsiteX0" fmla="*/ 1525849 w 2205731"/>
                <a:gd name="connsiteY0" fmla="*/ 253495 h 5843732"/>
                <a:gd name="connsiteX1" fmla="*/ 2205731 w 2205731"/>
                <a:gd name="connsiteY1" fmla="*/ 0 h 5843732"/>
                <a:gd name="connsiteX2" fmla="*/ 918657 w 2205731"/>
                <a:gd name="connsiteY2" fmla="*/ 5493170 h 5843732"/>
                <a:gd name="connsiteX3" fmla="*/ 0 w 2205731"/>
                <a:gd name="connsiteY3" fmla="*/ 5843732 h 5843732"/>
                <a:gd name="connsiteX4" fmla="*/ 1525849 w 2205731"/>
                <a:gd name="connsiteY4" fmla="*/ 253495 h 5843732"/>
                <a:gd name="connsiteX0" fmla="*/ 1525849 w 2205731"/>
                <a:gd name="connsiteY0" fmla="*/ 253495 h 5843732"/>
                <a:gd name="connsiteX1" fmla="*/ 2205731 w 2205731"/>
                <a:gd name="connsiteY1" fmla="*/ 0 h 5843732"/>
                <a:gd name="connsiteX2" fmla="*/ 918657 w 2205731"/>
                <a:gd name="connsiteY2" fmla="*/ 5493170 h 5843732"/>
                <a:gd name="connsiteX3" fmla="*/ 0 w 2205731"/>
                <a:gd name="connsiteY3" fmla="*/ 5843732 h 5843732"/>
                <a:gd name="connsiteX4" fmla="*/ 1525849 w 2205731"/>
                <a:gd name="connsiteY4" fmla="*/ 253495 h 5843732"/>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0176" h="5878531">
                  <a:moveTo>
                    <a:pt x="1525849" y="288294"/>
                  </a:moveTo>
                  <a:lnTo>
                    <a:pt x="2290176" y="0"/>
                  </a:lnTo>
                  <a:cubicBezTo>
                    <a:pt x="911130" y="5553071"/>
                    <a:pt x="2195809" y="339647"/>
                    <a:pt x="918657" y="5527969"/>
                  </a:cubicBezTo>
                  <a:lnTo>
                    <a:pt x="0" y="5878531"/>
                  </a:lnTo>
                  <a:cubicBezTo>
                    <a:pt x="1551305" y="291954"/>
                    <a:pt x="6653" y="5917773"/>
                    <a:pt x="1525849" y="288294"/>
                  </a:cubicBezTo>
                  <a:close/>
                </a:path>
              </a:pathLst>
            </a:custGeom>
            <a:noFill/>
            <a:ln w="12700">
              <a:gradFill>
                <a:gsLst>
                  <a:gs pos="0">
                    <a:srgbClr val="FFFFFF"/>
                  </a:gs>
                  <a:gs pos="7001">
                    <a:srgbClr val="E6E6E6"/>
                  </a:gs>
                  <a:gs pos="32001">
                    <a:srgbClr val="7D8496"/>
                  </a:gs>
                  <a:gs pos="47000">
                    <a:srgbClr val="E6E6E6"/>
                  </a:gs>
                  <a:gs pos="85001">
                    <a:srgbClr val="7D8496"/>
                  </a:gs>
                  <a:gs pos="100000">
                    <a:srgbClr val="E6E6E6"/>
                  </a:gs>
                </a:gsLst>
                <a:lin ang="5400000" scaled="0"/>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7" name="2 Rectángulo"/>
            <p:cNvSpPr/>
            <p:nvPr/>
          </p:nvSpPr>
          <p:spPr>
            <a:xfrm rot="4203070" flipH="1">
              <a:off x="1008000" y="-720000"/>
              <a:ext cx="2290176" cy="5925382"/>
            </a:xfrm>
            <a:custGeom>
              <a:avLst/>
              <a:gdLst>
                <a:gd name="connsiteX0" fmla="*/ 0 w 648072"/>
                <a:gd name="connsiteY0" fmla="*/ 0 h 5196733"/>
                <a:gd name="connsiteX1" fmla="*/ 648072 w 648072"/>
                <a:gd name="connsiteY1" fmla="*/ 0 h 5196733"/>
                <a:gd name="connsiteX2" fmla="*/ 648072 w 648072"/>
                <a:gd name="connsiteY2" fmla="*/ 5196733 h 5196733"/>
                <a:gd name="connsiteX3" fmla="*/ 0 w 648072"/>
                <a:gd name="connsiteY3" fmla="*/ 5196733 h 5196733"/>
                <a:gd name="connsiteX4" fmla="*/ 0 w 648072"/>
                <a:gd name="connsiteY4" fmla="*/ 0 h 5196733"/>
                <a:gd name="connsiteX0" fmla="*/ 0 w 661738"/>
                <a:gd name="connsiteY0" fmla="*/ 295892 h 5196733"/>
                <a:gd name="connsiteX1" fmla="*/ 661738 w 661738"/>
                <a:gd name="connsiteY1" fmla="*/ 0 h 5196733"/>
                <a:gd name="connsiteX2" fmla="*/ 661738 w 661738"/>
                <a:gd name="connsiteY2" fmla="*/ 5196733 h 5196733"/>
                <a:gd name="connsiteX3" fmla="*/ 13666 w 661738"/>
                <a:gd name="connsiteY3" fmla="*/ 5196733 h 5196733"/>
                <a:gd name="connsiteX4" fmla="*/ 0 w 661738"/>
                <a:gd name="connsiteY4" fmla="*/ 295892 h 5196733"/>
                <a:gd name="connsiteX0" fmla="*/ 0 w 678988"/>
                <a:gd name="connsiteY0" fmla="*/ 295892 h 5196733"/>
                <a:gd name="connsiteX1" fmla="*/ 661738 w 678988"/>
                <a:gd name="connsiteY1" fmla="*/ 0 h 5196733"/>
                <a:gd name="connsiteX2" fmla="*/ 678988 w 678988"/>
                <a:gd name="connsiteY2" fmla="*/ 4950566 h 5196733"/>
                <a:gd name="connsiteX3" fmla="*/ 13666 w 678988"/>
                <a:gd name="connsiteY3" fmla="*/ 5196733 h 5196733"/>
                <a:gd name="connsiteX4" fmla="*/ 0 w 678988"/>
                <a:gd name="connsiteY4" fmla="*/ 295892 h 5196733"/>
                <a:gd name="connsiteX0" fmla="*/ 0 w 679882"/>
                <a:gd name="connsiteY0" fmla="*/ 253495 h 5154336"/>
                <a:gd name="connsiteX1" fmla="*/ 679882 w 679882"/>
                <a:gd name="connsiteY1" fmla="*/ 0 h 5154336"/>
                <a:gd name="connsiteX2" fmla="*/ 678988 w 679882"/>
                <a:gd name="connsiteY2" fmla="*/ 4908169 h 5154336"/>
                <a:gd name="connsiteX3" fmla="*/ 13666 w 679882"/>
                <a:gd name="connsiteY3" fmla="*/ 5154336 h 5154336"/>
                <a:gd name="connsiteX4" fmla="*/ 0 w 679882"/>
                <a:gd name="connsiteY4" fmla="*/ 253495 h 5154336"/>
                <a:gd name="connsiteX0" fmla="*/ 0 w 688619"/>
                <a:gd name="connsiteY0" fmla="*/ 253495 h 5154336"/>
                <a:gd name="connsiteX1" fmla="*/ 679882 w 688619"/>
                <a:gd name="connsiteY1" fmla="*/ 0 h 5154336"/>
                <a:gd name="connsiteX2" fmla="*/ 688619 w 688619"/>
                <a:gd name="connsiteY2" fmla="*/ 4973213 h 5154336"/>
                <a:gd name="connsiteX3" fmla="*/ 13666 w 688619"/>
                <a:gd name="connsiteY3" fmla="*/ 5154336 h 5154336"/>
                <a:gd name="connsiteX4" fmla="*/ 0 w 688619"/>
                <a:gd name="connsiteY4" fmla="*/ 253495 h 5154336"/>
                <a:gd name="connsiteX0" fmla="*/ 0 w 688619"/>
                <a:gd name="connsiteY0" fmla="*/ 253495 h 5219379"/>
                <a:gd name="connsiteX1" fmla="*/ 679882 w 688619"/>
                <a:gd name="connsiteY1" fmla="*/ 0 h 5219379"/>
                <a:gd name="connsiteX2" fmla="*/ 688619 w 688619"/>
                <a:gd name="connsiteY2" fmla="*/ 4973213 h 5219379"/>
                <a:gd name="connsiteX3" fmla="*/ 23298 w 688619"/>
                <a:gd name="connsiteY3" fmla="*/ 5219379 h 5219379"/>
                <a:gd name="connsiteX4" fmla="*/ 0 w 688619"/>
                <a:gd name="connsiteY4" fmla="*/ 253495 h 5219379"/>
                <a:gd name="connsiteX0" fmla="*/ 1525859 w 2214478"/>
                <a:gd name="connsiteY0" fmla="*/ 253495 h 5843732"/>
                <a:gd name="connsiteX1" fmla="*/ 2205741 w 2214478"/>
                <a:gd name="connsiteY1" fmla="*/ 0 h 5843732"/>
                <a:gd name="connsiteX2" fmla="*/ 2214478 w 2214478"/>
                <a:gd name="connsiteY2" fmla="*/ 4973213 h 5843732"/>
                <a:gd name="connsiteX3" fmla="*/ 10 w 2214478"/>
                <a:gd name="connsiteY3" fmla="*/ 5843732 h 5843732"/>
                <a:gd name="connsiteX4" fmla="*/ 1525859 w 2214478"/>
                <a:gd name="connsiteY4" fmla="*/ 253495 h 5843732"/>
                <a:gd name="connsiteX0" fmla="*/ 1525849 w 2214468"/>
                <a:gd name="connsiteY0" fmla="*/ 253495 h 5843732"/>
                <a:gd name="connsiteX1" fmla="*/ 2205731 w 2214468"/>
                <a:gd name="connsiteY1" fmla="*/ 0 h 5843732"/>
                <a:gd name="connsiteX2" fmla="*/ 2214468 w 2214468"/>
                <a:gd name="connsiteY2" fmla="*/ 4973213 h 5843732"/>
                <a:gd name="connsiteX3" fmla="*/ 0 w 2214468"/>
                <a:gd name="connsiteY3" fmla="*/ 5843732 h 5843732"/>
                <a:gd name="connsiteX4" fmla="*/ 1525849 w 2214468"/>
                <a:gd name="connsiteY4" fmla="*/ 253495 h 5843732"/>
                <a:gd name="connsiteX0" fmla="*/ 1525849 w 2214468"/>
                <a:gd name="connsiteY0" fmla="*/ 253495 h 5843732"/>
                <a:gd name="connsiteX1" fmla="*/ 2205731 w 2214468"/>
                <a:gd name="connsiteY1" fmla="*/ 0 h 5843732"/>
                <a:gd name="connsiteX2" fmla="*/ 2214468 w 2214468"/>
                <a:gd name="connsiteY2" fmla="*/ 4973213 h 5843732"/>
                <a:gd name="connsiteX3" fmla="*/ 0 w 2214468"/>
                <a:gd name="connsiteY3" fmla="*/ 5843732 h 5843732"/>
                <a:gd name="connsiteX4" fmla="*/ 1525849 w 2214468"/>
                <a:gd name="connsiteY4" fmla="*/ 253495 h 5843732"/>
                <a:gd name="connsiteX0" fmla="*/ 1525849 w 2205736"/>
                <a:gd name="connsiteY0" fmla="*/ 253495 h 5843732"/>
                <a:gd name="connsiteX1" fmla="*/ 2205731 w 2205736"/>
                <a:gd name="connsiteY1" fmla="*/ 0 h 5843732"/>
                <a:gd name="connsiteX2" fmla="*/ 1116685 w 2205736"/>
                <a:gd name="connsiteY2" fmla="*/ 5425597 h 5843732"/>
                <a:gd name="connsiteX3" fmla="*/ 0 w 2205736"/>
                <a:gd name="connsiteY3" fmla="*/ 5843732 h 5843732"/>
                <a:gd name="connsiteX4" fmla="*/ 1525849 w 2205736"/>
                <a:gd name="connsiteY4" fmla="*/ 253495 h 5843732"/>
                <a:gd name="connsiteX0" fmla="*/ 1525849 w 2205738"/>
                <a:gd name="connsiteY0" fmla="*/ 253495 h 5843732"/>
                <a:gd name="connsiteX1" fmla="*/ 2205731 w 2205738"/>
                <a:gd name="connsiteY1" fmla="*/ 0 h 5843732"/>
                <a:gd name="connsiteX2" fmla="*/ 1116685 w 2205738"/>
                <a:gd name="connsiteY2" fmla="*/ 5425597 h 5843732"/>
                <a:gd name="connsiteX3" fmla="*/ 0 w 2205738"/>
                <a:gd name="connsiteY3" fmla="*/ 5843732 h 5843732"/>
                <a:gd name="connsiteX4" fmla="*/ 1525849 w 2205738"/>
                <a:gd name="connsiteY4" fmla="*/ 253495 h 5843732"/>
                <a:gd name="connsiteX0" fmla="*/ 1525849 w 2205731"/>
                <a:gd name="connsiteY0" fmla="*/ 253495 h 5843732"/>
                <a:gd name="connsiteX1" fmla="*/ 2205731 w 2205731"/>
                <a:gd name="connsiteY1" fmla="*/ 0 h 5843732"/>
                <a:gd name="connsiteX2" fmla="*/ 1116685 w 2205731"/>
                <a:gd name="connsiteY2" fmla="*/ 5425597 h 5843732"/>
                <a:gd name="connsiteX3" fmla="*/ 0 w 2205731"/>
                <a:gd name="connsiteY3" fmla="*/ 5843732 h 5843732"/>
                <a:gd name="connsiteX4" fmla="*/ 1525849 w 2205731"/>
                <a:gd name="connsiteY4" fmla="*/ 253495 h 5843732"/>
                <a:gd name="connsiteX0" fmla="*/ 1525849 w 2205731"/>
                <a:gd name="connsiteY0" fmla="*/ 253495 h 5843732"/>
                <a:gd name="connsiteX1" fmla="*/ 2205731 w 2205731"/>
                <a:gd name="connsiteY1" fmla="*/ 0 h 5843732"/>
                <a:gd name="connsiteX2" fmla="*/ 918657 w 2205731"/>
                <a:gd name="connsiteY2" fmla="*/ 5493170 h 5843732"/>
                <a:gd name="connsiteX3" fmla="*/ 0 w 2205731"/>
                <a:gd name="connsiteY3" fmla="*/ 5843732 h 5843732"/>
                <a:gd name="connsiteX4" fmla="*/ 1525849 w 2205731"/>
                <a:gd name="connsiteY4" fmla="*/ 253495 h 5843732"/>
                <a:gd name="connsiteX0" fmla="*/ 1525849 w 2205731"/>
                <a:gd name="connsiteY0" fmla="*/ 253495 h 5843732"/>
                <a:gd name="connsiteX1" fmla="*/ 2205731 w 2205731"/>
                <a:gd name="connsiteY1" fmla="*/ 0 h 5843732"/>
                <a:gd name="connsiteX2" fmla="*/ 918657 w 2205731"/>
                <a:gd name="connsiteY2" fmla="*/ 5493170 h 5843732"/>
                <a:gd name="connsiteX3" fmla="*/ 0 w 2205731"/>
                <a:gd name="connsiteY3" fmla="*/ 5843732 h 5843732"/>
                <a:gd name="connsiteX4" fmla="*/ 1525849 w 2205731"/>
                <a:gd name="connsiteY4" fmla="*/ 253495 h 5843732"/>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0176" h="5878531">
                  <a:moveTo>
                    <a:pt x="1525849" y="288294"/>
                  </a:moveTo>
                  <a:lnTo>
                    <a:pt x="2290176" y="0"/>
                  </a:lnTo>
                  <a:cubicBezTo>
                    <a:pt x="911130" y="5553071"/>
                    <a:pt x="2195809" y="339647"/>
                    <a:pt x="918657" y="5527969"/>
                  </a:cubicBezTo>
                  <a:lnTo>
                    <a:pt x="0" y="5878531"/>
                  </a:lnTo>
                  <a:cubicBezTo>
                    <a:pt x="1551305" y="291954"/>
                    <a:pt x="6653" y="5917773"/>
                    <a:pt x="1525849" y="288294"/>
                  </a:cubicBezTo>
                  <a:close/>
                </a:path>
              </a:pathLst>
            </a:custGeom>
            <a:noFill/>
            <a:ln w="12700">
              <a:gradFill>
                <a:gsLst>
                  <a:gs pos="0">
                    <a:srgbClr val="FFFFFF"/>
                  </a:gs>
                  <a:gs pos="7001">
                    <a:srgbClr val="E6E6E6"/>
                  </a:gs>
                  <a:gs pos="32001">
                    <a:srgbClr val="7D8496"/>
                  </a:gs>
                  <a:gs pos="47000">
                    <a:srgbClr val="E6E6E6"/>
                  </a:gs>
                  <a:gs pos="85001">
                    <a:srgbClr val="7D8496"/>
                  </a:gs>
                  <a:gs pos="100000">
                    <a:srgbClr val="E6E6E6"/>
                  </a:gs>
                </a:gsLst>
                <a:lin ang="5400000" scaled="0"/>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8" name="2 Rectángulo"/>
            <p:cNvSpPr/>
            <p:nvPr/>
          </p:nvSpPr>
          <p:spPr>
            <a:xfrm rot="4203070" flipH="1">
              <a:off x="1044000" y="-2628000"/>
              <a:ext cx="2290176" cy="5925382"/>
            </a:xfrm>
            <a:custGeom>
              <a:avLst/>
              <a:gdLst>
                <a:gd name="connsiteX0" fmla="*/ 0 w 648072"/>
                <a:gd name="connsiteY0" fmla="*/ 0 h 5196733"/>
                <a:gd name="connsiteX1" fmla="*/ 648072 w 648072"/>
                <a:gd name="connsiteY1" fmla="*/ 0 h 5196733"/>
                <a:gd name="connsiteX2" fmla="*/ 648072 w 648072"/>
                <a:gd name="connsiteY2" fmla="*/ 5196733 h 5196733"/>
                <a:gd name="connsiteX3" fmla="*/ 0 w 648072"/>
                <a:gd name="connsiteY3" fmla="*/ 5196733 h 5196733"/>
                <a:gd name="connsiteX4" fmla="*/ 0 w 648072"/>
                <a:gd name="connsiteY4" fmla="*/ 0 h 5196733"/>
                <a:gd name="connsiteX0" fmla="*/ 0 w 661738"/>
                <a:gd name="connsiteY0" fmla="*/ 295892 h 5196733"/>
                <a:gd name="connsiteX1" fmla="*/ 661738 w 661738"/>
                <a:gd name="connsiteY1" fmla="*/ 0 h 5196733"/>
                <a:gd name="connsiteX2" fmla="*/ 661738 w 661738"/>
                <a:gd name="connsiteY2" fmla="*/ 5196733 h 5196733"/>
                <a:gd name="connsiteX3" fmla="*/ 13666 w 661738"/>
                <a:gd name="connsiteY3" fmla="*/ 5196733 h 5196733"/>
                <a:gd name="connsiteX4" fmla="*/ 0 w 661738"/>
                <a:gd name="connsiteY4" fmla="*/ 295892 h 5196733"/>
                <a:gd name="connsiteX0" fmla="*/ 0 w 678988"/>
                <a:gd name="connsiteY0" fmla="*/ 295892 h 5196733"/>
                <a:gd name="connsiteX1" fmla="*/ 661738 w 678988"/>
                <a:gd name="connsiteY1" fmla="*/ 0 h 5196733"/>
                <a:gd name="connsiteX2" fmla="*/ 678988 w 678988"/>
                <a:gd name="connsiteY2" fmla="*/ 4950566 h 5196733"/>
                <a:gd name="connsiteX3" fmla="*/ 13666 w 678988"/>
                <a:gd name="connsiteY3" fmla="*/ 5196733 h 5196733"/>
                <a:gd name="connsiteX4" fmla="*/ 0 w 678988"/>
                <a:gd name="connsiteY4" fmla="*/ 295892 h 5196733"/>
                <a:gd name="connsiteX0" fmla="*/ 0 w 679882"/>
                <a:gd name="connsiteY0" fmla="*/ 253495 h 5154336"/>
                <a:gd name="connsiteX1" fmla="*/ 679882 w 679882"/>
                <a:gd name="connsiteY1" fmla="*/ 0 h 5154336"/>
                <a:gd name="connsiteX2" fmla="*/ 678988 w 679882"/>
                <a:gd name="connsiteY2" fmla="*/ 4908169 h 5154336"/>
                <a:gd name="connsiteX3" fmla="*/ 13666 w 679882"/>
                <a:gd name="connsiteY3" fmla="*/ 5154336 h 5154336"/>
                <a:gd name="connsiteX4" fmla="*/ 0 w 679882"/>
                <a:gd name="connsiteY4" fmla="*/ 253495 h 5154336"/>
                <a:gd name="connsiteX0" fmla="*/ 0 w 688619"/>
                <a:gd name="connsiteY0" fmla="*/ 253495 h 5154336"/>
                <a:gd name="connsiteX1" fmla="*/ 679882 w 688619"/>
                <a:gd name="connsiteY1" fmla="*/ 0 h 5154336"/>
                <a:gd name="connsiteX2" fmla="*/ 688619 w 688619"/>
                <a:gd name="connsiteY2" fmla="*/ 4973213 h 5154336"/>
                <a:gd name="connsiteX3" fmla="*/ 13666 w 688619"/>
                <a:gd name="connsiteY3" fmla="*/ 5154336 h 5154336"/>
                <a:gd name="connsiteX4" fmla="*/ 0 w 688619"/>
                <a:gd name="connsiteY4" fmla="*/ 253495 h 5154336"/>
                <a:gd name="connsiteX0" fmla="*/ 0 w 688619"/>
                <a:gd name="connsiteY0" fmla="*/ 253495 h 5219379"/>
                <a:gd name="connsiteX1" fmla="*/ 679882 w 688619"/>
                <a:gd name="connsiteY1" fmla="*/ 0 h 5219379"/>
                <a:gd name="connsiteX2" fmla="*/ 688619 w 688619"/>
                <a:gd name="connsiteY2" fmla="*/ 4973213 h 5219379"/>
                <a:gd name="connsiteX3" fmla="*/ 23298 w 688619"/>
                <a:gd name="connsiteY3" fmla="*/ 5219379 h 5219379"/>
                <a:gd name="connsiteX4" fmla="*/ 0 w 688619"/>
                <a:gd name="connsiteY4" fmla="*/ 253495 h 5219379"/>
                <a:gd name="connsiteX0" fmla="*/ 1525859 w 2214478"/>
                <a:gd name="connsiteY0" fmla="*/ 253495 h 5843732"/>
                <a:gd name="connsiteX1" fmla="*/ 2205741 w 2214478"/>
                <a:gd name="connsiteY1" fmla="*/ 0 h 5843732"/>
                <a:gd name="connsiteX2" fmla="*/ 2214478 w 2214478"/>
                <a:gd name="connsiteY2" fmla="*/ 4973213 h 5843732"/>
                <a:gd name="connsiteX3" fmla="*/ 10 w 2214478"/>
                <a:gd name="connsiteY3" fmla="*/ 5843732 h 5843732"/>
                <a:gd name="connsiteX4" fmla="*/ 1525859 w 2214478"/>
                <a:gd name="connsiteY4" fmla="*/ 253495 h 5843732"/>
                <a:gd name="connsiteX0" fmla="*/ 1525849 w 2214468"/>
                <a:gd name="connsiteY0" fmla="*/ 253495 h 5843732"/>
                <a:gd name="connsiteX1" fmla="*/ 2205731 w 2214468"/>
                <a:gd name="connsiteY1" fmla="*/ 0 h 5843732"/>
                <a:gd name="connsiteX2" fmla="*/ 2214468 w 2214468"/>
                <a:gd name="connsiteY2" fmla="*/ 4973213 h 5843732"/>
                <a:gd name="connsiteX3" fmla="*/ 0 w 2214468"/>
                <a:gd name="connsiteY3" fmla="*/ 5843732 h 5843732"/>
                <a:gd name="connsiteX4" fmla="*/ 1525849 w 2214468"/>
                <a:gd name="connsiteY4" fmla="*/ 253495 h 5843732"/>
                <a:gd name="connsiteX0" fmla="*/ 1525849 w 2214468"/>
                <a:gd name="connsiteY0" fmla="*/ 253495 h 5843732"/>
                <a:gd name="connsiteX1" fmla="*/ 2205731 w 2214468"/>
                <a:gd name="connsiteY1" fmla="*/ 0 h 5843732"/>
                <a:gd name="connsiteX2" fmla="*/ 2214468 w 2214468"/>
                <a:gd name="connsiteY2" fmla="*/ 4973213 h 5843732"/>
                <a:gd name="connsiteX3" fmla="*/ 0 w 2214468"/>
                <a:gd name="connsiteY3" fmla="*/ 5843732 h 5843732"/>
                <a:gd name="connsiteX4" fmla="*/ 1525849 w 2214468"/>
                <a:gd name="connsiteY4" fmla="*/ 253495 h 5843732"/>
                <a:gd name="connsiteX0" fmla="*/ 1525849 w 2205736"/>
                <a:gd name="connsiteY0" fmla="*/ 253495 h 5843732"/>
                <a:gd name="connsiteX1" fmla="*/ 2205731 w 2205736"/>
                <a:gd name="connsiteY1" fmla="*/ 0 h 5843732"/>
                <a:gd name="connsiteX2" fmla="*/ 1116685 w 2205736"/>
                <a:gd name="connsiteY2" fmla="*/ 5425597 h 5843732"/>
                <a:gd name="connsiteX3" fmla="*/ 0 w 2205736"/>
                <a:gd name="connsiteY3" fmla="*/ 5843732 h 5843732"/>
                <a:gd name="connsiteX4" fmla="*/ 1525849 w 2205736"/>
                <a:gd name="connsiteY4" fmla="*/ 253495 h 5843732"/>
                <a:gd name="connsiteX0" fmla="*/ 1525849 w 2205738"/>
                <a:gd name="connsiteY0" fmla="*/ 253495 h 5843732"/>
                <a:gd name="connsiteX1" fmla="*/ 2205731 w 2205738"/>
                <a:gd name="connsiteY1" fmla="*/ 0 h 5843732"/>
                <a:gd name="connsiteX2" fmla="*/ 1116685 w 2205738"/>
                <a:gd name="connsiteY2" fmla="*/ 5425597 h 5843732"/>
                <a:gd name="connsiteX3" fmla="*/ 0 w 2205738"/>
                <a:gd name="connsiteY3" fmla="*/ 5843732 h 5843732"/>
                <a:gd name="connsiteX4" fmla="*/ 1525849 w 2205738"/>
                <a:gd name="connsiteY4" fmla="*/ 253495 h 5843732"/>
                <a:gd name="connsiteX0" fmla="*/ 1525849 w 2205731"/>
                <a:gd name="connsiteY0" fmla="*/ 253495 h 5843732"/>
                <a:gd name="connsiteX1" fmla="*/ 2205731 w 2205731"/>
                <a:gd name="connsiteY1" fmla="*/ 0 h 5843732"/>
                <a:gd name="connsiteX2" fmla="*/ 1116685 w 2205731"/>
                <a:gd name="connsiteY2" fmla="*/ 5425597 h 5843732"/>
                <a:gd name="connsiteX3" fmla="*/ 0 w 2205731"/>
                <a:gd name="connsiteY3" fmla="*/ 5843732 h 5843732"/>
                <a:gd name="connsiteX4" fmla="*/ 1525849 w 2205731"/>
                <a:gd name="connsiteY4" fmla="*/ 253495 h 5843732"/>
                <a:gd name="connsiteX0" fmla="*/ 1525849 w 2205731"/>
                <a:gd name="connsiteY0" fmla="*/ 253495 h 5843732"/>
                <a:gd name="connsiteX1" fmla="*/ 2205731 w 2205731"/>
                <a:gd name="connsiteY1" fmla="*/ 0 h 5843732"/>
                <a:gd name="connsiteX2" fmla="*/ 918657 w 2205731"/>
                <a:gd name="connsiteY2" fmla="*/ 5493170 h 5843732"/>
                <a:gd name="connsiteX3" fmla="*/ 0 w 2205731"/>
                <a:gd name="connsiteY3" fmla="*/ 5843732 h 5843732"/>
                <a:gd name="connsiteX4" fmla="*/ 1525849 w 2205731"/>
                <a:gd name="connsiteY4" fmla="*/ 253495 h 5843732"/>
                <a:gd name="connsiteX0" fmla="*/ 1525849 w 2205731"/>
                <a:gd name="connsiteY0" fmla="*/ 253495 h 5843732"/>
                <a:gd name="connsiteX1" fmla="*/ 2205731 w 2205731"/>
                <a:gd name="connsiteY1" fmla="*/ 0 h 5843732"/>
                <a:gd name="connsiteX2" fmla="*/ 918657 w 2205731"/>
                <a:gd name="connsiteY2" fmla="*/ 5493170 h 5843732"/>
                <a:gd name="connsiteX3" fmla="*/ 0 w 2205731"/>
                <a:gd name="connsiteY3" fmla="*/ 5843732 h 5843732"/>
                <a:gd name="connsiteX4" fmla="*/ 1525849 w 2205731"/>
                <a:gd name="connsiteY4" fmla="*/ 253495 h 5843732"/>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0176" h="5878531">
                  <a:moveTo>
                    <a:pt x="1525849" y="288294"/>
                  </a:moveTo>
                  <a:lnTo>
                    <a:pt x="2290176" y="0"/>
                  </a:lnTo>
                  <a:cubicBezTo>
                    <a:pt x="911130" y="5553071"/>
                    <a:pt x="2195809" y="339647"/>
                    <a:pt x="918657" y="5527969"/>
                  </a:cubicBezTo>
                  <a:lnTo>
                    <a:pt x="0" y="5878531"/>
                  </a:lnTo>
                  <a:cubicBezTo>
                    <a:pt x="1551305" y="291954"/>
                    <a:pt x="6653" y="5917773"/>
                    <a:pt x="1525849" y="288294"/>
                  </a:cubicBezTo>
                  <a:close/>
                </a:path>
              </a:pathLst>
            </a:custGeom>
            <a:noFill/>
            <a:ln w="12700">
              <a:gradFill>
                <a:gsLst>
                  <a:gs pos="0">
                    <a:srgbClr val="FFFFFF"/>
                  </a:gs>
                  <a:gs pos="7001">
                    <a:srgbClr val="E6E6E6"/>
                  </a:gs>
                  <a:gs pos="32001">
                    <a:srgbClr val="7D8496"/>
                  </a:gs>
                  <a:gs pos="47000">
                    <a:srgbClr val="E6E6E6"/>
                  </a:gs>
                  <a:gs pos="85001">
                    <a:srgbClr val="7D8496"/>
                  </a:gs>
                  <a:gs pos="100000">
                    <a:srgbClr val="E6E6E6"/>
                  </a:gs>
                </a:gsLst>
                <a:lin ang="5400000" scaled="0"/>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9" name="2 Rectángulo"/>
            <p:cNvSpPr/>
            <p:nvPr/>
          </p:nvSpPr>
          <p:spPr>
            <a:xfrm rot="4203070" flipH="1">
              <a:off x="1008000" y="1116000"/>
              <a:ext cx="2290176" cy="5925382"/>
            </a:xfrm>
            <a:custGeom>
              <a:avLst/>
              <a:gdLst>
                <a:gd name="connsiteX0" fmla="*/ 0 w 648072"/>
                <a:gd name="connsiteY0" fmla="*/ 0 h 5196733"/>
                <a:gd name="connsiteX1" fmla="*/ 648072 w 648072"/>
                <a:gd name="connsiteY1" fmla="*/ 0 h 5196733"/>
                <a:gd name="connsiteX2" fmla="*/ 648072 w 648072"/>
                <a:gd name="connsiteY2" fmla="*/ 5196733 h 5196733"/>
                <a:gd name="connsiteX3" fmla="*/ 0 w 648072"/>
                <a:gd name="connsiteY3" fmla="*/ 5196733 h 5196733"/>
                <a:gd name="connsiteX4" fmla="*/ 0 w 648072"/>
                <a:gd name="connsiteY4" fmla="*/ 0 h 5196733"/>
                <a:gd name="connsiteX0" fmla="*/ 0 w 661738"/>
                <a:gd name="connsiteY0" fmla="*/ 295892 h 5196733"/>
                <a:gd name="connsiteX1" fmla="*/ 661738 w 661738"/>
                <a:gd name="connsiteY1" fmla="*/ 0 h 5196733"/>
                <a:gd name="connsiteX2" fmla="*/ 661738 w 661738"/>
                <a:gd name="connsiteY2" fmla="*/ 5196733 h 5196733"/>
                <a:gd name="connsiteX3" fmla="*/ 13666 w 661738"/>
                <a:gd name="connsiteY3" fmla="*/ 5196733 h 5196733"/>
                <a:gd name="connsiteX4" fmla="*/ 0 w 661738"/>
                <a:gd name="connsiteY4" fmla="*/ 295892 h 5196733"/>
                <a:gd name="connsiteX0" fmla="*/ 0 w 678988"/>
                <a:gd name="connsiteY0" fmla="*/ 295892 h 5196733"/>
                <a:gd name="connsiteX1" fmla="*/ 661738 w 678988"/>
                <a:gd name="connsiteY1" fmla="*/ 0 h 5196733"/>
                <a:gd name="connsiteX2" fmla="*/ 678988 w 678988"/>
                <a:gd name="connsiteY2" fmla="*/ 4950566 h 5196733"/>
                <a:gd name="connsiteX3" fmla="*/ 13666 w 678988"/>
                <a:gd name="connsiteY3" fmla="*/ 5196733 h 5196733"/>
                <a:gd name="connsiteX4" fmla="*/ 0 w 678988"/>
                <a:gd name="connsiteY4" fmla="*/ 295892 h 5196733"/>
                <a:gd name="connsiteX0" fmla="*/ 0 w 679882"/>
                <a:gd name="connsiteY0" fmla="*/ 253495 h 5154336"/>
                <a:gd name="connsiteX1" fmla="*/ 679882 w 679882"/>
                <a:gd name="connsiteY1" fmla="*/ 0 h 5154336"/>
                <a:gd name="connsiteX2" fmla="*/ 678988 w 679882"/>
                <a:gd name="connsiteY2" fmla="*/ 4908169 h 5154336"/>
                <a:gd name="connsiteX3" fmla="*/ 13666 w 679882"/>
                <a:gd name="connsiteY3" fmla="*/ 5154336 h 5154336"/>
                <a:gd name="connsiteX4" fmla="*/ 0 w 679882"/>
                <a:gd name="connsiteY4" fmla="*/ 253495 h 5154336"/>
                <a:gd name="connsiteX0" fmla="*/ 0 w 688619"/>
                <a:gd name="connsiteY0" fmla="*/ 253495 h 5154336"/>
                <a:gd name="connsiteX1" fmla="*/ 679882 w 688619"/>
                <a:gd name="connsiteY1" fmla="*/ 0 h 5154336"/>
                <a:gd name="connsiteX2" fmla="*/ 688619 w 688619"/>
                <a:gd name="connsiteY2" fmla="*/ 4973213 h 5154336"/>
                <a:gd name="connsiteX3" fmla="*/ 13666 w 688619"/>
                <a:gd name="connsiteY3" fmla="*/ 5154336 h 5154336"/>
                <a:gd name="connsiteX4" fmla="*/ 0 w 688619"/>
                <a:gd name="connsiteY4" fmla="*/ 253495 h 5154336"/>
                <a:gd name="connsiteX0" fmla="*/ 0 w 688619"/>
                <a:gd name="connsiteY0" fmla="*/ 253495 h 5219379"/>
                <a:gd name="connsiteX1" fmla="*/ 679882 w 688619"/>
                <a:gd name="connsiteY1" fmla="*/ 0 h 5219379"/>
                <a:gd name="connsiteX2" fmla="*/ 688619 w 688619"/>
                <a:gd name="connsiteY2" fmla="*/ 4973213 h 5219379"/>
                <a:gd name="connsiteX3" fmla="*/ 23298 w 688619"/>
                <a:gd name="connsiteY3" fmla="*/ 5219379 h 5219379"/>
                <a:gd name="connsiteX4" fmla="*/ 0 w 688619"/>
                <a:gd name="connsiteY4" fmla="*/ 253495 h 5219379"/>
                <a:gd name="connsiteX0" fmla="*/ 1525859 w 2214478"/>
                <a:gd name="connsiteY0" fmla="*/ 253495 h 5843732"/>
                <a:gd name="connsiteX1" fmla="*/ 2205741 w 2214478"/>
                <a:gd name="connsiteY1" fmla="*/ 0 h 5843732"/>
                <a:gd name="connsiteX2" fmla="*/ 2214478 w 2214478"/>
                <a:gd name="connsiteY2" fmla="*/ 4973213 h 5843732"/>
                <a:gd name="connsiteX3" fmla="*/ 10 w 2214478"/>
                <a:gd name="connsiteY3" fmla="*/ 5843732 h 5843732"/>
                <a:gd name="connsiteX4" fmla="*/ 1525859 w 2214478"/>
                <a:gd name="connsiteY4" fmla="*/ 253495 h 5843732"/>
                <a:gd name="connsiteX0" fmla="*/ 1525849 w 2214468"/>
                <a:gd name="connsiteY0" fmla="*/ 253495 h 5843732"/>
                <a:gd name="connsiteX1" fmla="*/ 2205731 w 2214468"/>
                <a:gd name="connsiteY1" fmla="*/ 0 h 5843732"/>
                <a:gd name="connsiteX2" fmla="*/ 2214468 w 2214468"/>
                <a:gd name="connsiteY2" fmla="*/ 4973213 h 5843732"/>
                <a:gd name="connsiteX3" fmla="*/ 0 w 2214468"/>
                <a:gd name="connsiteY3" fmla="*/ 5843732 h 5843732"/>
                <a:gd name="connsiteX4" fmla="*/ 1525849 w 2214468"/>
                <a:gd name="connsiteY4" fmla="*/ 253495 h 5843732"/>
                <a:gd name="connsiteX0" fmla="*/ 1525849 w 2214468"/>
                <a:gd name="connsiteY0" fmla="*/ 253495 h 5843732"/>
                <a:gd name="connsiteX1" fmla="*/ 2205731 w 2214468"/>
                <a:gd name="connsiteY1" fmla="*/ 0 h 5843732"/>
                <a:gd name="connsiteX2" fmla="*/ 2214468 w 2214468"/>
                <a:gd name="connsiteY2" fmla="*/ 4973213 h 5843732"/>
                <a:gd name="connsiteX3" fmla="*/ 0 w 2214468"/>
                <a:gd name="connsiteY3" fmla="*/ 5843732 h 5843732"/>
                <a:gd name="connsiteX4" fmla="*/ 1525849 w 2214468"/>
                <a:gd name="connsiteY4" fmla="*/ 253495 h 5843732"/>
                <a:gd name="connsiteX0" fmla="*/ 1525849 w 2205736"/>
                <a:gd name="connsiteY0" fmla="*/ 253495 h 5843732"/>
                <a:gd name="connsiteX1" fmla="*/ 2205731 w 2205736"/>
                <a:gd name="connsiteY1" fmla="*/ 0 h 5843732"/>
                <a:gd name="connsiteX2" fmla="*/ 1116685 w 2205736"/>
                <a:gd name="connsiteY2" fmla="*/ 5425597 h 5843732"/>
                <a:gd name="connsiteX3" fmla="*/ 0 w 2205736"/>
                <a:gd name="connsiteY3" fmla="*/ 5843732 h 5843732"/>
                <a:gd name="connsiteX4" fmla="*/ 1525849 w 2205736"/>
                <a:gd name="connsiteY4" fmla="*/ 253495 h 5843732"/>
                <a:gd name="connsiteX0" fmla="*/ 1525849 w 2205738"/>
                <a:gd name="connsiteY0" fmla="*/ 253495 h 5843732"/>
                <a:gd name="connsiteX1" fmla="*/ 2205731 w 2205738"/>
                <a:gd name="connsiteY1" fmla="*/ 0 h 5843732"/>
                <a:gd name="connsiteX2" fmla="*/ 1116685 w 2205738"/>
                <a:gd name="connsiteY2" fmla="*/ 5425597 h 5843732"/>
                <a:gd name="connsiteX3" fmla="*/ 0 w 2205738"/>
                <a:gd name="connsiteY3" fmla="*/ 5843732 h 5843732"/>
                <a:gd name="connsiteX4" fmla="*/ 1525849 w 2205738"/>
                <a:gd name="connsiteY4" fmla="*/ 253495 h 5843732"/>
                <a:gd name="connsiteX0" fmla="*/ 1525849 w 2205731"/>
                <a:gd name="connsiteY0" fmla="*/ 253495 h 5843732"/>
                <a:gd name="connsiteX1" fmla="*/ 2205731 w 2205731"/>
                <a:gd name="connsiteY1" fmla="*/ 0 h 5843732"/>
                <a:gd name="connsiteX2" fmla="*/ 1116685 w 2205731"/>
                <a:gd name="connsiteY2" fmla="*/ 5425597 h 5843732"/>
                <a:gd name="connsiteX3" fmla="*/ 0 w 2205731"/>
                <a:gd name="connsiteY3" fmla="*/ 5843732 h 5843732"/>
                <a:gd name="connsiteX4" fmla="*/ 1525849 w 2205731"/>
                <a:gd name="connsiteY4" fmla="*/ 253495 h 5843732"/>
                <a:gd name="connsiteX0" fmla="*/ 1525849 w 2205731"/>
                <a:gd name="connsiteY0" fmla="*/ 253495 h 5843732"/>
                <a:gd name="connsiteX1" fmla="*/ 2205731 w 2205731"/>
                <a:gd name="connsiteY1" fmla="*/ 0 h 5843732"/>
                <a:gd name="connsiteX2" fmla="*/ 918657 w 2205731"/>
                <a:gd name="connsiteY2" fmla="*/ 5493170 h 5843732"/>
                <a:gd name="connsiteX3" fmla="*/ 0 w 2205731"/>
                <a:gd name="connsiteY3" fmla="*/ 5843732 h 5843732"/>
                <a:gd name="connsiteX4" fmla="*/ 1525849 w 2205731"/>
                <a:gd name="connsiteY4" fmla="*/ 253495 h 5843732"/>
                <a:gd name="connsiteX0" fmla="*/ 1525849 w 2205731"/>
                <a:gd name="connsiteY0" fmla="*/ 253495 h 5843732"/>
                <a:gd name="connsiteX1" fmla="*/ 2205731 w 2205731"/>
                <a:gd name="connsiteY1" fmla="*/ 0 h 5843732"/>
                <a:gd name="connsiteX2" fmla="*/ 918657 w 2205731"/>
                <a:gd name="connsiteY2" fmla="*/ 5493170 h 5843732"/>
                <a:gd name="connsiteX3" fmla="*/ 0 w 2205731"/>
                <a:gd name="connsiteY3" fmla="*/ 5843732 h 5843732"/>
                <a:gd name="connsiteX4" fmla="*/ 1525849 w 2205731"/>
                <a:gd name="connsiteY4" fmla="*/ 253495 h 5843732"/>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0176" h="5878531">
                  <a:moveTo>
                    <a:pt x="1525849" y="288294"/>
                  </a:moveTo>
                  <a:lnTo>
                    <a:pt x="2290176" y="0"/>
                  </a:lnTo>
                  <a:cubicBezTo>
                    <a:pt x="911130" y="5553071"/>
                    <a:pt x="2195809" y="339647"/>
                    <a:pt x="918657" y="5527969"/>
                  </a:cubicBezTo>
                  <a:lnTo>
                    <a:pt x="0" y="5878531"/>
                  </a:lnTo>
                  <a:cubicBezTo>
                    <a:pt x="1551305" y="291954"/>
                    <a:pt x="6653" y="5917773"/>
                    <a:pt x="1525849" y="288294"/>
                  </a:cubicBezTo>
                  <a:close/>
                </a:path>
              </a:pathLst>
            </a:custGeom>
            <a:noFill/>
            <a:ln w="12700">
              <a:gradFill>
                <a:gsLst>
                  <a:gs pos="0">
                    <a:srgbClr val="FFFFFF"/>
                  </a:gs>
                  <a:gs pos="7001">
                    <a:srgbClr val="E6E6E6"/>
                  </a:gs>
                  <a:gs pos="32001">
                    <a:srgbClr val="7D8496"/>
                  </a:gs>
                  <a:gs pos="47000">
                    <a:srgbClr val="E6E6E6"/>
                  </a:gs>
                  <a:gs pos="85001">
                    <a:srgbClr val="7D8496"/>
                  </a:gs>
                  <a:gs pos="100000">
                    <a:srgbClr val="E6E6E6"/>
                  </a:gs>
                </a:gsLst>
                <a:lin ang="5400000" scaled="0"/>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0" name="2 Rectángulo"/>
            <p:cNvSpPr/>
            <p:nvPr/>
          </p:nvSpPr>
          <p:spPr>
            <a:xfrm rot="4203070" flipH="1">
              <a:off x="1008000" y="2952000"/>
              <a:ext cx="2290176" cy="5925382"/>
            </a:xfrm>
            <a:custGeom>
              <a:avLst/>
              <a:gdLst>
                <a:gd name="connsiteX0" fmla="*/ 0 w 648072"/>
                <a:gd name="connsiteY0" fmla="*/ 0 h 5196733"/>
                <a:gd name="connsiteX1" fmla="*/ 648072 w 648072"/>
                <a:gd name="connsiteY1" fmla="*/ 0 h 5196733"/>
                <a:gd name="connsiteX2" fmla="*/ 648072 w 648072"/>
                <a:gd name="connsiteY2" fmla="*/ 5196733 h 5196733"/>
                <a:gd name="connsiteX3" fmla="*/ 0 w 648072"/>
                <a:gd name="connsiteY3" fmla="*/ 5196733 h 5196733"/>
                <a:gd name="connsiteX4" fmla="*/ 0 w 648072"/>
                <a:gd name="connsiteY4" fmla="*/ 0 h 5196733"/>
                <a:gd name="connsiteX0" fmla="*/ 0 w 661738"/>
                <a:gd name="connsiteY0" fmla="*/ 295892 h 5196733"/>
                <a:gd name="connsiteX1" fmla="*/ 661738 w 661738"/>
                <a:gd name="connsiteY1" fmla="*/ 0 h 5196733"/>
                <a:gd name="connsiteX2" fmla="*/ 661738 w 661738"/>
                <a:gd name="connsiteY2" fmla="*/ 5196733 h 5196733"/>
                <a:gd name="connsiteX3" fmla="*/ 13666 w 661738"/>
                <a:gd name="connsiteY3" fmla="*/ 5196733 h 5196733"/>
                <a:gd name="connsiteX4" fmla="*/ 0 w 661738"/>
                <a:gd name="connsiteY4" fmla="*/ 295892 h 5196733"/>
                <a:gd name="connsiteX0" fmla="*/ 0 w 678988"/>
                <a:gd name="connsiteY0" fmla="*/ 295892 h 5196733"/>
                <a:gd name="connsiteX1" fmla="*/ 661738 w 678988"/>
                <a:gd name="connsiteY1" fmla="*/ 0 h 5196733"/>
                <a:gd name="connsiteX2" fmla="*/ 678988 w 678988"/>
                <a:gd name="connsiteY2" fmla="*/ 4950566 h 5196733"/>
                <a:gd name="connsiteX3" fmla="*/ 13666 w 678988"/>
                <a:gd name="connsiteY3" fmla="*/ 5196733 h 5196733"/>
                <a:gd name="connsiteX4" fmla="*/ 0 w 678988"/>
                <a:gd name="connsiteY4" fmla="*/ 295892 h 5196733"/>
                <a:gd name="connsiteX0" fmla="*/ 0 w 679882"/>
                <a:gd name="connsiteY0" fmla="*/ 253495 h 5154336"/>
                <a:gd name="connsiteX1" fmla="*/ 679882 w 679882"/>
                <a:gd name="connsiteY1" fmla="*/ 0 h 5154336"/>
                <a:gd name="connsiteX2" fmla="*/ 678988 w 679882"/>
                <a:gd name="connsiteY2" fmla="*/ 4908169 h 5154336"/>
                <a:gd name="connsiteX3" fmla="*/ 13666 w 679882"/>
                <a:gd name="connsiteY3" fmla="*/ 5154336 h 5154336"/>
                <a:gd name="connsiteX4" fmla="*/ 0 w 679882"/>
                <a:gd name="connsiteY4" fmla="*/ 253495 h 5154336"/>
                <a:gd name="connsiteX0" fmla="*/ 0 w 688619"/>
                <a:gd name="connsiteY0" fmla="*/ 253495 h 5154336"/>
                <a:gd name="connsiteX1" fmla="*/ 679882 w 688619"/>
                <a:gd name="connsiteY1" fmla="*/ 0 h 5154336"/>
                <a:gd name="connsiteX2" fmla="*/ 688619 w 688619"/>
                <a:gd name="connsiteY2" fmla="*/ 4973213 h 5154336"/>
                <a:gd name="connsiteX3" fmla="*/ 13666 w 688619"/>
                <a:gd name="connsiteY3" fmla="*/ 5154336 h 5154336"/>
                <a:gd name="connsiteX4" fmla="*/ 0 w 688619"/>
                <a:gd name="connsiteY4" fmla="*/ 253495 h 5154336"/>
                <a:gd name="connsiteX0" fmla="*/ 0 w 688619"/>
                <a:gd name="connsiteY0" fmla="*/ 253495 h 5219379"/>
                <a:gd name="connsiteX1" fmla="*/ 679882 w 688619"/>
                <a:gd name="connsiteY1" fmla="*/ 0 h 5219379"/>
                <a:gd name="connsiteX2" fmla="*/ 688619 w 688619"/>
                <a:gd name="connsiteY2" fmla="*/ 4973213 h 5219379"/>
                <a:gd name="connsiteX3" fmla="*/ 23298 w 688619"/>
                <a:gd name="connsiteY3" fmla="*/ 5219379 h 5219379"/>
                <a:gd name="connsiteX4" fmla="*/ 0 w 688619"/>
                <a:gd name="connsiteY4" fmla="*/ 253495 h 5219379"/>
                <a:gd name="connsiteX0" fmla="*/ 1525859 w 2214478"/>
                <a:gd name="connsiteY0" fmla="*/ 253495 h 5843732"/>
                <a:gd name="connsiteX1" fmla="*/ 2205741 w 2214478"/>
                <a:gd name="connsiteY1" fmla="*/ 0 h 5843732"/>
                <a:gd name="connsiteX2" fmla="*/ 2214478 w 2214478"/>
                <a:gd name="connsiteY2" fmla="*/ 4973213 h 5843732"/>
                <a:gd name="connsiteX3" fmla="*/ 10 w 2214478"/>
                <a:gd name="connsiteY3" fmla="*/ 5843732 h 5843732"/>
                <a:gd name="connsiteX4" fmla="*/ 1525859 w 2214478"/>
                <a:gd name="connsiteY4" fmla="*/ 253495 h 5843732"/>
                <a:gd name="connsiteX0" fmla="*/ 1525849 w 2214468"/>
                <a:gd name="connsiteY0" fmla="*/ 253495 h 5843732"/>
                <a:gd name="connsiteX1" fmla="*/ 2205731 w 2214468"/>
                <a:gd name="connsiteY1" fmla="*/ 0 h 5843732"/>
                <a:gd name="connsiteX2" fmla="*/ 2214468 w 2214468"/>
                <a:gd name="connsiteY2" fmla="*/ 4973213 h 5843732"/>
                <a:gd name="connsiteX3" fmla="*/ 0 w 2214468"/>
                <a:gd name="connsiteY3" fmla="*/ 5843732 h 5843732"/>
                <a:gd name="connsiteX4" fmla="*/ 1525849 w 2214468"/>
                <a:gd name="connsiteY4" fmla="*/ 253495 h 5843732"/>
                <a:gd name="connsiteX0" fmla="*/ 1525849 w 2214468"/>
                <a:gd name="connsiteY0" fmla="*/ 253495 h 5843732"/>
                <a:gd name="connsiteX1" fmla="*/ 2205731 w 2214468"/>
                <a:gd name="connsiteY1" fmla="*/ 0 h 5843732"/>
                <a:gd name="connsiteX2" fmla="*/ 2214468 w 2214468"/>
                <a:gd name="connsiteY2" fmla="*/ 4973213 h 5843732"/>
                <a:gd name="connsiteX3" fmla="*/ 0 w 2214468"/>
                <a:gd name="connsiteY3" fmla="*/ 5843732 h 5843732"/>
                <a:gd name="connsiteX4" fmla="*/ 1525849 w 2214468"/>
                <a:gd name="connsiteY4" fmla="*/ 253495 h 5843732"/>
                <a:gd name="connsiteX0" fmla="*/ 1525849 w 2205736"/>
                <a:gd name="connsiteY0" fmla="*/ 253495 h 5843732"/>
                <a:gd name="connsiteX1" fmla="*/ 2205731 w 2205736"/>
                <a:gd name="connsiteY1" fmla="*/ 0 h 5843732"/>
                <a:gd name="connsiteX2" fmla="*/ 1116685 w 2205736"/>
                <a:gd name="connsiteY2" fmla="*/ 5425597 h 5843732"/>
                <a:gd name="connsiteX3" fmla="*/ 0 w 2205736"/>
                <a:gd name="connsiteY3" fmla="*/ 5843732 h 5843732"/>
                <a:gd name="connsiteX4" fmla="*/ 1525849 w 2205736"/>
                <a:gd name="connsiteY4" fmla="*/ 253495 h 5843732"/>
                <a:gd name="connsiteX0" fmla="*/ 1525849 w 2205738"/>
                <a:gd name="connsiteY0" fmla="*/ 253495 h 5843732"/>
                <a:gd name="connsiteX1" fmla="*/ 2205731 w 2205738"/>
                <a:gd name="connsiteY1" fmla="*/ 0 h 5843732"/>
                <a:gd name="connsiteX2" fmla="*/ 1116685 w 2205738"/>
                <a:gd name="connsiteY2" fmla="*/ 5425597 h 5843732"/>
                <a:gd name="connsiteX3" fmla="*/ 0 w 2205738"/>
                <a:gd name="connsiteY3" fmla="*/ 5843732 h 5843732"/>
                <a:gd name="connsiteX4" fmla="*/ 1525849 w 2205738"/>
                <a:gd name="connsiteY4" fmla="*/ 253495 h 5843732"/>
                <a:gd name="connsiteX0" fmla="*/ 1525849 w 2205731"/>
                <a:gd name="connsiteY0" fmla="*/ 253495 h 5843732"/>
                <a:gd name="connsiteX1" fmla="*/ 2205731 w 2205731"/>
                <a:gd name="connsiteY1" fmla="*/ 0 h 5843732"/>
                <a:gd name="connsiteX2" fmla="*/ 1116685 w 2205731"/>
                <a:gd name="connsiteY2" fmla="*/ 5425597 h 5843732"/>
                <a:gd name="connsiteX3" fmla="*/ 0 w 2205731"/>
                <a:gd name="connsiteY3" fmla="*/ 5843732 h 5843732"/>
                <a:gd name="connsiteX4" fmla="*/ 1525849 w 2205731"/>
                <a:gd name="connsiteY4" fmla="*/ 253495 h 5843732"/>
                <a:gd name="connsiteX0" fmla="*/ 1525849 w 2205731"/>
                <a:gd name="connsiteY0" fmla="*/ 253495 h 5843732"/>
                <a:gd name="connsiteX1" fmla="*/ 2205731 w 2205731"/>
                <a:gd name="connsiteY1" fmla="*/ 0 h 5843732"/>
                <a:gd name="connsiteX2" fmla="*/ 918657 w 2205731"/>
                <a:gd name="connsiteY2" fmla="*/ 5493170 h 5843732"/>
                <a:gd name="connsiteX3" fmla="*/ 0 w 2205731"/>
                <a:gd name="connsiteY3" fmla="*/ 5843732 h 5843732"/>
                <a:gd name="connsiteX4" fmla="*/ 1525849 w 2205731"/>
                <a:gd name="connsiteY4" fmla="*/ 253495 h 5843732"/>
                <a:gd name="connsiteX0" fmla="*/ 1525849 w 2205731"/>
                <a:gd name="connsiteY0" fmla="*/ 253495 h 5843732"/>
                <a:gd name="connsiteX1" fmla="*/ 2205731 w 2205731"/>
                <a:gd name="connsiteY1" fmla="*/ 0 h 5843732"/>
                <a:gd name="connsiteX2" fmla="*/ 918657 w 2205731"/>
                <a:gd name="connsiteY2" fmla="*/ 5493170 h 5843732"/>
                <a:gd name="connsiteX3" fmla="*/ 0 w 2205731"/>
                <a:gd name="connsiteY3" fmla="*/ 5843732 h 5843732"/>
                <a:gd name="connsiteX4" fmla="*/ 1525849 w 2205731"/>
                <a:gd name="connsiteY4" fmla="*/ 253495 h 5843732"/>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0176" h="5878531">
                  <a:moveTo>
                    <a:pt x="1525849" y="288294"/>
                  </a:moveTo>
                  <a:lnTo>
                    <a:pt x="2290176" y="0"/>
                  </a:lnTo>
                  <a:cubicBezTo>
                    <a:pt x="911130" y="5553071"/>
                    <a:pt x="2195809" y="339647"/>
                    <a:pt x="918657" y="5527969"/>
                  </a:cubicBezTo>
                  <a:lnTo>
                    <a:pt x="0" y="5878531"/>
                  </a:lnTo>
                  <a:cubicBezTo>
                    <a:pt x="1551305" y="291954"/>
                    <a:pt x="6653" y="5917773"/>
                    <a:pt x="1525849" y="288294"/>
                  </a:cubicBezTo>
                  <a:close/>
                </a:path>
              </a:pathLst>
            </a:custGeom>
            <a:noFill/>
            <a:ln w="12700">
              <a:gradFill>
                <a:gsLst>
                  <a:gs pos="0">
                    <a:srgbClr val="FFFFFF"/>
                  </a:gs>
                  <a:gs pos="7001">
                    <a:srgbClr val="E6E6E6"/>
                  </a:gs>
                  <a:gs pos="32001">
                    <a:srgbClr val="7D8496"/>
                  </a:gs>
                  <a:gs pos="47000">
                    <a:srgbClr val="E6E6E6"/>
                  </a:gs>
                  <a:gs pos="85001">
                    <a:srgbClr val="7D8496"/>
                  </a:gs>
                  <a:gs pos="100000">
                    <a:srgbClr val="E6E6E6"/>
                  </a:gs>
                </a:gsLst>
                <a:lin ang="5400000" scaled="0"/>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1" name="2 Rectángulo"/>
            <p:cNvSpPr/>
            <p:nvPr/>
          </p:nvSpPr>
          <p:spPr>
            <a:xfrm rot="4203070" flipH="1">
              <a:off x="1008000" y="4785750"/>
              <a:ext cx="2290176" cy="5925382"/>
            </a:xfrm>
            <a:custGeom>
              <a:avLst/>
              <a:gdLst>
                <a:gd name="connsiteX0" fmla="*/ 0 w 648072"/>
                <a:gd name="connsiteY0" fmla="*/ 0 h 5196733"/>
                <a:gd name="connsiteX1" fmla="*/ 648072 w 648072"/>
                <a:gd name="connsiteY1" fmla="*/ 0 h 5196733"/>
                <a:gd name="connsiteX2" fmla="*/ 648072 w 648072"/>
                <a:gd name="connsiteY2" fmla="*/ 5196733 h 5196733"/>
                <a:gd name="connsiteX3" fmla="*/ 0 w 648072"/>
                <a:gd name="connsiteY3" fmla="*/ 5196733 h 5196733"/>
                <a:gd name="connsiteX4" fmla="*/ 0 w 648072"/>
                <a:gd name="connsiteY4" fmla="*/ 0 h 5196733"/>
                <a:gd name="connsiteX0" fmla="*/ 0 w 661738"/>
                <a:gd name="connsiteY0" fmla="*/ 295892 h 5196733"/>
                <a:gd name="connsiteX1" fmla="*/ 661738 w 661738"/>
                <a:gd name="connsiteY1" fmla="*/ 0 h 5196733"/>
                <a:gd name="connsiteX2" fmla="*/ 661738 w 661738"/>
                <a:gd name="connsiteY2" fmla="*/ 5196733 h 5196733"/>
                <a:gd name="connsiteX3" fmla="*/ 13666 w 661738"/>
                <a:gd name="connsiteY3" fmla="*/ 5196733 h 5196733"/>
                <a:gd name="connsiteX4" fmla="*/ 0 w 661738"/>
                <a:gd name="connsiteY4" fmla="*/ 295892 h 5196733"/>
                <a:gd name="connsiteX0" fmla="*/ 0 w 678988"/>
                <a:gd name="connsiteY0" fmla="*/ 295892 h 5196733"/>
                <a:gd name="connsiteX1" fmla="*/ 661738 w 678988"/>
                <a:gd name="connsiteY1" fmla="*/ 0 h 5196733"/>
                <a:gd name="connsiteX2" fmla="*/ 678988 w 678988"/>
                <a:gd name="connsiteY2" fmla="*/ 4950566 h 5196733"/>
                <a:gd name="connsiteX3" fmla="*/ 13666 w 678988"/>
                <a:gd name="connsiteY3" fmla="*/ 5196733 h 5196733"/>
                <a:gd name="connsiteX4" fmla="*/ 0 w 678988"/>
                <a:gd name="connsiteY4" fmla="*/ 295892 h 5196733"/>
                <a:gd name="connsiteX0" fmla="*/ 0 w 679882"/>
                <a:gd name="connsiteY0" fmla="*/ 253495 h 5154336"/>
                <a:gd name="connsiteX1" fmla="*/ 679882 w 679882"/>
                <a:gd name="connsiteY1" fmla="*/ 0 h 5154336"/>
                <a:gd name="connsiteX2" fmla="*/ 678988 w 679882"/>
                <a:gd name="connsiteY2" fmla="*/ 4908169 h 5154336"/>
                <a:gd name="connsiteX3" fmla="*/ 13666 w 679882"/>
                <a:gd name="connsiteY3" fmla="*/ 5154336 h 5154336"/>
                <a:gd name="connsiteX4" fmla="*/ 0 w 679882"/>
                <a:gd name="connsiteY4" fmla="*/ 253495 h 5154336"/>
                <a:gd name="connsiteX0" fmla="*/ 0 w 688619"/>
                <a:gd name="connsiteY0" fmla="*/ 253495 h 5154336"/>
                <a:gd name="connsiteX1" fmla="*/ 679882 w 688619"/>
                <a:gd name="connsiteY1" fmla="*/ 0 h 5154336"/>
                <a:gd name="connsiteX2" fmla="*/ 688619 w 688619"/>
                <a:gd name="connsiteY2" fmla="*/ 4973213 h 5154336"/>
                <a:gd name="connsiteX3" fmla="*/ 13666 w 688619"/>
                <a:gd name="connsiteY3" fmla="*/ 5154336 h 5154336"/>
                <a:gd name="connsiteX4" fmla="*/ 0 w 688619"/>
                <a:gd name="connsiteY4" fmla="*/ 253495 h 5154336"/>
                <a:gd name="connsiteX0" fmla="*/ 0 w 688619"/>
                <a:gd name="connsiteY0" fmla="*/ 253495 h 5219379"/>
                <a:gd name="connsiteX1" fmla="*/ 679882 w 688619"/>
                <a:gd name="connsiteY1" fmla="*/ 0 h 5219379"/>
                <a:gd name="connsiteX2" fmla="*/ 688619 w 688619"/>
                <a:gd name="connsiteY2" fmla="*/ 4973213 h 5219379"/>
                <a:gd name="connsiteX3" fmla="*/ 23298 w 688619"/>
                <a:gd name="connsiteY3" fmla="*/ 5219379 h 5219379"/>
                <a:gd name="connsiteX4" fmla="*/ 0 w 688619"/>
                <a:gd name="connsiteY4" fmla="*/ 253495 h 5219379"/>
                <a:gd name="connsiteX0" fmla="*/ 1525859 w 2214478"/>
                <a:gd name="connsiteY0" fmla="*/ 253495 h 5843732"/>
                <a:gd name="connsiteX1" fmla="*/ 2205741 w 2214478"/>
                <a:gd name="connsiteY1" fmla="*/ 0 h 5843732"/>
                <a:gd name="connsiteX2" fmla="*/ 2214478 w 2214478"/>
                <a:gd name="connsiteY2" fmla="*/ 4973213 h 5843732"/>
                <a:gd name="connsiteX3" fmla="*/ 10 w 2214478"/>
                <a:gd name="connsiteY3" fmla="*/ 5843732 h 5843732"/>
                <a:gd name="connsiteX4" fmla="*/ 1525859 w 2214478"/>
                <a:gd name="connsiteY4" fmla="*/ 253495 h 5843732"/>
                <a:gd name="connsiteX0" fmla="*/ 1525849 w 2214468"/>
                <a:gd name="connsiteY0" fmla="*/ 253495 h 5843732"/>
                <a:gd name="connsiteX1" fmla="*/ 2205731 w 2214468"/>
                <a:gd name="connsiteY1" fmla="*/ 0 h 5843732"/>
                <a:gd name="connsiteX2" fmla="*/ 2214468 w 2214468"/>
                <a:gd name="connsiteY2" fmla="*/ 4973213 h 5843732"/>
                <a:gd name="connsiteX3" fmla="*/ 0 w 2214468"/>
                <a:gd name="connsiteY3" fmla="*/ 5843732 h 5843732"/>
                <a:gd name="connsiteX4" fmla="*/ 1525849 w 2214468"/>
                <a:gd name="connsiteY4" fmla="*/ 253495 h 5843732"/>
                <a:gd name="connsiteX0" fmla="*/ 1525849 w 2214468"/>
                <a:gd name="connsiteY0" fmla="*/ 253495 h 5843732"/>
                <a:gd name="connsiteX1" fmla="*/ 2205731 w 2214468"/>
                <a:gd name="connsiteY1" fmla="*/ 0 h 5843732"/>
                <a:gd name="connsiteX2" fmla="*/ 2214468 w 2214468"/>
                <a:gd name="connsiteY2" fmla="*/ 4973213 h 5843732"/>
                <a:gd name="connsiteX3" fmla="*/ 0 w 2214468"/>
                <a:gd name="connsiteY3" fmla="*/ 5843732 h 5843732"/>
                <a:gd name="connsiteX4" fmla="*/ 1525849 w 2214468"/>
                <a:gd name="connsiteY4" fmla="*/ 253495 h 5843732"/>
                <a:gd name="connsiteX0" fmla="*/ 1525849 w 2205736"/>
                <a:gd name="connsiteY0" fmla="*/ 253495 h 5843732"/>
                <a:gd name="connsiteX1" fmla="*/ 2205731 w 2205736"/>
                <a:gd name="connsiteY1" fmla="*/ 0 h 5843732"/>
                <a:gd name="connsiteX2" fmla="*/ 1116685 w 2205736"/>
                <a:gd name="connsiteY2" fmla="*/ 5425597 h 5843732"/>
                <a:gd name="connsiteX3" fmla="*/ 0 w 2205736"/>
                <a:gd name="connsiteY3" fmla="*/ 5843732 h 5843732"/>
                <a:gd name="connsiteX4" fmla="*/ 1525849 w 2205736"/>
                <a:gd name="connsiteY4" fmla="*/ 253495 h 5843732"/>
                <a:gd name="connsiteX0" fmla="*/ 1525849 w 2205738"/>
                <a:gd name="connsiteY0" fmla="*/ 253495 h 5843732"/>
                <a:gd name="connsiteX1" fmla="*/ 2205731 w 2205738"/>
                <a:gd name="connsiteY1" fmla="*/ 0 h 5843732"/>
                <a:gd name="connsiteX2" fmla="*/ 1116685 w 2205738"/>
                <a:gd name="connsiteY2" fmla="*/ 5425597 h 5843732"/>
                <a:gd name="connsiteX3" fmla="*/ 0 w 2205738"/>
                <a:gd name="connsiteY3" fmla="*/ 5843732 h 5843732"/>
                <a:gd name="connsiteX4" fmla="*/ 1525849 w 2205738"/>
                <a:gd name="connsiteY4" fmla="*/ 253495 h 5843732"/>
                <a:gd name="connsiteX0" fmla="*/ 1525849 w 2205731"/>
                <a:gd name="connsiteY0" fmla="*/ 253495 h 5843732"/>
                <a:gd name="connsiteX1" fmla="*/ 2205731 w 2205731"/>
                <a:gd name="connsiteY1" fmla="*/ 0 h 5843732"/>
                <a:gd name="connsiteX2" fmla="*/ 1116685 w 2205731"/>
                <a:gd name="connsiteY2" fmla="*/ 5425597 h 5843732"/>
                <a:gd name="connsiteX3" fmla="*/ 0 w 2205731"/>
                <a:gd name="connsiteY3" fmla="*/ 5843732 h 5843732"/>
                <a:gd name="connsiteX4" fmla="*/ 1525849 w 2205731"/>
                <a:gd name="connsiteY4" fmla="*/ 253495 h 5843732"/>
                <a:gd name="connsiteX0" fmla="*/ 1525849 w 2205731"/>
                <a:gd name="connsiteY0" fmla="*/ 253495 h 5843732"/>
                <a:gd name="connsiteX1" fmla="*/ 2205731 w 2205731"/>
                <a:gd name="connsiteY1" fmla="*/ 0 h 5843732"/>
                <a:gd name="connsiteX2" fmla="*/ 918657 w 2205731"/>
                <a:gd name="connsiteY2" fmla="*/ 5493170 h 5843732"/>
                <a:gd name="connsiteX3" fmla="*/ 0 w 2205731"/>
                <a:gd name="connsiteY3" fmla="*/ 5843732 h 5843732"/>
                <a:gd name="connsiteX4" fmla="*/ 1525849 w 2205731"/>
                <a:gd name="connsiteY4" fmla="*/ 253495 h 5843732"/>
                <a:gd name="connsiteX0" fmla="*/ 1525849 w 2205731"/>
                <a:gd name="connsiteY0" fmla="*/ 253495 h 5843732"/>
                <a:gd name="connsiteX1" fmla="*/ 2205731 w 2205731"/>
                <a:gd name="connsiteY1" fmla="*/ 0 h 5843732"/>
                <a:gd name="connsiteX2" fmla="*/ 918657 w 2205731"/>
                <a:gd name="connsiteY2" fmla="*/ 5493170 h 5843732"/>
                <a:gd name="connsiteX3" fmla="*/ 0 w 2205731"/>
                <a:gd name="connsiteY3" fmla="*/ 5843732 h 5843732"/>
                <a:gd name="connsiteX4" fmla="*/ 1525849 w 2205731"/>
                <a:gd name="connsiteY4" fmla="*/ 253495 h 5843732"/>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 name="connsiteX0" fmla="*/ 1525849 w 2290176"/>
                <a:gd name="connsiteY0" fmla="*/ 288294 h 5878531"/>
                <a:gd name="connsiteX1" fmla="*/ 2290176 w 2290176"/>
                <a:gd name="connsiteY1" fmla="*/ 0 h 5878531"/>
                <a:gd name="connsiteX2" fmla="*/ 918657 w 2290176"/>
                <a:gd name="connsiteY2" fmla="*/ 5527969 h 5878531"/>
                <a:gd name="connsiteX3" fmla="*/ 0 w 2290176"/>
                <a:gd name="connsiteY3" fmla="*/ 5878531 h 5878531"/>
                <a:gd name="connsiteX4" fmla="*/ 1525849 w 2290176"/>
                <a:gd name="connsiteY4" fmla="*/ 288294 h 58785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0176" h="5878531">
                  <a:moveTo>
                    <a:pt x="1525849" y="288294"/>
                  </a:moveTo>
                  <a:lnTo>
                    <a:pt x="2290176" y="0"/>
                  </a:lnTo>
                  <a:cubicBezTo>
                    <a:pt x="911130" y="5553071"/>
                    <a:pt x="2195809" y="339647"/>
                    <a:pt x="918657" y="5527969"/>
                  </a:cubicBezTo>
                  <a:lnTo>
                    <a:pt x="0" y="5878531"/>
                  </a:lnTo>
                  <a:cubicBezTo>
                    <a:pt x="1551305" y="291954"/>
                    <a:pt x="6653" y="5917773"/>
                    <a:pt x="1525849" y="288294"/>
                  </a:cubicBezTo>
                  <a:close/>
                </a:path>
              </a:pathLst>
            </a:custGeom>
            <a:noFill/>
            <a:ln w="12700">
              <a:gradFill>
                <a:gsLst>
                  <a:gs pos="0">
                    <a:srgbClr val="FFFFFF"/>
                  </a:gs>
                  <a:gs pos="7001">
                    <a:srgbClr val="E6E6E6"/>
                  </a:gs>
                  <a:gs pos="32001">
                    <a:srgbClr val="7D8496"/>
                  </a:gs>
                  <a:gs pos="47000">
                    <a:srgbClr val="E6E6E6"/>
                  </a:gs>
                  <a:gs pos="85001">
                    <a:srgbClr val="7D8496"/>
                  </a:gs>
                  <a:gs pos="100000">
                    <a:srgbClr val="E6E6E6"/>
                  </a:gs>
                </a:gsLst>
                <a:lin ang="5400000" scaled="0"/>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cxnSp>
          <p:nvCxnSpPr>
            <p:cNvPr id="12" name="11 Conector recto"/>
            <p:cNvCxnSpPr/>
            <p:nvPr/>
          </p:nvCxnSpPr>
          <p:spPr>
            <a:xfrm>
              <a:off x="4536000" y="-180000"/>
              <a:ext cx="0" cy="6912768"/>
            </a:xfrm>
            <a:prstGeom prst="line">
              <a:avLst/>
            </a:prstGeom>
            <a:ln w="60325">
              <a:solidFill>
                <a:schemeClr val="bg1"/>
              </a:solidFill>
            </a:ln>
          </p:spPr>
          <p:style>
            <a:lnRef idx="1">
              <a:schemeClr val="accent1"/>
            </a:lnRef>
            <a:fillRef idx="0">
              <a:schemeClr val="accent1"/>
            </a:fillRef>
            <a:effectRef idx="0">
              <a:schemeClr val="accent1"/>
            </a:effectRef>
            <a:fontRef idx="minor">
              <a:schemeClr val="tx1"/>
            </a:fontRef>
          </p:style>
        </p:cxnSp>
      </p:grpSp>
      <p:pic>
        <p:nvPicPr>
          <p:cNvPr id="17" name="16 Imagen" descr="Diapositiva4"/>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61816" y="0"/>
            <a:ext cx="9205816" cy="6858000"/>
          </a:xfrm>
          <a:prstGeom prst="rect">
            <a:avLst/>
          </a:prstGeom>
          <a:noFill/>
          <a:ln>
            <a:noFill/>
          </a:ln>
          <a:effectLst>
            <a:reflection blurRad="6350" stA="0" dir="5400000" sy="-100000" algn="bl" rotWithShape="0"/>
          </a:effectLst>
        </p:spPr>
      </p:pic>
      <p:pic>
        <p:nvPicPr>
          <p:cNvPr id="18" name="Picture 4"/>
          <p:cNvPicPr>
            <a:picLocks noChangeAspect="1" noChangeArrowheads="1"/>
          </p:cNvPicPr>
          <p:nvPr/>
        </p:nvPicPr>
        <p:blipFill>
          <a:blip r:embed="rId3" cstate="email">
            <a:lum contrast="10000"/>
            <a:extLst>
              <a:ext uri="{BEBA8EAE-BF5A-486C-A8C5-ECC9F3942E4B}">
                <a14:imgProps xmlns:a14="http://schemas.microsoft.com/office/drawing/2010/main">
                  <a14:imgLayer r:embed="rId4">
                    <a14:imgEffect>
                      <a14:brightnessContrast bright="19000" contrast="19000"/>
                    </a14:imgEffect>
                  </a14:imgLayer>
                </a14:imgProps>
              </a:ext>
              <a:ext uri="{28A0092B-C50C-407E-A947-70E740481C1C}">
                <a14:useLocalDpi xmlns:a14="http://schemas.microsoft.com/office/drawing/2010/main"/>
              </a:ext>
            </a:extLst>
          </a:blip>
          <a:srcRect/>
          <a:stretch>
            <a:fillRect/>
          </a:stretch>
        </p:blipFill>
        <p:spPr bwMode="auto">
          <a:xfrm flipH="1">
            <a:off x="4572000" y="-98425"/>
            <a:ext cx="3962400" cy="6956425"/>
          </a:xfrm>
          <a:prstGeom prst="rect">
            <a:avLst/>
          </a:prstGeom>
          <a:noFill/>
          <a:ln>
            <a:noFill/>
          </a:ln>
          <a:effectLst>
            <a:reflection stA="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 name="Picture 4"/>
          <p:cNvPicPr>
            <a:picLocks noChangeAspect="1" noChangeArrowheads="1"/>
          </p:cNvPicPr>
          <p:nvPr/>
        </p:nvPicPr>
        <p:blipFill>
          <a:blip r:embed="rId3" cstate="email">
            <a:lum contrast="10000"/>
            <a:extLst>
              <a:ext uri="{BEBA8EAE-BF5A-486C-A8C5-ECC9F3942E4B}">
                <a14:imgProps xmlns:a14="http://schemas.microsoft.com/office/drawing/2010/main">
                  <a14:imgLayer r:embed="rId4">
                    <a14:imgEffect>
                      <a14:brightnessContrast bright="19000" contrast="19000"/>
                    </a14:imgEffect>
                  </a14:imgLayer>
                </a14:imgProps>
              </a:ext>
              <a:ext uri="{28A0092B-C50C-407E-A947-70E740481C1C}">
                <a14:useLocalDpi xmlns:a14="http://schemas.microsoft.com/office/drawing/2010/main"/>
              </a:ext>
            </a:extLst>
          </a:blip>
          <a:srcRect/>
          <a:stretch>
            <a:fillRect/>
          </a:stretch>
        </p:blipFill>
        <p:spPr bwMode="auto">
          <a:xfrm>
            <a:off x="611560" y="-66377"/>
            <a:ext cx="3962400" cy="6956425"/>
          </a:xfrm>
          <a:prstGeom prst="rect">
            <a:avLst/>
          </a:prstGeom>
          <a:noFill/>
          <a:ln>
            <a:noFill/>
          </a:ln>
          <a:effectLst>
            <a:reflection stA="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0" name="19 Rectángulo"/>
          <p:cNvSpPr/>
          <p:nvPr/>
        </p:nvSpPr>
        <p:spPr>
          <a:xfrm>
            <a:off x="-108520" y="0"/>
            <a:ext cx="9284975"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691781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3" presetClass="entr" presetSubtype="10"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blinds(horizontal)">
                                      <p:cBhvr>
                                        <p:cTn id="10" dur="7000"/>
                                        <p:tgtEl>
                                          <p:spTgt spid="14"/>
                                        </p:tgtEl>
                                      </p:cBhvr>
                                    </p:animEffect>
                                  </p:childTnLst>
                                </p:cTn>
                              </p:par>
                              <p:par>
                                <p:cTn id="11" presetID="17" presetClass="entr" presetSubtype="10" fill="hold" nodeType="with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p:cTn id="13" dur="3750" fill="hold"/>
                                        <p:tgtEl>
                                          <p:spTgt spid="17"/>
                                        </p:tgtEl>
                                        <p:attrNameLst>
                                          <p:attrName>ppt_w</p:attrName>
                                        </p:attrNameLst>
                                      </p:cBhvr>
                                      <p:tavLst>
                                        <p:tav tm="0">
                                          <p:val>
                                            <p:fltVal val="0"/>
                                          </p:val>
                                        </p:tav>
                                        <p:tav tm="100000">
                                          <p:val>
                                            <p:strVal val="#ppt_w"/>
                                          </p:val>
                                        </p:tav>
                                      </p:tavLst>
                                    </p:anim>
                                    <p:anim calcmode="lin" valueType="num">
                                      <p:cBhvr>
                                        <p:cTn id="14" dur="3750" fill="hold"/>
                                        <p:tgtEl>
                                          <p:spTgt spid="17"/>
                                        </p:tgtEl>
                                        <p:attrNameLst>
                                          <p:attrName>ppt_h</p:attrName>
                                        </p:attrNameLst>
                                      </p:cBhvr>
                                      <p:tavLst>
                                        <p:tav tm="0">
                                          <p:val>
                                            <p:strVal val="#ppt_h"/>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diamond(out)">
                                      <p:cBhvr>
                                        <p:cTn id="17" dur="4500"/>
                                        <p:tgtEl>
                                          <p:spTgt spid="17"/>
                                        </p:tgtEl>
                                      </p:cBhvr>
                                    </p:animEffect>
                                  </p:childTnLst>
                                </p:cTn>
                              </p:par>
                              <p:par>
                                <p:cTn id="18" presetID="15" presetClass="entr" presetSubtype="0" fill="hold" nodeType="withEffect">
                                  <p:stCondLst>
                                    <p:cond delay="0"/>
                                  </p:stCondLst>
                                  <p:childTnLst>
                                    <p:set>
                                      <p:cBhvr>
                                        <p:cTn id="19" dur="1" fill="hold">
                                          <p:stCondLst>
                                            <p:cond delay="0"/>
                                          </p:stCondLst>
                                        </p:cTn>
                                        <p:tgtEl>
                                          <p:spTgt spid="18"/>
                                        </p:tgtEl>
                                        <p:attrNameLst>
                                          <p:attrName>style.visibility</p:attrName>
                                        </p:attrNameLst>
                                      </p:cBhvr>
                                      <p:to>
                                        <p:strVal val="visible"/>
                                      </p:to>
                                    </p:set>
                                    <p:anim calcmode="lin" valueType="num">
                                      <p:cBhvr>
                                        <p:cTn id="20" dur="4000" fill="hold"/>
                                        <p:tgtEl>
                                          <p:spTgt spid="18"/>
                                        </p:tgtEl>
                                        <p:attrNameLst>
                                          <p:attrName>ppt_w</p:attrName>
                                        </p:attrNameLst>
                                      </p:cBhvr>
                                      <p:tavLst>
                                        <p:tav tm="0">
                                          <p:val>
                                            <p:fltVal val="0"/>
                                          </p:val>
                                        </p:tav>
                                        <p:tav tm="100000">
                                          <p:val>
                                            <p:strVal val="#ppt_w"/>
                                          </p:val>
                                        </p:tav>
                                      </p:tavLst>
                                    </p:anim>
                                    <p:anim calcmode="lin" valueType="num">
                                      <p:cBhvr>
                                        <p:cTn id="21" dur="4000" fill="hold"/>
                                        <p:tgtEl>
                                          <p:spTgt spid="18"/>
                                        </p:tgtEl>
                                        <p:attrNameLst>
                                          <p:attrName>ppt_h</p:attrName>
                                        </p:attrNameLst>
                                      </p:cBhvr>
                                      <p:tavLst>
                                        <p:tav tm="0">
                                          <p:val>
                                            <p:fltVal val="0"/>
                                          </p:val>
                                        </p:tav>
                                        <p:tav tm="100000">
                                          <p:val>
                                            <p:strVal val="#ppt_h"/>
                                          </p:val>
                                        </p:tav>
                                      </p:tavLst>
                                    </p:anim>
                                    <p:anim calcmode="lin" valueType="num">
                                      <p:cBhvr>
                                        <p:cTn id="22" dur="4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23" dur="4000" fill="hold"/>
                                        <p:tgtEl>
                                          <p:spTgt spid="18"/>
                                        </p:tgtEl>
                                        <p:attrNameLst>
                                          <p:attrName>ppt_y</p:attrName>
                                        </p:attrNameLst>
                                      </p:cBhvr>
                                      <p:tavLst>
                                        <p:tav tm="0" fmla="#ppt_y+(sin(-2*pi*(1-$))*-#ppt_x+cos(-2*pi*(1-$))*(1-#ppt_y))*(1-$)">
                                          <p:val>
                                            <p:fltVal val="0"/>
                                          </p:val>
                                        </p:tav>
                                        <p:tav tm="100000">
                                          <p:val>
                                            <p:fltVal val="1"/>
                                          </p:val>
                                        </p:tav>
                                      </p:tavLst>
                                    </p:anim>
                                  </p:childTnLst>
                                </p:cTn>
                              </p:par>
                              <p:par>
                                <p:cTn id="24" presetID="2" presetClass="exit" presetSubtype="8" fill="hold" nodeType="withEffect">
                                  <p:stCondLst>
                                    <p:cond delay="0"/>
                                  </p:stCondLst>
                                  <p:childTnLst>
                                    <p:anim calcmode="lin" valueType="num">
                                      <p:cBhvr additive="base">
                                        <p:cTn id="25" dur="4000"/>
                                        <p:tgtEl>
                                          <p:spTgt spid="18"/>
                                        </p:tgtEl>
                                        <p:attrNameLst>
                                          <p:attrName>ppt_x</p:attrName>
                                        </p:attrNameLst>
                                      </p:cBhvr>
                                      <p:tavLst>
                                        <p:tav tm="0">
                                          <p:val>
                                            <p:strVal val="ppt_x"/>
                                          </p:val>
                                        </p:tav>
                                        <p:tav tm="100000">
                                          <p:val>
                                            <p:strVal val="0-ppt_w/2"/>
                                          </p:val>
                                        </p:tav>
                                      </p:tavLst>
                                    </p:anim>
                                    <p:anim calcmode="lin" valueType="num">
                                      <p:cBhvr additive="base">
                                        <p:cTn id="26" dur="4000"/>
                                        <p:tgtEl>
                                          <p:spTgt spid="18"/>
                                        </p:tgtEl>
                                        <p:attrNameLst>
                                          <p:attrName>ppt_y</p:attrName>
                                        </p:attrNameLst>
                                      </p:cBhvr>
                                      <p:tavLst>
                                        <p:tav tm="0">
                                          <p:val>
                                            <p:strVal val="ppt_y"/>
                                          </p:val>
                                        </p:tav>
                                        <p:tav tm="100000">
                                          <p:val>
                                            <p:strVal val="ppt_y"/>
                                          </p:val>
                                        </p:tav>
                                      </p:tavLst>
                                    </p:anim>
                                    <p:set>
                                      <p:cBhvr>
                                        <p:cTn id="27" dur="1" fill="hold">
                                          <p:stCondLst>
                                            <p:cond delay="3999"/>
                                          </p:stCondLst>
                                        </p:cTn>
                                        <p:tgtEl>
                                          <p:spTgt spid="18"/>
                                        </p:tgtEl>
                                        <p:attrNameLst>
                                          <p:attrName>style.visibility</p:attrName>
                                        </p:attrNameLst>
                                      </p:cBhvr>
                                      <p:to>
                                        <p:strVal val="hidden"/>
                                      </p:to>
                                    </p:set>
                                  </p:childTnLst>
                                </p:cTn>
                              </p:par>
                              <p:par>
                                <p:cTn id="28" presetID="15" presetClass="entr" presetSubtype="0" fill="hold" nodeType="with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p:cTn id="30" dur="4000" fill="hold"/>
                                        <p:tgtEl>
                                          <p:spTgt spid="19"/>
                                        </p:tgtEl>
                                        <p:attrNameLst>
                                          <p:attrName>ppt_w</p:attrName>
                                        </p:attrNameLst>
                                      </p:cBhvr>
                                      <p:tavLst>
                                        <p:tav tm="0">
                                          <p:val>
                                            <p:fltVal val="0"/>
                                          </p:val>
                                        </p:tav>
                                        <p:tav tm="100000">
                                          <p:val>
                                            <p:strVal val="#ppt_w"/>
                                          </p:val>
                                        </p:tav>
                                      </p:tavLst>
                                    </p:anim>
                                    <p:anim calcmode="lin" valueType="num">
                                      <p:cBhvr>
                                        <p:cTn id="31" dur="4000" fill="hold"/>
                                        <p:tgtEl>
                                          <p:spTgt spid="19"/>
                                        </p:tgtEl>
                                        <p:attrNameLst>
                                          <p:attrName>ppt_h</p:attrName>
                                        </p:attrNameLst>
                                      </p:cBhvr>
                                      <p:tavLst>
                                        <p:tav tm="0">
                                          <p:val>
                                            <p:fltVal val="0"/>
                                          </p:val>
                                        </p:tav>
                                        <p:tav tm="100000">
                                          <p:val>
                                            <p:strVal val="#ppt_h"/>
                                          </p:val>
                                        </p:tav>
                                      </p:tavLst>
                                    </p:anim>
                                    <p:anim calcmode="lin" valueType="num">
                                      <p:cBhvr>
                                        <p:cTn id="32" dur="4000" fill="hold"/>
                                        <p:tgtEl>
                                          <p:spTgt spid="19"/>
                                        </p:tgtEl>
                                        <p:attrNameLst>
                                          <p:attrName>ppt_x</p:attrName>
                                        </p:attrNameLst>
                                      </p:cBhvr>
                                      <p:tavLst>
                                        <p:tav tm="0" fmla="#ppt_x+(cos(-2*pi*(1-$))*-#ppt_x-sin(-2*pi*(1-$))*(1-#ppt_y))*(1-$)">
                                          <p:val>
                                            <p:fltVal val="0"/>
                                          </p:val>
                                        </p:tav>
                                        <p:tav tm="100000">
                                          <p:val>
                                            <p:fltVal val="1"/>
                                          </p:val>
                                        </p:tav>
                                      </p:tavLst>
                                    </p:anim>
                                    <p:anim calcmode="lin" valueType="num">
                                      <p:cBhvr>
                                        <p:cTn id="33" dur="4000" fill="hold"/>
                                        <p:tgtEl>
                                          <p:spTgt spid="19"/>
                                        </p:tgtEl>
                                        <p:attrNameLst>
                                          <p:attrName>ppt_y</p:attrName>
                                        </p:attrNameLst>
                                      </p:cBhvr>
                                      <p:tavLst>
                                        <p:tav tm="0" fmla="#ppt_y+(sin(-2*pi*(1-$))*-#ppt_x+cos(-2*pi*(1-$))*(1-#ppt_y))*(1-$)">
                                          <p:val>
                                            <p:fltVal val="0"/>
                                          </p:val>
                                        </p:tav>
                                        <p:tav tm="100000">
                                          <p:val>
                                            <p:fltVal val="1"/>
                                          </p:val>
                                        </p:tav>
                                      </p:tavLst>
                                    </p:anim>
                                  </p:childTnLst>
                                </p:cTn>
                              </p:par>
                              <p:par>
                                <p:cTn id="34" presetID="2" presetClass="exit" presetSubtype="2" fill="hold" nodeType="withEffect">
                                  <p:stCondLst>
                                    <p:cond delay="0"/>
                                  </p:stCondLst>
                                  <p:childTnLst>
                                    <p:anim calcmode="lin" valueType="num">
                                      <p:cBhvr additive="base">
                                        <p:cTn id="35" dur="4000"/>
                                        <p:tgtEl>
                                          <p:spTgt spid="19"/>
                                        </p:tgtEl>
                                        <p:attrNameLst>
                                          <p:attrName>ppt_x</p:attrName>
                                        </p:attrNameLst>
                                      </p:cBhvr>
                                      <p:tavLst>
                                        <p:tav tm="0">
                                          <p:val>
                                            <p:strVal val="ppt_x"/>
                                          </p:val>
                                        </p:tav>
                                        <p:tav tm="100000">
                                          <p:val>
                                            <p:strVal val="1+ppt_w/2"/>
                                          </p:val>
                                        </p:tav>
                                      </p:tavLst>
                                    </p:anim>
                                    <p:anim calcmode="lin" valueType="num">
                                      <p:cBhvr additive="base">
                                        <p:cTn id="36" dur="4000"/>
                                        <p:tgtEl>
                                          <p:spTgt spid="19"/>
                                        </p:tgtEl>
                                        <p:attrNameLst>
                                          <p:attrName>ppt_y</p:attrName>
                                        </p:attrNameLst>
                                      </p:cBhvr>
                                      <p:tavLst>
                                        <p:tav tm="0">
                                          <p:val>
                                            <p:strVal val="ppt_y"/>
                                          </p:val>
                                        </p:tav>
                                        <p:tav tm="100000">
                                          <p:val>
                                            <p:strVal val="ppt_y"/>
                                          </p:val>
                                        </p:tav>
                                      </p:tavLst>
                                    </p:anim>
                                    <p:set>
                                      <p:cBhvr>
                                        <p:cTn id="37" dur="1" fill="hold">
                                          <p:stCondLst>
                                            <p:cond delay="3999"/>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26 Rectángulo"/>
          <p:cNvSpPr/>
          <p:nvPr/>
        </p:nvSpPr>
        <p:spPr>
          <a:xfrm rot="5400000">
            <a:off x="4225653" y="2083667"/>
            <a:ext cx="692696" cy="9144002"/>
          </a:xfrm>
          <a:prstGeom prst="rect">
            <a:avLst/>
          </a:prstGeom>
          <a:gradFill flip="none" rotWithShape="1">
            <a:gsLst>
              <a:gs pos="833">
                <a:srgbClr val="FF0000"/>
              </a:gs>
              <a:gs pos="5000">
                <a:srgbClr val="C00000">
                  <a:lumMod val="65000"/>
                </a:srgbClr>
              </a:gs>
              <a:gs pos="100000">
                <a:srgbClr val="FF0000"/>
              </a:gs>
              <a:gs pos="95000">
                <a:srgbClr val="C00000">
                  <a:lumMod val="65000"/>
                </a:srgbClr>
              </a:gs>
              <a:gs pos="39000">
                <a:schemeClr val="accent2">
                  <a:lumMod val="0"/>
                </a:schemeClr>
              </a:gs>
              <a:gs pos="75000">
                <a:srgbClr val="040101"/>
              </a:gs>
              <a:gs pos="26000">
                <a:srgbClr val="060202"/>
              </a:gs>
              <a:gs pos="63000">
                <a:schemeClr val="accent2">
                  <a:lumMod val="6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6" name="25 Rectángulo"/>
          <p:cNvSpPr/>
          <p:nvPr/>
        </p:nvSpPr>
        <p:spPr>
          <a:xfrm rot="5400000">
            <a:off x="4225653" y="1363587"/>
            <a:ext cx="692696" cy="9144002"/>
          </a:xfrm>
          <a:prstGeom prst="rect">
            <a:avLst/>
          </a:prstGeom>
          <a:gradFill flip="none" rotWithShape="1">
            <a:gsLst>
              <a:gs pos="833">
                <a:srgbClr val="FF0000"/>
              </a:gs>
              <a:gs pos="5000">
                <a:srgbClr val="C00000">
                  <a:lumMod val="65000"/>
                </a:srgbClr>
              </a:gs>
              <a:gs pos="100000">
                <a:srgbClr val="FF0000"/>
              </a:gs>
              <a:gs pos="95000">
                <a:srgbClr val="C00000">
                  <a:lumMod val="65000"/>
                </a:srgbClr>
              </a:gs>
              <a:gs pos="39000">
                <a:schemeClr val="accent2">
                  <a:lumMod val="0"/>
                </a:schemeClr>
              </a:gs>
              <a:gs pos="75000">
                <a:srgbClr val="040101"/>
              </a:gs>
              <a:gs pos="26000">
                <a:srgbClr val="060202"/>
              </a:gs>
              <a:gs pos="63000">
                <a:schemeClr val="accent2">
                  <a:lumMod val="6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5" name="24 Rectángulo"/>
          <p:cNvSpPr/>
          <p:nvPr/>
        </p:nvSpPr>
        <p:spPr>
          <a:xfrm rot="5400000">
            <a:off x="4225651" y="643507"/>
            <a:ext cx="692696" cy="9144002"/>
          </a:xfrm>
          <a:prstGeom prst="rect">
            <a:avLst/>
          </a:prstGeom>
          <a:gradFill flip="none" rotWithShape="1">
            <a:gsLst>
              <a:gs pos="833">
                <a:srgbClr val="FF0000"/>
              </a:gs>
              <a:gs pos="5000">
                <a:srgbClr val="C00000">
                  <a:lumMod val="65000"/>
                </a:srgbClr>
              </a:gs>
              <a:gs pos="100000">
                <a:srgbClr val="FF0000"/>
              </a:gs>
              <a:gs pos="95000">
                <a:srgbClr val="C00000">
                  <a:lumMod val="65000"/>
                </a:srgbClr>
              </a:gs>
              <a:gs pos="39000">
                <a:schemeClr val="accent2">
                  <a:lumMod val="0"/>
                </a:schemeClr>
              </a:gs>
              <a:gs pos="75000">
                <a:srgbClr val="040101"/>
              </a:gs>
              <a:gs pos="26000">
                <a:srgbClr val="060202"/>
              </a:gs>
              <a:gs pos="63000">
                <a:schemeClr val="accent2">
                  <a:lumMod val="6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4" name="23 Rectángulo"/>
          <p:cNvSpPr/>
          <p:nvPr/>
        </p:nvSpPr>
        <p:spPr>
          <a:xfrm rot="5400000">
            <a:off x="4220958" y="-76573"/>
            <a:ext cx="692696" cy="9144002"/>
          </a:xfrm>
          <a:prstGeom prst="rect">
            <a:avLst/>
          </a:prstGeom>
          <a:gradFill flip="none" rotWithShape="1">
            <a:gsLst>
              <a:gs pos="833">
                <a:srgbClr val="FF0000"/>
              </a:gs>
              <a:gs pos="5000">
                <a:srgbClr val="C00000">
                  <a:lumMod val="65000"/>
                </a:srgbClr>
              </a:gs>
              <a:gs pos="100000">
                <a:srgbClr val="FF0000"/>
              </a:gs>
              <a:gs pos="95000">
                <a:srgbClr val="C00000">
                  <a:lumMod val="65000"/>
                </a:srgbClr>
              </a:gs>
              <a:gs pos="39000">
                <a:schemeClr val="accent2">
                  <a:lumMod val="0"/>
                </a:schemeClr>
              </a:gs>
              <a:gs pos="75000">
                <a:srgbClr val="040101"/>
              </a:gs>
              <a:gs pos="26000">
                <a:srgbClr val="060202"/>
              </a:gs>
              <a:gs pos="63000">
                <a:schemeClr val="accent2">
                  <a:lumMod val="6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3" name="22 Rectángulo"/>
          <p:cNvSpPr/>
          <p:nvPr/>
        </p:nvSpPr>
        <p:spPr>
          <a:xfrm rot="5400000">
            <a:off x="4225653" y="-796653"/>
            <a:ext cx="692696" cy="9144002"/>
          </a:xfrm>
          <a:prstGeom prst="rect">
            <a:avLst/>
          </a:prstGeom>
          <a:gradFill flip="none" rotWithShape="1">
            <a:gsLst>
              <a:gs pos="833">
                <a:srgbClr val="FF0000"/>
              </a:gs>
              <a:gs pos="5000">
                <a:srgbClr val="C00000">
                  <a:lumMod val="65000"/>
                </a:srgbClr>
              </a:gs>
              <a:gs pos="100000">
                <a:srgbClr val="FF0000"/>
              </a:gs>
              <a:gs pos="95000">
                <a:srgbClr val="C00000">
                  <a:lumMod val="65000"/>
                </a:srgbClr>
              </a:gs>
              <a:gs pos="39000">
                <a:schemeClr val="accent2">
                  <a:lumMod val="0"/>
                </a:schemeClr>
              </a:gs>
              <a:gs pos="75000">
                <a:srgbClr val="040101"/>
              </a:gs>
              <a:gs pos="26000">
                <a:srgbClr val="060202"/>
              </a:gs>
              <a:gs pos="63000">
                <a:schemeClr val="accent2">
                  <a:lumMod val="6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2" name="21 Rectángulo"/>
          <p:cNvSpPr/>
          <p:nvPr/>
        </p:nvSpPr>
        <p:spPr>
          <a:xfrm rot="5400000">
            <a:off x="4209006" y="-1516733"/>
            <a:ext cx="692696" cy="9144002"/>
          </a:xfrm>
          <a:prstGeom prst="rect">
            <a:avLst/>
          </a:prstGeom>
          <a:gradFill flip="none" rotWithShape="1">
            <a:gsLst>
              <a:gs pos="833">
                <a:srgbClr val="FF0000"/>
              </a:gs>
              <a:gs pos="5000">
                <a:srgbClr val="C00000">
                  <a:lumMod val="65000"/>
                </a:srgbClr>
              </a:gs>
              <a:gs pos="100000">
                <a:srgbClr val="FF0000"/>
              </a:gs>
              <a:gs pos="95000">
                <a:srgbClr val="C00000">
                  <a:lumMod val="65000"/>
                </a:srgbClr>
              </a:gs>
              <a:gs pos="39000">
                <a:schemeClr val="accent2">
                  <a:lumMod val="0"/>
                </a:schemeClr>
              </a:gs>
              <a:gs pos="75000">
                <a:srgbClr val="040101"/>
              </a:gs>
              <a:gs pos="26000">
                <a:srgbClr val="060202"/>
              </a:gs>
              <a:gs pos="63000">
                <a:schemeClr val="accent2">
                  <a:lumMod val="6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1" name="20 Rectángulo"/>
          <p:cNvSpPr/>
          <p:nvPr/>
        </p:nvSpPr>
        <p:spPr>
          <a:xfrm rot="5400000">
            <a:off x="4225653" y="-2236813"/>
            <a:ext cx="692696" cy="9144002"/>
          </a:xfrm>
          <a:prstGeom prst="rect">
            <a:avLst/>
          </a:prstGeom>
          <a:gradFill flip="none" rotWithShape="1">
            <a:gsLst>
              <a:gs pos="833">
                <a:srgbClr val="FF0000"/>
              </a:gs>
              <a:gs pos="5000">
                <a:srgbClr val="C00000">
                  <a:lumMod val="65000"/>
                </a:srgbClr>
              </a:gs>
              <a:gs pos="100000">
                <a:srgbClr val="FF0000"/>
              </a:gs>
              <a:gs pos="95000">
                <a:srgbClr val="C00000">
                  <a:lumMod val="65000"/>
                </a:srgbClr>
              </a:gs>
              <a:gs pos="39000">
                <a:schemeClr val="accent2">
                  <a:lumMod val="0"/>
                </a:schemeClr>
              </a:gs>
              <a:gs pos="75000">
                <a:srgbClr val="040101"/>
              </a:gs>
              <a:gs pos="26000">
                <a:srgbClr val="060202"/>
              </a:gs>
              <a:gs pos="63000">
                <a:schemeClr val="accent2">
                  <a:lumMod val="6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3" name="12 Rectángulo"/>
          <p:cNvSpPr/>
          <p:nvPr/>
        </p:nvSpPr>
        <p:spPr>
          <a:xfrm rot="5400000">
            <a:off x="4225653" y="-2956893"/>
            <a:ext cx="692696" cy="9144002"/>
          </a:xfrm>
          <a:prstGeom prst="rect">
            <a:avLst/>
          </a:prstGeom>
          <a:gradFill flip="none" rotWithShape="1">
            <a:gsLst>
              <a:gs pos="833">
                <a:srgbClr val="FF0000"/>
              </a:gs>
              <a:gs pos="5000">
                <a:srgbClr val="C00000">
                  <a:lumMod val="65000"/>
                </a:srgbClr>
              </a:gs>
              <a:gs pos="100000">
                <a:srgbClr val="FF0000"/>
              </a:gs>
              <a:gs pos="95000">
                <a:srgbClr val="C00000">
                  <a:lumMod val="65000"/>
                </a:srgbClr>
              </a:gs>
              <a:gs pos="39000">
                <a:schemeClr val="accent2">
                  <a:lumMod val="0"/>
                </a:schemeClr>
              </a:gs>
              <a:gs pos="75000">
                <a:srgbClr val="040101"/>
              </a:gs>
              <a:gs pos="26000">
                <a:srgbClr val="060202"/>
              </a:gs>
              <a:gs pos="63000">
                <a:schemeClr val="accent2">
                  <a:lumMod val="6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2" name="11 Rectángulo"/>
          <p:cNvSpPr/>
          <p:nvPr/>
        </p:nvSpPr>
        <p:spPr>
          <a:xfrm rot="5400000">
            <a:off x="4215900" y="-3676973"/>
            <a:ext cx="692696" cy="9144002"/>
          </a:xfrm>
          <a:prstGeom prst="rect">
            <a:avLst/>
          </a:prstGeom>
          <a:gradFill flip="none" rotWithShape="1">
            <a:gsLst>
              <a:gs pos="833">
                <a:srgbClr val="FF0000"/>
              </a:gs>
              <a:gs pos="5000">
                <a:srgbClr val="C00000">
                  <a:lumMod val="65000"/>
                </a:srgbClr>
              </a:gs>
              <a:gs pos="100000">
                <a:srgbClr val="FF0000"/>
              </a:gs>
              <a:gs pos="95000">
                <a:srgbClr val="C00000">
                  <a:lumMod val="65000"/>
                </a:srgbClr>
              </a:gs>
              <a:gs pos="39000">
                <a:schemeClr val="accent2">
                  <a:lumMod val="0"/>
                </a:schemeClr>
              </a:gs>
              <a:gs pos="75000">
                <a:srgbClr val="040101"/>
              </a:gs>
              <a:gs pos="26000">
                <a:srgbClr val="060202"/>
              </a:gs>
              <a:gs pos="63000">
                <a:schemeClr val="accent2">
                  <a:lumMod val="6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7" name="6 Rectángulo"/>
          <p:cNvSpPr/>
          <p:nvPr/>
        </p:nvSpPr>
        <p:spPr>
          <a:xfrm rot="5400000">
            <a:off x="4247965" y="-4280042"/>
            <a:ext cx="648072" cy="9144002"/>
          </a:xfrm>
          <a:prstGeom prst="rect">
            <a:avLst/>
          </a:prstGeom>
          <a:gradFill flip="none" rotWithShape="1">
            <a:gsLst>
              <a:gs pos="833">
                <a:srgbClr val="FF0000"/>
              </a:gs>
              <a:gs pos="5000">
                <a:srgbClr val="C00000">
                  <a:lumMod val="65000"/>
                </a:srgbClr>
              </a:gs>
              <a:gs pos="100000">
                <a:srgbClr val="FF0000"/>
              </a:gs>
              <a:gs pos="95000">
                <a:srgbClr val="C00000">
                  <a:lumMod val="65000"/>
                </a:srgbClr>
              </a:gs>
              <a:gs pos="39000">
                <a:schemeClr val="accent2">
                  <a:lumMod val="0"/>
                </a:schemeClr>
              </a:gs>
              <a:gs pos="75000">
                <a:srgbClr val="040101"/>
              </a:gs>
              <a:gs pos="26000">
                <a:srgbClr val="060202"/>
              </a:gs>
              <a:gs pos="63000">
                <a:schemeClr val="accent2">
                  <a:lumMod val="6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pic>
        <p:nvPicPr>
          <p:cNvPr id="2" name="1 Imagen" descr="Diapositiva42"/>
          <p:cNvPicPr>
            <a:picLocks noGrp="1" noChangeAspect="1"/>
          </p:cNvPicPr>
          <p:nvPr isPhoto="1"/>
        </p:nvPicPr>
        <p:blipFill>
          <a:blip r:embed="rId2" cstate="print">
            <a:lum contrast="10000"/>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pic>
        <p:nvPicPr>
          <p:cNvPr id="7171" name="Picture 3"/>
          <p:cNvPicPr>
            <a:picLocks noChangeAspect="1" noChangeArrowheads="1"/>
          </p:cNvPicPr>
          <p:nvPr/>
        </p:nvPicPr>
        <p:blipFill>
          <a:blip r:embed="rId3" cstate="email">
            <a:lum contrast="30000"/>
            <a:extLst>
              <a:ext uri="{28A0092B-C50C-407E-A947-70E740481C1C}">
                <a14:useLocalDpi xmlns:a14="http://schemas.microsoft.com/office/drawing/2010/main"/>
              </a:ext>
            </a:extLst>
          </a:blip>
          <a:srcRect/>
          <a:stretch>
            <a:fillRect/>
          </a:stretch>
        </p:blipFill>
        <p:spPr bwMode="auto">
          <a:xfrm>
            <a:off x="0" y="-99392"/>
            <a:ext cx="1935213" cy="1805560"/>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3"/>
          <p:cNvPicPr>
            <a:picLocks noChangeAspect="1" noChangeArrowheads="1"/>
          </p:cNvPicPr>
          <p:nvPr/>
        </p:nvPicPr>
        <p:blipFill>
          <a:blip r:embed="rId3" cstate="email">
            <a:lum contrast="30000"/>
            <a:extLst>
              <a:ext uri="{28A0092B-C50C-407E-A947-70E740481C1C}">
                <a14:useLocalDpi xmlns:a14="http://schemas.microsoft.com/office/drawing/2010/main"/>
              </a:ext>
            </a:extLst>
          </a:blip>
          <a:srcRect/>
          <a:stretch>
            <a:fillRect/>
          </a:stretch>
        </p:blipFill>
        <p:spPr bwMode="auto">
          <a:xfrm flipH="1">
            <a:off x="7208787" y="-99392"/>
            <a:ext cx="1935213" cy="1805560"/>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3"/>
          <p:cNvPicPr>
            <a:picLocks noChangeAspect="1" noChangeArrowheads="1"/>
          </p:cNvPicPr>
          <p:nvPr/>
        </p:nvPicPr>
        <p:blipFill>
          <a:blip r:embed="rId3" cstate="email">
            <a:lum contrast="30000"/>
            <a:extLst>
              <a:ext uri="{28A0092B-C50C-407E-A947-70E740481C1C}">
                <a14:useLocalDpi xmlns:a14="http://schemas.microsoft.com/office/drawing/2010/main"/>
              </a:ext>
            </a:extLst>
          </a:blip>
          <a:srcRect/>
          <a:stretch>
            <a:fillRect/>
          </a:stretch>
        </p:blipFill>
        <p:spPr bwMode="auto">
          <a:xfrm>
            <a:off x="0" y="1340768"/>
            <a:ext cx="1935213" cy="1805560"/>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3"/>
          <p:cNvPicPr>
            <a:picLocks noChangeAspect="1" noChangeArrowheads="1"/>
          </p:cNvPicPr>
          <p:nvPr/>
        </p:nvPicPr>
        <p:blipFill>
          <a:blip r:embed="rId3" cstate="email">
            <a:lum contrast="30000"/>
            <a:extLst>
              <a:ext uri="{28A0092B-C50C-407E-A947-70E740481C1C}">
                <a14:useLocalDpi xmlns:a14="http://schemas.microsoft.com/office/drawing/2010/main"/>
              </a:ext>
            </a:extLst>
          </a:blip>
          <a:srcRect/>
          <a:stretch>
            <a:fillRect/>
          </a:stretch>
        </p:blipFill>
        <p:spPr bwMode="auto">
          <a:xfrm>
            <a:off x="0" y="2852936"/>
            <a:ext cx="1935213" cy="1805560"/>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3"/>
          <p:cNvPicPr>
            <a:picLocks noChangeAspect="1" noChangeArrowheads="1"/>
          </p:cNvPicPr>
          <p:nvPr/>
        </p:nvPicPr>
        <p:blipFill>
          <a:blip r:embed="rId3" cstate="email">
            <a:lum contrast="30000"/>
            <a:extLst>
              <a:ext uri="{28A0092B-C50C-407E-A947-70E740481C1C}">
                <a14:useLocalDpi xmlns:a14="http://schemas.microsoft.com/office/drawing/2010/main"/>
              </a:ext>
            </a:extLst>
          </a:blip>
          <a:srcRect/>
          <a:stretch>
            <a:fillRect/>
          </a:stretch>
        </p:blipFill>
        <p:spPr bwMode="auto">
          <a:xfrm>
            <a:off x="0" y="4293096"/>
            <a:ext cx="1935213" cy="1805560"/>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 name="Picture 3"/>
          <p:cNvPicPr>
            <a:picLocks noChangeAspect="1" noChangeArrowheads="1"/>
          </p:cNvPicPr>
          <p:nvPr/>
        </p:nvPicPr>
        <p:blipFill>
          <a:blip r:embed="rId3" cstate="email">
            <a:lum contrast="30000"/>
            <a:extLst>
              <a:ext uri="{28A0092B-C50C-407E-A947-70E740481C1C}">
                <a14:useLocalDpi xmlns:a14="http://schemas.microsoft.com/office/drawing/2010/main"/>
              </a:ext>
            </a:extLst>
          </a:blip>
          <a:srcRect/>
          <a:stretch>
            <a:fillRect/>
          </a:stretch>
        </p:blipFill>
        <p:spPr bwMode="auto">
          <a:xfrm flipH="1">
            <a:off x="7208787" y="1340768"/>
            <a:ext cx="1935213" cy="1805560"/>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 name="Picture 3"/>
          <p:cNvPicPr>
            <a:picLocks noChangeAspect="1" noChangeArrowheads="1"/>
          </p:cNvPicPr>
          <p:nvPr/>
        </p:nvPicPr>
        <p:blipFill>
          <a:blip r:embed="rId3" cstate="email">
            <a:lum contrast="30000"/>
            <a:extLst>
              <a:ext uri="{28A0092B-C50C-407E-A947-70E740481C1C}">
                <a14:useLocalDpi xmlns:a14="http://schemas.microsoft.com/office/drawing/2010/main"/>
              </a:ext>
            </a:extLst>
          </a:blip>
          <a:srcRect/>
          <a:stretch>
            <a:fillRect/>
          </a:stretch>
        </p:blipFill>
        <p:spPr bwMode="auto">
          <a:xfrm flipH="1">
            <a:off x="7208787" y="2780928"/>
            <a:ext cx="1935213" cy="1805560"/>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 name="Picture 3"/>
          <p:cNvPicPr>
            <a:picLocks noChangeAspect="1" noChangeArrowheads="1"/>
          </p:cNvPicPr>
          <p:nvPr/>
        </p:nvPicPr>
        <p:blipFill>
          <a:blip r:embed="rId3" cstate="email">
            <a:lum contrast="30000"/>
            <a:extLst>
              <a:ext uri="{28A0092B-C50C-407E-A947-70E740481C1C}">
                <a14:useLocalDpi xmlns:a14="http://schemas.microsoft.com/office/drawing/2010/main"/>
              </a:ext>
            </a:extLst>
          </a:blip>
          <a:srcRect/>
          <a:stretch>
            <a:fillRect/>
          </a:stretch>
        </p:blipFill>
        <p:spPr bwMode="auto">
          <a:xfrm flipH="1">
            <a:off x="7208787" y="4293096"/>
            <a:ext cx="1935213" cy="1805560"/>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8" name="27 Rectángulo"/>
          <p:cNvSpPr/>
          <p:nvPr/>
        </p:nvSpPr>
        <p:spPr>
          <a:xfrm>
            <a:off x="-108520" y="-171400"/>
            <a:ext cx="9284975" cy="72906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717741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8"/>
                                        </p:tgtEl>
                                        <p:attrNameLst>
                                          <p:attrName>style.opacity</p:attrName>
                                        </p:attrNameLst>
                                      </p:cBhvr>
                                      <p:to>
                                        <p:strVal val="0"/>
                                      </p:to>
                                    </p:set>
                                    <p:animEffect filter="image" prLst="opacity: 0">
                                      <p:cBhvr rctx="IE">
                                        <p:cTn id="7" dur="indefinite"/>
                                        <p:tgtEl>
                                          <p:spTgt spid="28"/>
                                        </p:tgtEl>
                                      </p:cBhvr>
                                    </p:animEffect>
                                  </p:childTnLst>
                                </p:cTn>
                              </p:par>
                              <p:par>
                                <p:cTn id="8" presetID="23" presetClass="entr" presetSubtype="272"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750" fill="hold"/>
                                        <p:tgtEl>
                                          <p:spTgt spid="2"/>
                                        </p:tgtEl>
                                        <p:attrNameLst>
                                          <p:attrName>ppt_w</p:attrName>
                                        </p:attrNameLst>
                                      </p:cBhvr>
                                      <p:tavLst>
                                        <p:tav tm="0">
                                          <p:val>
                                            <p:strVal val="2/3*#ppt_w"/>
                                          </p:val>
                                        </p:tav>
                                        <p:tav tm="100000">
                                          <p:val>
                                            <p:strVal val="#ppt_w"/>
                                          </p:val>
                                        </p:tav>
                                      </p:tavLst>
                                    </p:anim>
                                    <p:anim calcmode="lin" valueType="num">
                                      <p:cBhvr>
                                        <p:cTn id="11" dur="3750" fill="hold"/>
                                        <p:tgtEl>
                                          <p:spTgt spid="2"/>
                                        </p:tgtEl>
                                        <p:attrNameLst>
                                          <p:attrName>ppt_h</p:attrName>
                                        </p:attrNameLst>
                                      </p:cBhvr>
                                      <p:tavLst>
                                        <p:tav tm="0">
                                          <p:val>
                                            <p:strVal val="2/3*#ppt_h"/>
                                          </p:val>
                                        </p:tav>
                                        <p:tav tm="100000">
                                          <p:val>
                                            <p:strVal val="#ppt_h"/>
                                          </p:val>
                                        </p:tav>
                                      </p:tavLst>
                                    </p:anim>
                                  </p:childTnLst>
                                </p:cTn>
                              </p:par>
                              <p:par>
                                <p:cTn id="12" presetID="16" presetClass="entr" presetSubtype="37" fill="hold" nodeType="withEffect">
                                  <p:stCondLst>
                                    <p:cond delay="1000"/>
                                  </p:stCondLst>
                                  <p:childTnLst>
                                    <p:set>
                                      <p:cBhvr>
                                        <p:cTn id="13" dur="1" fill="hold">
                                          <p:stCondLst>
                                            <p:cond delay="0"/>
                                          </p:stCondLst>
                                        </p:cTn>
                                        <p:tgtEl>
                                          <p:spTgt spid="2"/>
                                        </p:tgtEl>
                                        <p:attrNameLst>
                                          <p:attrName>style.visibility</p:attrName>
                                        </p:attrNameLst>
                                      </p:cBhvr>
                                      <p:to>
                                        <p:strVal val="visible"/>
                                      </p:to>
                                    </p:set>
                                    <p:animEffect transition="in" filter="barn(outVertical)">
                                      <p:cBhvr>
                                        <p:cTn id="14" dur="3750"/>
                                        <p:tgtEl>
                                          <p:spTgt spid="2"/>
                                        </p:tgtEl>
                                      </p:cBhvr>
                                    </p:animEffect>
                                  </p:childTnLst>
                                </p:cTn>
                              </p:par>
                              <p:par>
                                <p:cTn id="15" presetID="2" presetClass="entr" presetSubtype="8"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4500" fill="hold"/>
                                        <p:tgtEl>
                                          <p:spTgt spid="14"/>
                                        </p:tgtEl>
                                        <p:attrNameLst>
                                          <p:attrName>ppt_x</p:attrName>
                                        </p:attrNameLst>
                                      </p:cBhvr>
                                      <p:tavLst>
                                        <p:tav tm="0">
                                          <p:val>
                                            <p:strVal val="0-#ppt_w/2"/>
                                          </p:val>
                                        </p:tav>
                                        <p:tav tm="100000">
                                          <p:val>
                                            <p:strVal val="#ppt_x"/>
                                          </p:val>
                                        </p:tav>
                                      </p:tavLst>
                                    </p:anim>
                                    <p:anim calcmode="lin" valueType="num">
                                      <p:cBhvr additive="base">
                                        <p:cTn id="18" dur="4500" fill="hold"/>
                                        <p:tgtEl>
                                          <p:spTgt spid="14"/>
                                        </p:tgtEl>
                                        <p:attrNameLst>
                                          <p:attrName>ppt_y</p:attrName>
                                        </p:attrNameLst>
                                      </p:cBhvr>
                                      <p:tavLst>
                                        <p:tav tm="0">
                                          <p:val>
                                            <p:strVal val="#ppt_y"/>
                                          </p:val>
                                        </p:tav>
                                        <p:tav tm="100000">
                                          <p:val>
                                            <p:strVal val="#ppt_y"/>
                                          </p:val>
                                        </p:tav>
                                      </p:tavLst>
                                    </p:anim>
                                  </p:childTnLst>
                                </p:cTn>
                              </p:par>
                              <p:par>
                                <p:cTn id="19" presetID="19" presetClass="entr" presetSubtype="5"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p:cTn id="21" dur="4500" fill="hold"/>
                                        <p:tgtEl>
                                          <p:spTgt spid="14"/>
                                        </p:tgtEl>
                                        <p:attrNameLst>
                                          <p:attrName>ppt_w</p:attrName>
                                        </p:attrNameLst>
                                      </p:cBhvr>
                                      <p:tavLst>
                                        <p:tav tm="0">
                                          <p:val>
                                            <p:strVal val="#ppt_w"/>
                                          </p:val>
                                        </p:tav>
                                        <p:tav tm="100000">
                                          <p:val>
                                            <p:strVal val="#ppt_w"/>
                                          </p:val>
                                        </p:tav>
                                      </p:tavLst>
                                    </p:anim>
                                    <p:anim calcmode="lin" valueType="num">
                                      <p:cBhvr>
                                        <p:cTn id="22" dur="4500" fill="hold"/>
                                        <p:tgtEl>
                                          <p:spTgt spid="14"/>
                                        </p:tgtEl>
                                        <p:attrNameLst>
                                          <p:attrName>ppt_h</p:attrName>
                                        </p:attrNameLst>
                                      </p:cBhvr>
                                      <p:tavLst>
                                        <p:tav tm="0" fmla="#ppt_h*sin(2.5*pi*$)">
                                          <p:val>
                                            <p:fltVal val="0"/>
                                          </p:val>
                                        </p:tav>
                                        <p:tav tm="100000">
                                          <p:val>
                                            <p:fltVal val="1"/>
                                          </p:val>
                                        </p:tav>
                                      </p:tavLst>
                                    </p:anim>
                                  </p:childTnLst>
                                </p:cTn>
                              </p:par>
                              <p:par>
                                <p:cTn id="23" presetID="8" presetClass="emph" presetSubtype="0" repeatCount="indefinite" fill="hold" nodeType="withEffect">
                                  <p:stCondLst>
                                    <p:cond delay="0"/>
                                  </p:stCondLst>
                                  <p:childTnLst>
                                    <p:animRot by="-21600000">
                                      <p:cBhvr>
                                        <p:cTn id="24" dur="4500" fill="hold"/>
                                        <p:tgtEl>
                                          <p:spTgt spid="14"/>
                                        </p:tgtEl>
                                        <p:attrNameLst>
                                          <p:attrName>r</p:attrName>
                                        </p:attrNameLst>
                                      </p:cBhvr>
                                    </p:animRot>
                                  </p:childTnLst>
                                </p:cTn>
                              </p:par>
                              <p:par>
                                <p:cTn id="25" presetID="2" presetClass="exit" presetSubtype="8" fill="hold" nodeType="withEffect">
                                  <p:stCondLst>
                                    <p:cond delay="0"/>
                                  </p:stCondLst>
                                  <p:childTnLst>
                                    <p:anim calcmode="lin" valueType="num">
                                      <p:cBhvr additive="base">
                                        <p:cTn id="26" dur="5000"/>
                                        <p:tgtEl>
                                          <p:spTgt spid="14"/>
                                        </p:tgtEl>
                                        <p:attrNameLst>
                                          <p:attrName>ppt_x</p:attrName>
                                        </p:attrNameLst>
                                      </p:cBhvr>
                                      <p:tavLst>
                                        <p:tav tm="0">
                                          <p:val>
                                            <p:strVal val="ppt_x"/>
                                          </p:val>
                                        </p:tav>
                                        <p:tav tm="100000">
                                          <p:val>
                                            <p:strVal val="0-ppt_w/2"/>
                                          </p:val>
                                        </p:tav>
                                      </p:tavLst>
                                    </p:anim>
                                    <p:anim calcmode="lin" valueType="num">
                                      <p:cBhvr additive="base">
                                        <p:cTn id="27" dur="5000"/>
                                        <p:tgtEl>
                                          <p:spTgt spid="14"/>
                                        </p:tgtEl>
                                        <p:attrNameLst>
                                          <p:attrName>ppt_y</p:attrName>
                                        </p:attrNameLst>
                                      </p:cBhvr>
                                      <p:tavLst>
                                        <p:tav tm="0">
                                          <p:val>
                                            <p:strVal val="ppt_y"/>
                                          </p:val>
                                        </p:tav>
                                        <p:tav tm="100000">
                                          <p:val>
                                            <p:strVal val="ppt_y"/>
                                          </p:val>
                                        </p:tav>
                                      </p:tavLst>
                                    </p:anim>
                                    <p:set>
                                      <p:cBhvr>
                                        <p:cTn id="28" dur="1" fill="hold">
                                          <p:stCondLst>
                                            <p:cond delay="4999"/>
                                          </p:stCondLst>
                                        </p:cTn>
                                        <p:tgtEl>
                                          <p:spTgt spid="14"/>
                                        </p:tgtEl>
                                        <p:attrNameLst>
                                          <p:attrName>style.visibility</p:attrName>
                                        </p:attrNameLst>
                                      </p:cBhvr>
                                      <p:to>
                                        <p:strVal val="hidden"/>
                                      </p:to>
                                    </p:set>
                                  </p:childTnLst>
                                </p:cTn>
                              </p:par>
                              <p:par>
                                <p:cTn id="29" presetID="2" presetClass="entr" presetSubtype="8" fill="hold" nodeType="withEffect">
                                  <p:stCondLst>
                                    <p:cond delay="0"/>
                                  </p:stCondLst>
                                  <p:childTnLst>
                                    <p:set>
                                      <p:cBhvr>
                                        <p:cTn id="30" dur="1" fill="hold">
                                          <p:stCondLst>
                                            <p:cond delay="0"/>
                                          </p:stCondLst>
                                        </p:cTn>
                                        <p:tgtEl>
                                          <p:spTgt spid="7171"/>
                                        </p:tgtEl>
                                        <p:attrNameLst>
                                          <p:attrName>style.visibility</p:attrName>
                                        </p:attrNameLst>
                                      </p:cBhvr>
                                      <p:to>
                                        <p:strVal val="visible"/>
                                      </p:to>
                                    </p:set>
                                    <p:anim calcmode="lin" valueType="num">
                                      <p:cBhvr additive="base">
                                        <p:cTn id="31" dur="4500" fill="hold"/>
                                        <p:tgtEl>
                                          <p:spTgt spid="7171"/>
                                        </p:tgtEl>
                                        <p:attrNameLst>
                                          <p:attrName>ppt_x</p:attrName>
                                        </p:attrNameLst>
                                      </p:cBhvr>
                                      <p:tavLst>
                                        <p:tav tm="0">
                                          <p:val>
                                            <p:strVal val="0-#ppt_w/2"/>
                                          </p:val>
                                        </p:tav>
                                        <p:tav tm="100000">
                                          <p:val>
                                            <p:strVal val="#ppt_x"/>
                                          </p:val>
                                        </p:tav>
                                      </p:tavLst>
                                    </p:anim>
                                    <p:anim calcmode="lin" valueType="num">
                                      <p:cBhvr additive="base">
                                        <p:cTn id="32" dur="4500" fill="hold"/>
                                        <p:tgtEl>
                                          <p:spTgt spid="7171"/>
                                        </p:tgtEl>
                                        <p:attrNameLst>
                                          <p:attrName>ppt_y</p:attrName>
                                        </p:attrNameLst>
                                      </p:cBhvr>
                                      <p:tavLst>
                                        <p:tav tm="0">
                                          <p:val>
                                            <p:strVal val="#ppt_y"/>
                                          </p:val>
                                        </p:tav>
                                        <p:tav tm="100000">
                                          <p:val>
                                            <p:strVal val="#ppt_y"/>
                                          </p:val>
                                        </p:tav>
                                      </p:tavLst>
                                    </p:anim>
                                  </p:childTnLst>
                                </p:cTn>
                              </p:par>
                              <p:par>
                                <p:cTn id="33" presetID="19" presetClass="entr" presetSubtype="5" fill="hold" nodeType="withEffect">
                                  <p:stCondLst>
                                    <p:cond delay="0"/>
                                  </p:stCondLst>
                                  <p:childTnLst>
                                    <p:set>
                                      <p:cBhvr>
                                        <p:cTn id="34" dur="1" fill="hold">
                                          <p:stCondLst>
                                            <p:cond delay="0"/>
                                          </p:stCondLst>
                                        </p:cTn>
                                        <p:tgtEl>
                                          <p:spTgt spid="7171"/>
                                        </p:tgtEl>
                                        <p:attrNameLst>
                                          <p:attrName>style.visibility</p:attrName>
                                        </p:attrNameLst>
                                      </p:cBhvr>
                                      <p:to>
                                        <p:strVal val="visible"/>
                                      </p:to>
                                    </p:set>
                                    <p:anim calcmode="lin" valueType="num">
                                      <p:cBhvr>
                                        <p:cTn id="35" dur="4500" fill="hold"/>
                                        <p:tgtEl>
                                          <p:spTgt spid="7171"/>
                                        </p:tgtEl>
                                        <p:attrNameLst>
                                          <p:attrName>ppt_w</p:attrName>
                                        </p:attrNameLst>
                                      </p:cBhvr>
                                      <p:tavLst>
                                        <p:tav tm="0">
                                          <p:val>
                                            <p:strVal val="#ppt_w"/>
                                          </p:val>
                                        </p:tav>
                                        <p:tav tm="100000">
                                          <p:val>
                                            <p:strVal val="#ppt_w"/>
                                          </p:val>
                                        </p:tav>
                                      </p:tavLst>
                                    </p:anim>
                                    <p:anim calcmode="lin" valueType="num">
                                      <p:cBhvr>
                                        <p:cTn id="36" dur="4500" fill="hold"/>
                                        <p:tgtEl>
                                          <p:spTgt spid="7171"/>
                                        </p:tgtEl>
                                        <p:attrNameLst>
                                          <p:attrName>ppt_h</p:attrName>
                                        </p:attrNameLst>
                                      </p:cBhvr>
                                      <p:tavLst>
                                        <p:tav tm="0" fmla="#ppt_h*sin(2.5*pi*$)">
                                          <p:val>
                                            <p:fltVal val="0"/>
                                          </p:val>
                                        </p:tav>
                                        <p:tav tm="100000">
                                          <p:val>
                                            <p:fltVal val="1"/>
                                          </p:val>
                                        </p:tav>
                                      </p:tavLst>
                                    </p:anim>
                                  </p:childTnLst>
                                </p:cTn>
                              </p:par>
                              <p:par>
                                <p:cTn id="37" presetID="8" presetClass="emph" presetSubtype="0" repeatCount="indefinite" fill="hold" nodeType="withEffect">
                                  <p:stCondLst>
                                    <p:cond delay="0"/>
                                  </p:stCondLst>
                                  <p:childTnLst>
                                    <p:animRot by="21600000">
                                      <p:cBhvr>
                                        <p:cTn id="38" dur="4500" fill="hold"/>
                                        <p:tgtEl>
                                          <p:spTgt spid="7171"/>
                                        </p:tgtEl>
                                        <p:attrNameLst>
                                          <p:attrName>r</p:attrName>
                                        </p:attrNameLst>
                                      </p:cBhvr>
                                    </p:animRot>
                                  </p:childTnLst>
                                </p:cTn>
                              </p:par>
                              <p:par>
                                <p:cTn id="39" presetID="2" presetClass="exit" presetSubtype="2" fill="hold" nodeType="withEffect">
                                  <p:stCondLst>
                                    <p:cond delay="0"/>
                                  </p:stCondLst>
                                  <p:childTnLst>
                                    <p:anim calcmode="lin" valueType="num">
                                      <p:cBhvr additive="base">
                                        <p:cTn id="40" dur="5000"/>
                                        <p:tgtEl>
                                          <p:spTgt spid="7171"/>
                                        </p:tgtEl>
                                        <p:attrNameLst>
                                          <p:attrName>ppt_x</p:attrName>
                                        </p:attrNameLst>
                                      </p:cBhvr>
                                      <p:tavLst>
                                        <p:tav tm="0">
                                          <p:val>
                                            <p:strVal val="ppt_x"/>
                                          </p:val>
                                        </p:tav>
                                        <p:tav tm="100000">
                                          <p:val>
                                            <p:strVal val="1+ppt_w/2"/>
                                          </p:val>
                                        </p:tav>
                                      </p:tavLst>
                                    </p:anim>
                                    <p:anim calcmode="lin" valueType="num">
                                      <p:cBhvr additive="base">
                                        <p:cTn id="41" dur="5000"/>
                                        <p:tgtEl>
                                          <p:spTgt spid="7171"/>
                                        </p:tgtEl>
                                        <p:attrNameLst>
                                          <p:attrName>ppt_y</p:attrName>
                                        </p:attrNameLst>
                                      </p:cBhvr>
                                      <p:tavLst>
                                        <p:tav tm="0">
                                          <p:val>
                                            <p:strVal val="ppt_y"/>
                                          </p:val>
                                        </p:tav>
                                        <p:tav tm="100000">
                                          <p:val>
                                            <p:strVal val="ppt_y"/>
                                          </p:val>
                                        </p:tav>
                                      </p:tavLst>
                                    </p:anim>
                                    <p:set>
                                      <p:cBhvr>
                                        <p:cTn id="42" dur="1" fill="hold">
                                          <p:stCondLst>
                                            <p:cond delay="4999"/>
                                          </p:stCondLst>
                                        </p:cTn>
                                        <p:tgtEl>
                                          <p:spTgt spid="7171"/>
                                        </p:tgtEl>
                                        <p:attrNameLst>
                                          <p:attrName>style.visibility</p:attrName>
                                        </p:attrNameLst>
                                      </p:cBhvr>
                                      <p:to>
                                        <p:strVal val="hidden"/>
                                      </p:to>
                                    </p:set>
                                  </p:childTnLst>
                                </p:cTn>
                              </p:par>
                              <p:par>
                                <p:cTn id="43" presetID="2" presetClass="entr" presetSubtype="8" fill="hold"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4500" fill="hold"/>
                                        <p:tgtEl>
                                          <p:spTgt spid="15"/>
                                        </p:tgtEl>
                                        <p:attrNameLst>
                                          <p:attrName>ppt_x</p:attrName>
                                        </p:attrNameLst>
                                      </p:cBhvr>
                                      <p:tavLst>
                                        <p:tav tm="0">
                                          <p:val>
                                            <p:strVal val="0-#ppt_w/2"/>
                                          </p:val>
                                        </p:tav>
                                        <p:tav tm="100000">
                                          <p:val>
                                            <p:strVal val="#ppt_x"/>
                                          </p:val>
                                        </p:tav>
                                      </p:tavLst>
                                    </p:anim>
                                    <p:anim calcmode="lin" valueType="num">
                                      <p:cBhvr additive="base">
                                        <p:cTn id="46" dur="4500" fill="hold"/>
                                        <p:tgtEl>
                                          <p:spTgt spid="15"/>
                                        </p:tgtEl>
                                        <p:attrNameLst>
                                          <p:attrName>ppt_y</p:attrName>
                                        </p:attrNameLst>
                                      </p:cBhvr>
                                      <p:tavLst>
                                        <p:tav tm="0">
                                          <p:val>
                                            <p:strVal val="#ppt_y"/>
                                          </p:val>
                                        </p:tav>
                                        <p:tav tm="100000">
                                          <p:val>
                                            <p:strVal val="#ppt_y"/>
                                          </p:val>
                                        </p:tav>
                                      </p:tavLst>
                                    </p:anim>
                                  </p:childTnLst>
                                </p:cTn>
                              </p:par>
                              <p:par>
                                <p:cTn id="47" presetID="19" presetClass="entr" presetSubtype="5"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p:cTn id="49" dur="4500" fill="hold"/>
                                        <p:tgtEl>
                                          <p:spTgt spid="15"/>
                                        </p:tgtEl>
                                        <p:attrNameLst>
                                          <p:attrName>ppt_w</p:attrName>
                                        </p:attrNameLst>
                                      </p:cBhvr>
                                      <p:tavLst>
                                        <p:tav tm="0">
                                          <p:val>
                                            <p:strVal val="#ppt_w"/>
                                          </p:val>
                                        </p:tav>
                                        <p:tav tm="100000">
                                          <p:val>
                                            <p:strVal val="#ppt_w"/>
                                          </p:val>
                                        </p:tav>
                                      </p:tavLst>
                                    </p:anim>
                                    <p:anim calcmode="lin" valueType="num">
                                      <p:cBhvr>
                                        <p:cTn id="50" dur="4500" fill="hold"/>
                                        <p:tgtEl>
                                          <p:spTgt spid="15"/>
                                        </p:tgtEl>
                                        <p:attrNameLst>
                                          <p:attrName>ppt_h</p:attrName>
                                        </p:attrNameLst>
                                      </p:cBhvr>
                                      <p:tavLst>
                                        <p:tav tm="0" fmla="#ppt_h*sin(2.5*pi*$)">
                                          <p:val>
                                            <p:fltVal val="0"/>
                                          </p:val>
                                        </p:tav>
                                        <p:tav tm="100000">
                                          <p:val>
                                            <p:fltVal val="1"/>
                                          </p:val>
                                        </p:tav>
                                      </p:tavLst>
                                    </p:anim>
                                  </p:childTnLst>
                                </p:cTn>
                              </p:par>
                              <p:par>
                                <p:cTn id="51" presetID="8" presetClass="emph" presetSubtype="0" repeatCount="indefinite" fill="hold" nodeType="withEffect">
                                  <p:stCondLst>
                                    <p:cond delay="0"/>
                                  </p:stCondLst>
                                  <p:childTnLst>
                                    <p:animRot by="21600000">
                                      <p:cBhvr>
                                        <p:cTn id="52" dur="4500" fill="hold"/>
                                        <p:tgtEl>
                                          <p:spTgt spid="15"/>
                                        </p:tgtEl>
                                        <p:attrNameLst>
                                          <p:attrName>r</p:attrName>
                                        </p:attrNameLst>
                                      </p:cBhvr>
                                    </p:animRot>
                                  </p:childTnLst>
                                </p:cTn>
                              </p:par>
                              <p:par>
                                <p:cTn id="53" presetID="2" presetClass="exit" presetSubtype="2" fill="hold" nodeType="withEffect">
                                  <p:stCondLst>
                                    <p:cond delay="0"/>
                                  </p:stCondLst>
                                  <p:childTnLst>
                                    <p:anim calcmode="lin" valueType="num">
                                      <p:cBhvr additive="base">
                                        <p:cTn id="54" dur="5000"/>
                                        <p:tgtEl>
                                          <p:spTgt spid="15"/>
                                        </p:tgtEl>
                                        <p:attrNameLst>
                                          <p:attrName>ppt_x</p:attrName>
                                        </p:attrNameLst>
                                      </p:cBhvr>
                                      <p:tavLst>
                                        <p:tav tm="0">
                                          <p:val>
                                            <p:strVal val="ppt_x"/>
                                          </p:val>
                                        </p:tav>
                                        <p:tav tm="100000">
                                          <p:val>
                                            <p:strVal val="1+ppt_w/2"/>
                                          </p:val>
                                        </p:tav>
                                      </p:tavLst>
                                    </p:anim>
                                    <p:anim calcmode="lin" valueType="num">
                                      <p:cBhvr additive="base">
                                        <p:cTn id="55" dur="5000"/>
                                        <p:tgtEl>
                                          <p:spTgt spid="15"/>
                                        </p:tgtEl>
                                        <p:attrNameLst>
                                          <p:attrName>ppt_y</p:attrName>
                                        </p:attrNameLst>
                                      </p:cBhvr>
                                      <p:tavLst>
                                        <p:tav tm="0">
                                          <p:val>
                                            <p:strVal val="ppt_y"/>
                                          </p:val>
                                        </p:tav>
                                        <p:tav tm="100000">
                                          <p:val>
                                            <p:strVal val="ppt_y"/>
                                          </p:val>
                                        </p:tav>
                                      </p:tavLst>
                                    </p:anim>
                                    <p:set>
                                      <p:cBhvr>
                                        <p:cTn id="56" dur="1" fill="hold">
                                          <p:stCondLst>
                                            <p:cond delay="4999"/>
                                          </p:stCondLst>
                                        </p:cTn>
                                        <p:tgtEl>
                                          <p:spTgt spid="15"/>
                                        </p:tgtEl>
                                        <p:attrNameLst>
                                          <p:attrName>style.visibility</p:attrName>
                                        </p:attrNameLst>
                                      </p:cBhvr>
                                      <p:to>
                                        <p:strVal val="hidden"/>
                                      </p:to>
                                    </p:set>
                                  </p:childTnLst>
                                </p:cTn>
                              </p:par>
                              <p:par>
                                <p:cTn id="57" presetID="2" presetClass="entr" presetSubtype="8" fill="hold" nodeType="with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4500" fill="hold"/>
                                        <p:tgtEl>
                                          <p:spTgt spid="16"/>
                                        </p:tgtEl>
                                        <p:attrNameLst>
                                          <p:attrName>ppt_x</p:attrName>
                                        </p:attrNameLst>
                                      </p:cBhvr>
                                      <p:tavLst>
                                        <p:tav tm="0">
                                          <p:val>
                                            <p:strVal val="0-#ppt_w/2"/>
                                          </p:val>
                                        </p:tav>
                                        <p:tav tm="100000">
                                          <p:val>
                                            <p:strVal val="#ppt_x"/>
                                          </p:val>
                                        </p:tav>
                                      </p:tavLst>
                                    </p:anim>
                                    <p:anim calcmode="lin" valueType="num">
                                      <p:cBhvr additive="base">
                                        <p:cTn id="60" dur="4500" fill="hold"/>
                                        <p:tgtEl>
                                          <p:spTgt spid="16"/>
                                        </p:tgtEl>
                                        <p:attrNameLst>
                                          <p:attrName>ppt_y</p:attrName>
                                        </p:attrNameLst>
                                      </p:cBhvr>
                                      <p:tavLst>
                                        <p:tav tm="0">
                                          <p:val>
                                            <p:strVal val="#ppt_y"/>
                                          </p:val>
                                        </p:tav>
                                        <p:tav tm="100000">
                                          <p:val>
                                            <p:strVal val="#ppt_y"/>
                                          </p:val>
                                        </p:tav>
                                      </p:tavLst>
                                    </p:anim>
                                  </p:childTnLst>
                                </p:cTn>
                              </p:par>
                              <p:par>
                                <p:cTn id="61" presetID="19" presetClass="entr" presetSubtype="5" fill="hold"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p:cTn id="63" dur="4500" fill="hold"/>
                                        <p:tgtEl>
                                          <p:spTgt spid="16"/>
                                        </p:tgtEl>
                                        <p:attrNameLst>
                                          <p:attrName>ppt_w</p:attrName>
                                        </p:attrNameLst>
                                      </p:cBhvr>
                                      <p:tavLst>
                                        <p:tav tm="0">
                                          <p:val>
                                            <p:strVal val="#ppt_w"/>
                                          </p:val>
                                        </p:tav>
                                        <p:tav tm="100000">
                                          <p:val>
                                            <p:strVal val="#ppt_w"/>
                                          </p:val>
                                        </p:tav>
                                      </p:tavLst>
                                    </p:anim>
                                    <p:anim calcmode="lin" valueType="num">
                                      <p:cBhvr>
                                        <p:cTn id="64" dur="4500" fill="hold"/>
                                        <p:tgtEl>
                                          <p:spTgt spid="16"/>
                                        </p:tgtEl>
                                        <p:attrNameLst>
                                          <p:attrName>ppt_h</p:attrName>
                                        </p:attrNameLst>
                                      </p:cBhvr>
                                      <p:tavLst>
                                        <p:tav tm="0" fmla="#ppt_h*sin(2.5*pi*$)">
                                          <p:val>
                                            <p:fltVal val="0"/>
                                          </p:val>
                                        </p:tav>
                                        <p:tav tm="100000">
                                          <p:val>
                                            <p:fltVal val="1"/>
                                          </p:val>
                                        </p:tav>
                                      </p:tavLst>
                                    </p:anim>
                                  </p:childTnLst>
                                </p:cTn>
                              </p:par>
                              <p:par>
                                <p:cTn id="65" presetID="8" presetClass="emph" presetSubtype="0" repeatCount="indefinite" fill="hold" nodeType="withEffect">
                                  <p:stCondLst>
                                    <p:cond delay="0"/>
                                  </p:stCondLst>
                                  <p:childTnLst>
                                    <p:animRot by="21600000">
                                      <p:cBhvr>
                                        <p:cTn id="66" dur="4500" fill="hold"/>
                                        <p:tgtEl>
                                          <p:spTgt spid="16"/>
                                        </p:tgtEl>
                                        <p:attrNameLst>
                                          <p:attrName>r</p:attrName>
                                        </p:attrNameLst>
                                      </p:cBhvr>
                                    </p:animRot>
                                  </p:childTnLst>
                                </p:cTn>
                              </p:par>
                              <p:par>
                                <p:cTn id="67" presetID="2" presetClass="exit" presetSubtype="2" fill="hold" nodeType="withEffect">
                                  <p:stCondLst>
                                    <p:cond delay="0"/>
                                  </p:stCondLst>
                                  <p:childTnLst>
                                    <p:anim calcmode="lin" valueType="num">
                                      <p:cBhvr additive="base">
                                        <p:cTn id="68" dur="5000"/>
                                        <p:tgtEl>
                                          <p:spTgt spid="16"/>
                                        </p:tgtEl>
                                        <p:attrNameLst>
                                          <p:attrName>ppt_x</p:attrName>
                                        </p:attrNameLst>
                                      </p:cBhvr>
                                      <p:tavLst>
                                        <p:tav tm="0">
                                          <p:val>
                                            <p:strVal val="ppt_x"/>
                                          </p:val>
                                        </p:tav>
                                        <p:tav tm="100000">
                                          <p:val>
                                            <p:strVal val="1+ppt_w/2"/>
                                          </p:val>
                                        </p:tav>
                                      </p:tavLst>
                                    </p:anim>
                                    <p:anim calcmode="lin" valueType="num">
                                      <p:cBhvr additive="base">
                                        <p:cTn id="69" dur="5000"/>
                                        <p:tgtEl>
                                          <p:spTgt spid="16"/>
                                        </p:tgtEl>
                                        <p:attrNameLst>
                                          <p:attrName>ppt_y</p:attrName>
                                        </p:attrNameLst>
                                      </p:cBhvr>
                                      <p:tavLst>
                                        <p:tav tm="0">
                                          <p:val>
                                            <p:strVal val="ppt_y"/>
                                          </p:val>
                                        </p:tav>
                                        <p:tav tm="100000">
                                          <p:val>
                                            <p:strVal val="ppt_y"/>
                                          </p:val>
                                        </p:tav>
                                      </p:tavLst>
                                    </p:anim>
                                    <p:set>
                                      <p:cBhvr>
                                        <p:cTn id="70" dur="1" fill="hold">
                                          <p:stCondLst>
                                            <p:cond delay="4999"/>
                                          </p:stCondLst>
                                        </p:cTn>
                                        <p:tgtEl>
                                          <p:spTgt spid="16"/>
                                        </p:tgtEl>
                                        <p:attrNameLst>
                                          <p:attrName>style.visibility</p:attrName>
                                        </p:attrNameLst>
                                      </p:cBhvr>
                                      <p:to>
                                        <p:strVal val="hidden"/>
                                      </p:to>
                                    </p:set>
                                  </p:childTnLst>
                                </p:cTn>
                              </p:par>
                              <p:par>
                                <p:cTn id="71" presetID="2" presetClass="entr" presetSubtype="8" fill="hold"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4500" fill="hold"/>
                                        <p:tgtEl>
                                          <p:spTgt spid="17"/>
                                        </p:tgtEl>
                                        <p:attrNameLst>
                                          <p:attrName>ppt_x</p:attrName>
                                        </p:attrNameLst>
                                      </p:cBhvr>
                                      <p:tavLst>
                                        <p:tav tm="0">
                                          <p:val>
                                            <p:strVal val="0-#ppt_w/2"/>
                                          </p:val>
                                        </p:tav>
                                        <p:tav tm="100000">
                                          <p:val>
                                            <p:strVal val="#ppt_x"/>
                                          </p:val>
                                        </p:tav>
                                      </p:tavLst>
                                    </p:anim>
                                    <p:anim calcmode="lin" valueType="num">
                                      <p:cBhvr additive="base">
                                        <p:cTn id="74" dur="4500" fill="hold"/>
                                        <p:tgtEl>
                                          <p:spTgt spid="17"/>
                                        </p:tgtEl>
                                        <p:attrNameLst>
                                          <p:attrName>ppt_y</p:attrName>
                                        </p:attrNameLst>
                                      </p:cBhvr>
                                      <p:tavLst>
                                        <p:tav tm="0">
                                          <p:val>
                                            <p:strVal val="#ppt_y"/>
                                          </p:val>
                                        </p:tav>
                                        <p:tav tm="100000">
                                          <p:val>
                                            <p:strVal val="#ppt_y"/>
                                          </p:val>
                                        </p:tav>
                                      </p:tavLst>
                                    </p:anim>
                                  </p:childTnLst>
                                </p:cTn>
                              </p:par>
                              <p:par>
                                <p:cTn id="75" presetID="19" presetClass="entr" presetSubtype="5" fill="hold" nodeType="withEffect">
                                  <p:stCondLst>
                                    <p:cond delay="0"/>
                                  </p:stCondLst>
                                  <p:childTnLst>
                                    <p:set>
                                      <p:cBhvr>
                                        <p:cTn id="76" dur="1" fill="hold">
                                          <p:stCondLst>
                                            <p:cond delay="0"/>
                                          </p:stCondLst>
                                        </p:cTn>
                                        <p:tgtEl>
                                          <p:spTgt spid="17"/>
                                        </p:tgtEl>
                                        <p:attrNameLst>
                                          <p:attrName>style.visibility</p:attrName>
                                        </p:attrNameLst>
                                      </p:cBhvr>
                                      <p:to>
                                        <p:strVal val="visible"/>
                                      </p:to>
                                    </p:set>
                                    <p:anim calcmode="lin" valueType="num">
                                      <p:cBhvr>
                                        <p:cTn id="77" dur="4500" fill="hold"/>
                                        <p:tgtEl>
                                          <p:spTgt spid="17"/>
                                        </p:tgtEl>
                                        <p:attrNameLst>
                                          <p:attrName>ppt_w</p:attrName>
                                        </p:attrNameLst>
                                      </p:cBhvr>
                                      <p:tavLst>
                                        <p:tav tm="0">
                                          <p:val>
                                            <p:strVal val="#ppt_w"/>
                                          </p:val>
                                        </p:tav>
                                        <p:tav tm="100000">
                                          <p:val>
                                            <p:strVal val="#ppt_w"/>
                                          </p:val>
                                        </p:tav>
                                      </p:tavLst>
                                    </p:anim>
                                    <p:anim calcmode="lin" valueType="num">
                                      <p:cBhvr>
                                        <p:cTn id="78" dur="4500" fill="hold"/>
                                        <p:tgtEl>
                                          <p:spTgt spid="17"/>
                                        </p:tgtEl>
                                        <p:attrNameLst>
                                          <p:attrName>ppt_h</p:attrName>
                                        </p:attrNameLst>
                                      </p:cBhvr>
                                      <p:tavLst>
                                        <p:tav tm="0" fmla="#ppt_h*sin(2.5*pi*$)">
                                          <p:val>
                                            <p:fltVal val="0"/>
                                          </p:val>
                                        </p:tav>
                                        <p:tav tm="100000">
                                          <p:val>
                                            <p:fltVal val="1"/>
                                          </p:val>
                                        </p:tav>
                                      </p:tavLst>
                                    </p:anim>
                                  </p:childTnLst>
                                </p:cTn>
                              </p:par>
                              <p:par>
                                <p:cTn id="79" presetID="8" presetClass="emph" presetSubtype="0" repeatCount="indefinite" fill="hold" nodeType="withEffect">
                                  <p:stCondLst>
                                    <p:cond delay="0"/>
                                  </p:stCondLst>
                                  <p:childTnLst>
                                    <p:animRot by="21600000">
                                      <p:cBhvr>
                                        <p:cTn id="80" dur="4500" fill="hold"/>
                                        <p:tgtEl>
                                          <p:spTgt spid="17"/>
                                        </p:tgtEl>
                                        <p:attrNameLst>
                                          <p:attrName>r</p:attrName>
                                        </p:attrNameLst>
                                      </p:cBhvr>
                                    </p:animRot>
                                  </p:childTnLst>
                                </p:cTn>
                              </p:par>
                              <p:par>
                                <p:cTn id="81" presetID="2" presetClass="exit" presetSubtype="2" fill="hold" nodeType="withEffect">
                                  <p:stCondLst>
                                    <p:cond delay="0"/>
                                  </p:stCondLst>
                                  <p:childTnLst>
                                    <p:anim calcmode="lin" valueType="num">
                                      <p:cBhvr additive="base">
                                        <p:cTn id="82" dur="5000"/>
                                        <p:tgtEl>
                                          <p:spTgt spid="17"/>
                                        </p:tgtEl>
                                        <p:attrNameLst>
                                          <p:attrName>ppt_x</p:attrName>
                                        </p:attrNameLst>
                                      </p:cBhvr>
                                      <p:tavLst>
                                        <p:tav tm="0">
                                          <p:val>
                                            <p:strVal val="ppt_x"/>
                                          </p:val>
                                        </p:tav>
                                        <p:tav tm="100000">
                                          <p:val>
                                            <p:strVal val="1+ppt_w/2"/>
                                          </p:val>
                                        </p:tav>
                                      </p:tavLst>
                                    </p:anim>
                                    <p:anim calcmode="lin" valueType="num">
                                      <p:cBhvr additive="base">
                                        <p:cTn id="83" dur="5000"/>
                                        <p:tgtEl>
                                          <p:spTgt spid="17"/>
                                        </p:tgtEl>
                                        <p:attrNameLst>
                                          <p:attrName>ppt_y</p:attrName>
                                        </p:attrNameLst>
                                      </p:cBhvr>
                                      <p:tavLst>
                                        <p:tav tm="0">
                                          <p:val>
                                            <p:strVal val="ppt_y"/>
                                          </p:val>
                                        </p:tav>
                                        <p:tav tm="100000">
                                          <p:val>
                                            <p:strVal val="ppt_y"/>
                                          </p:val>
                                        </p:tav>
                                      </p:tavLst>
                                    </p:anim>
                                    <p:set>
                                      <p:cBhvr>
                                        <p:cTn id="84" dur="1" fill="hold">
                                          <p:stCondLst>
                                            <p:cond delay="4999"/>
                                          </p:stCondLst>
                                        </p:cTn>
                                        <p:tgtEl>
                                          <p:spTgt spid="17"/>
                                        </p:tgtEl>
                                        <p:attrNameLst>
                                          <p:attrName>style.visibility</p:attrName>
                                        </p:attrNameLst>
                                      </p:cBhvr>
                                      <p:to>
                                        <p:strVal val="hidden"/>
                                      </p:to>
                                    </p:set>
                                  </p:childTnLst>
                                </p:cTn>
                              </p:par>
                              <p:par>
                                <p:cTn id="85" presetID="2" presetClass="entr" presetSubtype="8" fill="hold" nodeType="withEffect">
                                  <p:stCondLst>
                                    <p:cond delay="0"/>
                                  </p:stCondLst>
                                  <p:childTnLst>
                                    <p:set>
                                      <p:cBhvr>
                                        <p:cTn id="86" dur="1" fill="hold">
                                          <p:stCondLst>
                                            <p:cond delay="0"/>
                                          </p:stCondLst>
                                        </p:cTn>
                                        <p:tgtEl>
                                          <p:spTgt spid="18"/>
                                        </p:tgtEl>
                                        <p:attrNameLst>
                                          <p:attrName>style.visibility</p:attrName>
                                        </p:attrNameLst>
                                      </p:cBhvr>
                                      <p:to>
                                        <p:strVal val="visible"/>
                                      </p:to>
                                    </p:set>
                                    <p:anim calcmode="lin" valueType="num">
                                      <p:cBhvr additive="base">
                                        <p:cTn id="87" dur="4500" fill="hold"/>
                                        <p:tgtEl>
                                          <p:spTgt spid="18"/>
                                        </p:tgtEl>
                                        <p:attrNameLst>
                                          <p:attrName>ppt_x</p:attrName>
                                        </p:attrNameLst>
                                      </p:cBhvr>
                                      <p:tavLst>
                                        <p:tav tm="0">
                                          <p:val>
                                            <p:strVal val="0-#ppt_w/2"/>
                                          </p:val>
                                        </p:tav>
                                        <p:tav tm="100000">
                                          <p:val>
                                            <p:strVal val="#ppt_x"/>
                                          </p:val>
                                        </p:tav>
                                      </p:tavLst>
                                    </p:anim>
                                    <p:anim calcmode="lin" valueType="num">
                                      <p:cBhvr additive="base">
                                        <p:cTn id="88" dur="4500" fill="hold"/>
                                        <p:tgtEl>
                                          <p:spTgt spid="18"/>
                                        </p:tgtEl>
                                        <p:attrNameLst>
                                          <p:attrName>ppt_y</p:attrName>
                                        </p:attrNameLst>
                                      </p:cBhvr>
                                      <p:tavLst>
                                        <p:tav tm="0">
                                          <p:val>
                                            <p:strVal val="#ppt_y"/>
                                          </p:val>
                                        </p:tav>
                                        <p:tav tm="100000">
                                          <p:val>
                                            <p:strVal val="#ppt_y"/>
                                          </p:val>
                                        </p:tav>
                                      </p:tavLst>
                                    </p:anim>
                                  </p:childTnLst>
                                </p:cTn>
                              </p:par>
                              <p:par>
                                <p:cTn id="89" presetID="19" presetClass="entr" presetSubtype="5" fill="hold" nodeType="withEffect">
                                  <p:stCondLst>
                                    <p:cond delay="0"/>
                                  </p:stCondLst>
                                  <p:childTnLst>
                                    <p:set>
                                      <p:cBhvr>
                                        <p:cTn id="90" dur="1" fill="hold">
                                          <p:stCondLst>
                                            <p:cond delay="0"/>
                                          </p:stCondLst>
                                        </p:cTn>
                                        <p:tgtEl>
                                          <p:spTgt spid="18"/>
                                        </p:tgtEl>
                                        <p:attrNameLst>
                                          <p:attrName>style.visibility</p:attrName>
                                        </p:attrNameLst>
                                      </p:cBhvr>
                                      <p:to>
                                        <p:strVal val="visible"/>
                                      </p:to>
                                    </p:set>
                                    <p:anim calcmode="lin" valueType="num">
                                      <p:cBhvr>
                                        <p:cTn id="91" dur="4500" fill="hold"/>
                                        <p:tgtEl>
                                          <p:spTgt spid="18"/>
                                        </p:tgtEl>
                                        <p:attrNameLst>
                                          <p:attrName>ppt_w</p:attrName>
                                        </p:attrNameLst>
                                      </p:cBhvr>
                                      <p:tavLst>
                                        <p:tav tm="0">
                                          <p:val>
                                            <p:strVal val="#ppt_w"/>
                                          </p:val>
                                        </p:tav>
                                        <p:tav tm="100000">
                                          <p:val>
                                            <p:strVal val="#ppt_w"/>
                                          </p:val>
                                        </p:tav>
                                      </p:tavLst>
                                    </p:anim>
                                    <p:anim calcmode="lin" valueType="num">
                                      <p:cBhvr>
                                        <p:cTn id="92" dur="4500" fill="hold"/>
                                        <p:tgtEl>
                                          <p:spTgt spid="18"/>
                                        </p:tgtEl>
                                        <p:attrNameLst>
                                          <p:attrName>ppt_h</p:attrName>
                                        </p:attrNameLst>
                                      </p:cBhvr>
                                      <p:tavLst>
                                        <p:tav tm="0" fmla="#ppt_h*sin(2.5*pi*$)">
                                          <p:val>
                                            <p:fltVal val="0"/>
                                          </p:val>
                                        </p:tav>
                                        <p:tav tm="100000">
                                          <p:val>
                                            <p:fltVal val="1"/>
                                          </p:val>
                                        </p:tav>
                                      </p:tavLst>
                                    </p:anim>
                                  </p:childTnLst>
                                </p:cTn>
                              </p:par>
                              <p:par>
                                <p:cTn id="93" presetID="8" presetClass="emph" presetSubtype="0" repeatCount="indefinite" fill="hold" nodeType="withEffect">
                                  <p:stCondLst>
                                    <p:cond delay="0"/>
                                  </p:stCondLst>
                                  <p:childTnLst>
                                    <p:animRot by="-21600000">
                                      <p:cBhvr>
                                        <p:cTn id="94" dur="4500" fill="hold"/>
                                        <p:tgtEl>
                                          <p:spTgt spid="18"/>
                                        </p:tgtEl>
                                        <p:attrNameLst>
                                          <p:attrName>r</p:attrName>
                                        </p:attrNameLst>
                                      </p:cBhvr>
                                    </p:animRot>
                                  </p:childTnLst>
                                </p:cTn>
                              </p:par>
                              <p:par>
                                <p:cTn id="95" presetID="2" presetClass="exit" presetSubtype="8" fill="hold" nodeType="withEffect">
                                  <p:stCondLst>
                                    <p:cond delay="0"/>
                                  </p:stCondLst>
                                  <p:childTnLst>
                                    <p:anim calcmode="lin" valueType="num">
                                      <p:cBhvr additive="base">
                                        <p:cTn id="96" dur="5000"/>
                                        <p:tgtEl>
                                          <p:spTgt spid="18"/>
                                        </p:tgtEl>
                                        <p:attrNameLst>
                                          <p:attrName>ppt_x</p:attrName>
                                        </p:attrNameLst>
                                      </p:cBhvr>
                                      <p:tavLst>
                                        <p:tav tm="0">
                                          <p:val>
                                            <p:strVal val="ppt_x"/>
                                          </p:val>
                                        </p:tav>
                                        <p:tav tm="100000">
                                          <p:val>
                                            <p:strVal val="0-ppt_w/2"/>
                                          </p:val>
                                        </p:tav>
                                      </p:tavLst>
                                    </p:anim>
                                    <p:anim calcmode="lin" valueType="num">
                                      <p:cBhvr additive="base">
                                        <p:cTn id="97" dur="5000"/>
                                        <p:tgtEl>
                                          <p:spTgt spid="18"/>
                                        </p:tgtEl>
                                        <p:attrNameLst>
                                          <p:attrName>ppt_y</p:attrName>
                                        </p:attrNameLst>
                                      </p:cBhvr>
                                      <p:tavLst>
                                        <p:tav tm="0">
                                          <p:val>
                                            <p:strVal val="ppt_y"/>
                                          </p:val>
                                        </p:tav>
                                        <p:tav tm="100000">
                                          <p:val>
                                            <p:strVal val="ppt_y"/>
                                          </p:val>
                                        </p:tav>
                                      </p:tavLst>
                                    </p:anim>
                                    <p:set>
                                      <p:cBhvr>
                                        <p:cTn id="98" dur="1" fill="hold">
                                          <p:stCondLst>
                                            <p:cond delay="4999"/>
                                          </p:stCondLst>
                                        </p:cTn>
                                        <p:tgtEl>
                                          <p:spTgt spid="18"/>
                                        </p:tgtEl>
                                        <p:attrNameLst>
                                          <p:attrName>style.visibility</p:attrName>
                                        </p:attrNameLst>
                                      </p:cBhvr>
                                      <p:to>
                                        <p:strVal val="hidden"/>
                                      </p:to>
                                    </p:set>
                                  </p:childTnLst>
                                </p:cTn>
                              </p:par>
                              <p:par>
                                <p:cTn id="99" presetID="2" presetClass="entr" presetSubtype="8" fill="hold" nodeType="withEffect">
                                  <p:stCondLst>
                                    <p:cond delay="0"/>
                                  </p:stCondLst>
                                  <p:childTnLst>
                                    <p:set>
                                      <p:cBhvr>
                                        <p:cTn id="100" dur="1" fill="hold">
                                          <p:stCondLst>
                                            <p:cond delay="0"/>
                                          </p:stCondLst>
                                        </p:cTn>
                                        <p:tgtEl>
                                          <p:spTgt spid="19"/>
                                        </p:tgtEl>
                                        <p:attrNameLst>
                                          <p:attrName>style.visibility</p:attrName>
                                        </p:attrNameLst>
                                      </p:cBhvr>
                                      <p:to>
                                        <p:strVal val="visible"/>
                                      </p:to>
                                    </p:set>
                                    <p:anim calcmode="lin" valueType="num">
                                      <p:cBhvr additive="base">
                                        <p:cTn id="101" dur="4500" fill="hold"/>
                                        <p:tgtEl>
                                          <p:spTgt spid="19"/>
                                        </p:tgtEl>
                                        <p:attrNameLst>
                                          <p:attrName>ppt_x</p:attrName>
                                        </p:attrNameLst>
                                      </p:cBhvr>
                                      <p:tavLst>
                                        <p:tav tm="0">
                                          <p:val>
                                            <p:strVal val="0-#ppt_w/2"/>
                                          </p:val>
                                        </p:tav>
                                        <p:tav tm="100000">
                                          <p:val>
                                            <p:strVal val="#ppt_x"/>
                                          </p:val>
                                        </p:tav>
                                      </p:tavLst>
                                    </p:anim>
                                    <p:anim calcmode="lin" valueType="num">
                                      <p:cBhvr additive="base">
                                        <p:cTn id="102" dur="4500" fill="hold"/>
                                        <p:tgtEl>
                                          <p:spTgt spid="19"/>
                                        </p:tgtEl>
                                        <p:attrNameLst>
                                          <p:attrName>ppt_y</p:attrName>
                                        </p:attrNameLst>
                                      </p:cBhvr>
                                      <p:tavLst>
                                        <p:tav tm="0">
                                          <p:val>
                                            <p:strVal val="#ppt_y"/>
                                          </p:val>
                                        </p:tav>
                                        <p:tav tm="100000">
                                          <p:val>
                                            <p:strVal val="#ppt_y"/>
                                          </p:val>
                                        </p:tav>
                                      </p:tavLst>
                                    </p:anim>
                                  </p:childTnLst>
                                </p:cTn>
                              </p:par>
                              <p:par>
                                <p:cTn id="103" presetID="19" presetClass="entr" presetSubtype="5" fill="hold"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p:cTn id="105" dur="4500" fill="hold"/>
                                        <p:tgtEl>
                                          <p:spTgt spid="19"/>
                                        </p:tgtEl>
                                        <p:attrNameLst>
                                          <p:attrName>ppt_w</p:attrName>
                                        </p:attrNameLst>
                                      </p:cBhvr>
                                      <p:tavLst>
                                        <p:tav tm="0">
                                          <p:val>
                                            <p:strVal val="#ppt_w"/>
                                          </p:val>
                                        </p:tav>
                                        <p:tav tm="100000">
                                          <p:val>
                                            <p:strVal val="#ppt_w"/>
                                          </p:val>
                                        </p:tav>
                                      </p:tavLst>
                                    </p:anim>
                                    <p:anim calcmode="lin" valueType="num">
                                      <p:cBhvr>
                                        <p:cTn id="106" dur="4500" fill="hold"/>
                                        <p:tgtEl>
                                          <p:spTgt spid="19"/>
                                        </p:tgtEl>
                                        <p:attrNameLst>
                                          <p:attrName>ppt_h</p:attrName>
                                        </p:attrNameLst>
                                      </p:cBhvr>
                                      <p:tavLst>
                                        <p:tav tm="0" fmla="#ppt_h*sin(2.5*pi*$)">
                                          <p:val>
                                            <p:fltVal val="0"/>
                                          </p:val>
                                        </p:tav>
                                        <p:tav tm="100000">
                                          <p:val>
                                            <p:fltVal val="1"/>
                                          </p:val>
                                        </p:tav>
                                      </p:tavLst>
                                    </p:anim>
                                  </p:childTnLst>
                                </p:cTn>
                              </p:par>
                              <p:par>
                                <p:cTn id="107" presetID="8" presetClass="emph" presetSubtype="0" repeatCount="indefinite" fill="hold" nodeType="withEffect">
                                  <p:stCondLst>
                                    <p:cond delay="0"/>
                                  </p:stCondLst>
                                  <p:childTnLst>
                                    <p:animRot by="-21600000">
                                      <p:cBhvr>
                                        <p:cTn id="108" dur="4500" fill="hold"/>
                                        <p:tgtEl>
                                          <p:spTgt spid="19"/>
                                        </p:tgtEl>
                                        <p:attrNameLst>
                                          <p:attrName>r</p:attrName>
                                        </p:attrNameLst>
                                      </p:cBhvr>
                                    </p:animRot>
                                  </p:childTnLst>
                                </p:cTn>
                              </p:par>
                              <p:par>
                                <p:cTn id="109" presetID="2" presetClass="exit" presetSubtype="8" fill="hold" nodeType="withEffect">
                                  <p:stCondLst>
                                    <p:cond delay="0"/>
                                  </p:stCondLst>
                                  <p:childTnLst>
                                    <p:anim calcmode="lin" valueType="num">
                                      <p:cBhvr additive="base">
                                        <p:cTn id="110" dur="5000"/>
                                        <p:tgtEl>
                                          <p:spTgt spid="19"/>
                                        </p:tgtEl>
                                        <p:attrNameLst>
                                          <p:attrName>ppt_x</p:attrName>
                                        </p:attrNameLst>
                                      </p:cBhvr>
                                      <p:tavLst>
                                        <p:tav tm="0">
                                          <p:val>
                                            <p:strVal val="ppt_x"/>
                                          </p:val>
                                        </p:tav>
                                        <p:tav tm="100000">
                                          <p:val>
                                            <p:strVal val="0-ppt_w/2"/>
                                          </p:val>
                                        </p:tav>
                                      </p:tavLst>
                                    </p:anim>
                                    <p:anim calcmode="lin" valueType="num">
                                      <p:cBhvr additive="base">
                                        <p:cTn id="111" dur="5000"/>
                                        <p:tgtEl>
                                          <p:spTgt spid="19"/>
                                        </p:tgtEl>
                                        <p:attrNameLst>
                                          <p:attrName>ppt_y</p:attrName>
                                        </p:attrNameLst>
                                      </p:cBhvr>
                                      <p:tavLst>
                                        <p:tav tm="0">
                                          <p:val>
                                            <p:strVal val="ppt_y"/>
                                          </p:val>
                                        </p:tav>
                                        <p:tav tm="100000">
                                          <p:val>
                                            <p:strVal val="ppt_y"/>
                                          </p:val>
                                        </p:tav>
                                      </p:tavLst>
                                    </p:anim>
                                    <p:set>
                                      <p:cBhvr>
                                        <p:cTn id="112" dur="1" fill="hold">
                                          <p:stCondLst>
                                            <p:cond delay="4999"/>
                                          </p:stCondLst>
                                        </p:cTn>
                                        <p:tgtEl>
                                          <p:spTgt spid="19"/>
                                        </p:tgtEl>
                                        <p:attrNameLst>
                                          <p:attrName>style.visibility</p:attrName>
                                        </p:attrNameLst>
                                      </p:cBhvr>
                                      <p:to>
                                        <p:strVal val="hidden"/>
                                      </p:to>
                                    </p:set>
                                  </p:childTnLst>
                                </p:cTn>
                              </p:par>
                              <p:par>
                                <p:cTn id="113" presetID="2" presetClass="entr" presetSubtype="8" fill="hold" nodeType="withEffect">
                                  <p:stCondLst>
                                    <p:cond delay="0"/>
                                  </p:stCondLst>
                                  <p:childTnLst>
                                    <p:set>
                                      <p:cBhvr>
                                        <p:cTn id="114" dur="1" fill="hold">
                                          <p:stCondLst>
                                            <p:cond delay="0"/>
                                          </p:stCondLst>
                                        </p:cTn>
                                        <p:tgtEl>
                                          <p:spTgt spid="20"/>
                                        </p:tgtEl>
                                        <p:attrNameLst>
                                          <p:attrName>style.visibility</p:attrName>
                                        </p:attrNameLst>
                                      </p:cBhvr>
                                      <p:to>
                                        <p:strVal val="visible"/>
                                      </p:to>
                                    </p:set>
                                    <p:anim calcmode="lin" valueType="num">
                                      <p:cBhvr additive="base">
                                        <p:cTn id="115" dur="4500" fill="hold"/>
                                        <p:tgtEl>
                                          <p:spTgt spid="20"/>
                                        </p:tgtEl>
                                        <p:attrNameLst>
                                          <p:attrName>ppt_x</p:attrName>
                                        </p:attrNameLst>
                                      </p:cBhvr>
                                      <p:tavLst>
                                        <p:tav tm="0">
                                          <p:val>
                                            <p:strVal val="0-#ppt_w/2"/>
                                          </p:val>
                                        </p:tav>
                                        <p:tav tm="100000">
                                          <p:val>
                                            <p:strVal val="#ppt_x"/>
                                          </p:val>
                                        </p:tav>
                                      </p:tavLst>
                                    </p:anim>
                                    <p:anim calcmode="lin" valueType="num">
                                      <p:cBhvr additive="base">
                                        <p:cTn id="116" dur="4500" fill="hold"/>
                                        <p:tgtEl>
                                          <p:spTgt spid="20"/>
                                        </p:tgtEl>
                                        <p:attrNameLst>
                                          <p:attrName>ppt_y</p:attrName>
                                        </p:attrNameLst>
                                      </p:cBhvr>
                                      <p:tavLst>
                                        <p:tav tm="0">
                                          <p:val>
                                            <p:strVal val="#ppt_y"/>
                                          </p:val>
                                        </p:tav>
                                        <p:tav tm="100000">
                                          <p:val>
                                            <p:strVal val="#ppt_y"/>
                                          </p:val>
                                        </p:tav>
                                      </p:tavLst>
                                    </p:anim>
                                  </p:childTnLst>
                                </p:cTn>
                              </p:par>
                              <p:par>
                                <p:cTn id="117" presetID="19" presetClass="entr" presetSubtype="5" fill="hold" nodeType="withEffect">
                                  <p:stCondLst>
                                    <p:cond delay="0"/>
                                  </p:stCondLst>
                                  <p:childTnLst>
                                    <p:set>
                                      <p:cBhvr>
                                        <p:cTn id="118" dur="1" fill="hold">
                                          <p:stCondLst>
                                            <p:cond delay="0"/>
                                          </p:stCondLst>
                                        </p:cTn>
                                        <p:tgtEl>
                                          <p:spTgt spid="20"/>
                                        </p:tgtEl>
                                        <p:attrNameLst>
                                          <p:attrName>style.visibility</p:attrName>
                                        </p:attrNameLst>
                                      </p:cBhvr>
                                      <p:to>
                                        <p:strVal val="visible"/>
                                      </p:to>
                                    </p:set>
                                    <p:anim calcmode="lin" valueType="num">
                                      <p:cBhvr>
                                        <p:cTn id="119" dur="4500" fill="hold"/>
                                        <p:tgtEl>
                                          <p:spTgt spid="20"/>
                                        </p:tgtEl>
                                        <p:attrNameLst>
                                          <p:attrName>ppt_w</p:attrName>
                                        </p:attrNameLst>
                                      </p:cBhvr>
                                      <p:tavLst>
                                        <p:tav tm="0">
                                          <p:val>
                                            <p:strVal val="#ppt_w"/>
                                          </p:val>
                                        </p:tav>
                                        <p:tav tm="100000">
                                          <p:val>
                                            <p:strVal val="#ppt_w"/>
                                          </p:val>
                                        </p:tav>
                                      </p:tavLst>
                                    </p:anim>
                                    <p:anim calcmode="lin" valueType="num">
                                      <p:cBhvr>
                                        <p:cTn id="120" dur="4500" fill="hold"/>
                                        <p:tgtEl>
                                          <p:spTgt spid="20"/>
                                        </p:tgtEl>
                                        <p:attrNameLst>
                                          <p:attrName>ppt_h</p:attrName>
                                        </p:attrNameLst>
                                      </p:cBhvr>
                                      <p:tavLst>
                                        <p:tav tm="0" fmla="#ppt_h*sin(2.5*pi*$)">
                                          <p:val>
                                            <p:fltVal val="0"/>
                                          </p:val>
                                        </p:tav>
                                        <p:tav tm="100000">
                                          <p:val>
                                            <p:fltVal val="1"/>
                                          </p:val>
                                        </p:tav>
                                      </p:tavLst>
                                    </p:anim>
                                  </p:childTnLst>
                                </p:cTn>
                              </p:par>
                              <p:par>
                                <p:cTn id="121" presetID="8" presetClass="emph" presetSubtype="0" repeatCount="indefinite" fill="hold" nodeType="withEffect">
                                  <p:stCondLst>
                                    <p:cond delay="0"/>
                                  </p:stCondLst>
                                  <p:childTnLst>
                                    <p:animRot by="-21600000">
                                      <p:cBhvr>
                                        <p:cTn id="122" dur="4500" fill="hold"/>
                                        <p:tgtEl>
                                          <p:spTgt spid="20"/>
                                        </p:tgtEl>
                                        <p:attrNameLst>
                                          <p:attrName>r</p:attrName>
                                        </p:attrNameLst>
                                      </p:cBhvr>
                                    </p:animRot>
                                  </p:childTnLst>
                                </p:cTn>
                              </p:par>
                              <p:par>
                                <p:cTn id="123" presetID="2" presetClass="exit" presetSubtype="8" fill="hold" nodeType="withEffect">
                                  <p:stCondLst>
                                    <p:cond delay="0"/>
                                  </p:stCondLst>
                                  <p:childTnLst>
                                    <p:anim calcmode="lin" valueType="num">
                                      <p:cBhvr additive="base">
                                        <p:cTn id="124" dur="5000"/>
                                        <p:tgtEl>
                                          <p:spTgt spid="20"/>
                                        </p:tgtEl>
                                        <p:attrNameLst>
                                          <p:attrName>ppt_x</p:attrName>
                                        </p:attrNameLst>
                                      </p:cBhvr>
                                      <p:tavLst>
                                        <p:tav tm="0">
                                          <p:val>
                                            <p:strVal val="ppt_x"/>
                                          </p:val>
                                        </p:tav>
                                        <p:tav tm="100000">
                                          <p:val>
                                            <p:strVal val="0-ppt_w/2"/>
                                          </p:val>
                                        </p:tav>
                                      </p:tavLst>
                                    </p:anim>
                                    <p:anim calcmode="lin" valueType="num">
                                      <p:cBhvr additive="base">
                                        <p:cTn id="125" dur="5000"/>
                                        <p:tgtEl>
                                          <p:spTgt spid="20"/>
                                        </p:tgtEl>
                                        <p:attrNameLst>
                                          <p:attrName>ppt_y</p:attrName>
                                        </p:attrNameLst>
                                      </p:cBhvr>
                                      <p:tavLst>
                                        <p:tav tm="0">
                                          <p:val>
                                            <p:strVal val="ppt_y"/>
                                          </p:val>
                                        </p:tav>
                                        <p:tav tm="100000">
                                          <p:val>
                                            <p:strVal val="ppt_y"/>
                                          </p:val>
                                        </p:tav>
                                      </p:tavLst>
                                    </p:anim>
                                    <p:set>
                                      <p:cBhvr>
                                        <p:cTn id="126" dur="1" fill="hold">
                                          <p:stCondLst>
                                            <p:cond delay="4999"/>
                                          </p:stCondLst>
                                        </p:cTn>
                                        <p:tgtEl>
                                          <p:spTgt spid="20"/>
                                        </p:tgtEl>
                                        <p:attrNameLst>
                                          <p:attrName>style.visibility</p:attrName>
                                        </p:attrNameLst>
                                      </p:cBhvr>
                                      <p:to>
                                        <p:strVal val="hidden"/>
                                      </p:to>
                                    </p:set>
                                  </p:childTnLst>
                                </p:cTn>
                              </p:par>
                              <p:par>
                                <p:cTn id="127" presetID="3" presetClass="entr" presetSubtype="10" fill="hold" grpId="0" nodeType="withEffect">
                                  <p:stCondLst>
                                    <p:cond delay="0"/>
                                  </p:stCondLst>
                                  <p:childTnLst>
                                    <p:set>
                                      <p:cBhvr>
                                        <p:cTn id="128" dur="1" fill="hold">
                                          <p:stCondLst>
                                            <p:cond delay="0"/>
                                          </p:stCondLst>
                                        </p:cTn>
                                        <p:tgtEl>
                                          <p:spTgt spid="7"/>
                                        </p:tgtEl>
                                        <p:attrNameLst>
                                          <p:attrName>style.visibility</p:attrName>
                                        </p:attrNameLst>
                                      </p:cBhvr>
                                      <p:to>
                                        <p:strVal val="visible"/>
                                      </p:to>
                                    </p:set>
                                    <p:animEffect transition="in" filter="blinds(horizontal)">
                                      <p:cBhvr>
                                        <p:cTn id="129" dur="5500"/>
                                        <p:tgtEl>
                                          <p:spTgt spid="7"/>
                                        </p:tgtEl>
                                      </p:cBhvr>
                                    </p:animEffect>
                                  </p:childTnLst>
                                </p:cTn>
                              </p:par>
                              <p:par>
                                <p:cTn id="130" presetID="3" presetClass="entr" presetSubtype="10" fill="hold" grpId="0" nodeType="withEffect">
                                  <p:stCondLst>
                                    <p:cond delay="0"/>
                                  </p:stCondLst>
                                  <p:childTnLst>
                                    <p:set>
                                      <p:cBhvr>
                                        <p:cTn id="131" dur="1" fill="hold">
                                          <p:stCondLst>
                                            <p:cond delay="0"/>
                                          </p:stCondLst>
                                        </p:cTn>
                                        <p:tgtEl>
                                          <p:spTgt spid="12"/>
                                        </p:tgtEl>
                                        <p:attrNameLst>
                                          <p:attrName>style.visibility</p:attrName>
                                        </p:attrNameLst>
                                      </p:cBhvr>
                                      <p:to>
                                        <p:strVal val="visible"/>
                                      </p:to>
                                    </p:set>
                                    <p:animEffect transition="in" filter="blinds(horizontal)">
                                      <p:cBhvr>
                                        <p:cTn id="132" dur="5500"/>
                                        <p:tgtEl>
                                          <p:spTgt spid="12"/>
                                        </p:tgtEl>
                                      </p:cBhvr>
                                    </p:animEffect>
                                  </p:childTnLst>
                                </p:cTn>
                              </p:par>
                              <p:par>
                                <p:cTn id="133" presetID="3" presetClass="entr" presetSubtype="10" fill="hold" grpId="0" nodeType="withEffect">
                                  <p:stCondLst>
                                    <p:cond delay="0"/>
                                  </p:stCondLst>
                                  <p:childTnLst>
                                    <p:set>
                                      <p:cBhvr>
                                        <p:cTn id="134" dur="1" fill="hold">
                                          <p:stCondLst>
                                            <p:cond delay="0"/>
                                          </p:stCondLst>
                                        </p:cTn>
                                        <p:tgtEl>
                                          <p:spTgt spid="13"/>
                                        </p:tgtEl>
                                        <p:attrNameLst>
                                          <p:attrName>style.visibility</p:attrName>
                                        </p:attrNameLst>
                                      </p:cBhvr>
                                      <p:to>
                                        <p:strVal val="visible"/>
                                      </p:to>
                                    </p:set>
                                    <p:animEffect transition="in" filter="blinds(horizontal)">
                                      <p:cBhvr>
                                        <p:cTn id="135" dur="5500"/>
                                        <p:tgtEl>
                                          <p:spTgt spid="13"/>
                                        </p:tgtEl>
                                      </p:cBhvr>
                                    </p:animEffect>
                                  </p:childTnLst>
                                </p:cTn>
                              </p:par>
                              <p:par>
                                <p:cTn id="136" presetID="3" presetClass="entr" presetSubtype="10" fill="hold" grpId="0" nodeType="withEffect">
                                  <p:stCondLst>
                                    <p:cond delay="0"/>
                                  </p:stCondLst>
                                  <p:childTnLst>
                                    <p:set>
                                      <p:cBhvr>
                                        <p:cTn id="137" dur="1" fill="hold">
                                          <p:stCondLst>
                                            <p:cond delay="0"/>
                                          </p:stCondLst>
                                        </p:cTn>
                                        <p:tgtEl>
                                          <p:spTgt spid="21"/>
                                        </p:tgtEl>
                                        <p:attrNameLst>
                                          <p:attrName>style.visibility</p:attrName>
                                        </p:attrNameLst>
                                      </p:cBhvr>
                                      <p:to>
                                        <p:strVal val="visible"/>
                                      </p:to>
                                    </p:set>
                                    <p:animEffect transition="in" filter="blinds(horizontal)">
                                      <p:cBhvr>
                                        <p:cTn id="138" dur="5500"/>
                                        <p:tgtEl>
                                          <p:spTgt spid="21"/>
                                        </p:tgtEl>
                                      </p:cBhvr>
                                    </p:animEffect>
                                  </p:childTnLst>
                                </p:cTn>
                              </p:par>
                              <p:par>
                                <p:cTn id="139" presetID="3" presetClass="entr" presetSubtype="10" fill="hold" grpId="0" nodeType="withEffect">
                                  <p:stCondLst>
                                    <p:cond delay="0"/>
                                  </p:stCondLst>
                                  <p:childTnLst>
                                    <p:set>
                                      <p:cBhvr>
                                        <p:cTn id="140" dur="1" fill="hold">
                                          <p:stCondLst>
                                            <p:cond delay="0"/>
                                          </p:stCondLst>
                                        </p:cTn>
                                        <p:tgtEl>
                                          <p:spTgt spid="22"/>
                                        </p:tgtEl>
                                        <p:attrNameLst>
                                          <p:attrName>style.visibility</p:attrName>
                                        </p:attrNameLst>
                                      </p:cBhvr>
                                      <p:to>
                                        <p:strVal val="visible"/>
                                      </p:to>
                                    </p:set>
                                    <p:animEffect transition="in" filter="blinds(horizontal)">
                                      <p:cBhvr>
                                        <p:cTn id="141" dur="5500"/>
                                        <p:tgtEl>
                                          <p:spTgt spid="22"/>
                                        </p:tgtEl>
                                      </p:cBhvr>
                                    </p:animEffect>
                                  </p:childTnLst>
                                </p:cTn>
                              </p:par>
                              <p:par>
                                <p:cTn id="142" presetID="3" presetClass="entr" presetSubtype="10" fill="hold" grpId="0" nodeType="withEffect">
                                  <p:stCondLst>
                                    <p:cond delay="0"/>
                                  </p:stCondLst>
                                  <p:childTnLst>
                                    <p:set>
                                      <p:cBhvr>
                                        <p:cTn id="143" dur="1" fill="hold">
                                          <p:stCondLst>
                                            <p:cond delay="0"/>
                                          </p:stCondLst>
                                        </p:cTn>
                                        <p:tgtEl>
                                          <p:spTgt spid="23"/>
                                        </p:tgtEl>
                                        <p:attrNameLst>
                                          <p:attrName>style.visibility</p:attrName>
                                        </p:attrNameLst>
                                      </p:cBhvr>
                                      <p:to>
                                        <p:strVal val="visible"/>
                                      </p:to>
                                    </p:set>
                                    <p:animEffect transition="in" filter="blinds(horizontal)">
                                      <p:cBhvr>
                                        <p:cTn id="144" dur="5500"/>
                                        <p:tgtEl>
                                          <p:spTgt spid="23"/>
                                        </p:tgtEl>
                                      </p:cBhvr>
                                    </p:animEffect>
                                  </p:childTnLst>
                                </p:cTn>
                              </p:par>
                              <p:par>
                                <p:cTn id="145" presetID="3" presetClass="entr" presetSubtype="10" fill="hold" grpId="0" nodeType="withEffect">
                                  <p:stCondLst>
                                    <p:cond delay="0"/>
                                  </p:stCondLst>
                                  <p:childTnLst>
                                    <p:set>
                                      <p:cBhvr>
                                        <p:cTn id="146" dur="1" fill="hold">
                                          <p:stCondLst>
                                            <p:cond delay="0"/>
                                          </p:stCondLst>
                                        </p:cTn>
                                        <p:tgtEl>
                                          <p:spTgt spid="24"/>
                                        </p:tgtEl>
                                        <p:attrNameLst>
                                          <p:attrName>style.visibility</p:attrName>
                                        </p:attrNameLst>
                                      </p:cBhvr>
                                      <p:to>
                                        <p:strVal val="visible"/>
                                      </p:to>
                                    </p:set>
                                    <p:animEffect transition="in" filter="blinds(horizontal)">
                                      <p:cBhvr>
                                        <p:cTn id="147" dur="5500"/>
                                        <p:tgtEl>
                                          <p:spTgt spid="24"/>
                                        </p:tgtEl>
                                      </p:cBhvr>
                                    </p:animEffect>
                                  </p:childTnLst>
                                </p:cTn>
                              </p:par>
                              <p:par>
                                <p:cTn id="148" presetID="3" presetClass="entr" presetSubtype="10" fill="hold" grpId="0" nodeType="withEffect">
                                  <p:stCondLst>
                                    <p:cond delay="0"/>
                                  </p:stCondLst>
                                  <p:childTnLst>
                                    <p:set>
                                      <p:cBhvr>
                                        <p:cTn id="149" dur="1" fill="hold">
                                          <p:stCondLst>
                                            <p:cond delay="0"/>
                                          </p:stCondLst>
                                        </p:cTn>
                                        <p:tgtEl>
                                          <p:spTgt spid="25"/>
                                        </p:tgtEl>
                                        <p:attrNameLst>
                                          <p:attrName>style.visibility</p:attrName>
                                        </p:attrNameLst>
                                      </p:cBhvr>
                                      <p:to>
                                        <p:strVal val="visible"/>
                                      </p:to>
                                    </p:set>
                                    <p:animEffect transition="in" filter="blinds(horizontal)">
                                      <p:cBhvr>
                                        <p:cTn id="150" dur="5500"/>
                                        <p:tgtEl>
                                          <p:spTgt spid="25"/>
                                        </p:tgtEl>
                                      </p:cBhvr>
                                    </p:animEffect>
                                  </p:childTnLst>
                                </p:cTn>
                              </p:par>
                              <p:par>
                                <p:cTn id="151" presetID="3" presetClass="entr" presetSubtype="10" fill="hold" grpId="0" nodeType="withEffect">
                                  <p:stCondLst>
                                    <p:cond delay="0"/>
                                  </p:stCondLst>
                                  <p:childTnLst>
                                    <p:set>
                                      <p:cBhvr>
                                        <p:cTn id="152" dur="1" fill="hold">
                                          <p:stCondLst>
                                            <p:cond delay="0"/>
                                          </p:stCondLst>
                                        </p:cTn>
                                        <p:tgtEl>
                                          <p:spTgt spid="26"/>
                                        </p:tgtEl>
                                        <p:attrNameLst>
                                          <p:attrName>style.visibility</p:attrName>
                                        </p:attrNameLst>
                                      </p:cBhvr>
                                      <p:to>
                                        <p:strVal val="visible"/>
                                      </p:to>
                                    </p:set>
                                    <p:animEffect transition="in" filter="blinds(horizontal)">
                                      <p:cBhvr>
                                        <p:cTn id="153" dur="5500"/>
                                        <p:tgtEl>
                                          <p:spTgt spid="26"/>
                                        </p:tgtEl>
                                      </p:cBhvr>
                                    </p:animEffect>
                                  </p:childTnLst>
                                </p:cTn>
                              </p:par>
                              <p:par>
                                <p:cTn id="154" presetID="3" presetClass="entr" presetSubtype="10" fill="hold" grpId="0" nodeType="withEffect">
                                  <p:stCondLst>
                                    <p:cond delay="0"/>
                                  </p:stCondLst>
                                  <p:childTnLst>
                                    <p:set>
                                      <p:cBhvr>
                                        <p:cTn id="155" dur="1" fill="hold">
                                          <p:stCondLst>
                                            <p:cond delay="0"/>
                                          </p:stCondLst>
                                        </p:cTn>
                                        <p:tgtEl>
                                          <p:spTgt spid="27"/>
                                        </p:tgtEl>
                                        <p:attrNameLst>
                                          <p:attrName>style.visibility</p:attrName>
                                        </p:attrNameLst>
                                      </p:cBhvr>
                                      <p:to>
                                        <p:strVal val="visible"/>
                                      </p:to>
                                    </p:set>
                                    <p:animEffect transition="in" filter="blinds(horizontal)">
                                      <p:cBhvr>
                                        <p:cTn id="156" dur="5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6" grpId="0" animBg="1"/>
      <p:bldP spid="25" grpId="0" animBg="1"/>
      <p:bldP spid="24" grpId="0" animBg="1"/>
      <p:bldP spid="23" grpId="0" animBg="1"/>
      <p:bldP spid="22" grpId="0" animBg="1"/>
      <p:bldP spid="21" grpId="0" animBg="1"/>
      <p:bldP spid="13" grpId="0" animBg="1"/>
      <p:bldP spid="12" grpId="0" animBg="1"/>
      <p:bldP spid="7" grpId="0" animBg="1"/>
      <p:bldP spid="28"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p:cNvSpPr/>
          <p:nvPr/>
        </p:nvSpPr>
        <p:spPr>
          <a:xfrm rot="5400000" flipH="1">
            <a:off x="1129308" y="1729104"/>
            <a:ext cx="6858000" cy="3429000"/>
          </a:xfrm>
          <a:prstGeom prst="rect">
            <a:avLst/>
          </a:prstGeom>
          <a:gradFill flip="none" rotWithShape="1">
            <a:gsLst>
              <a:gs pos="2000">
                <a:schemeClr val="tx1">
                  <a:lumMod val="95000"/>
                </a:schemeClr>
              </a:gs>
              <a:gs pos="51000">
                <a:schemeClr val="tx1">
                  <a:lumMod val="95000"/>
                </a:schemeClr>
              </a:gs>
              <a:gs pos="48000">
                <a:schemeClr val="accent2">
                  <a:lumMod val="0"/>
                </a:schemeClr>
              </a:gs>
              <a:gs pos="54000">
                <a:schemeClr val="accent2">
                  <a:lumMod val="0"/>
                </a:schemeClr>
              </a:gs>
              <a:gs pos="0">
                <a:schemeClr val="accent2">
                  <a:lumMod val="0"/>
                </a:schemeClr>
              </a:gs>
              <a:gs pos="97000">
                <a:schemeClr val="tx1">
                  <a:lumMod val="95000"/>
                </a:schemeClr>
              </a:gs>
              <a:gs pos="100000">
                <a:srgbClr val="000000"/>
              </a:gs>
              <a:gs pos="94000">
                <a:srgbClr val="000000"/>
              </a:gs>
              <a:gs pos="5000">
                <a:srgbClr val="663012">
                  <a:lumMod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pic>
        <p:nvPicPr>
          <p:cNvPr id="7" name="6 Imagen" descr="Diapositiva12"/>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4949" y="0"/>
            <a:ext cx="9144000" cy="6858000"/>
          </a:xfrm>
          <a:prstGeom prst="rect">
            <a:avLst/>
          </a:prstGeom>
          <a:noFill/>
          <a:ln>
            <a:noFill/>
          </a:ln>
        </p:spPr>
      </p:pic>
      <p:pic>
        <p:nvPicPr>
          <p:cNvPr id="13314" name="Picture 2"/>
          <p:cNvPicPr>
            <a:picLocks noChangeAspect="1" noChangeArrowheads="1"/>
          </p:cNvPicPr>
          <p:nvPr/>
        </p:nvPicPr>
        <p:blipFill rotWithShape="1">
          <a:blip r:embed="rId3" cstate="email">
            <a:extLst>
              <a:ext uri="{BEBA8EAE-BF5A-486C-A8C5-ECC9F3942E4B}">
                <a14:imgProps xmlns:a14="http://schemas.microsoft.com/office/drawing/2010/main">
                  <a14:imgLayer r:embed="rId4">
                    <a14:imgEffect>
                      <a14:brightnessContrast bright="-1000"/>
                    </a14:imgEffect>
                  </a14:imgLayer>
                </a14:imgProps>
              </a:ext>
              <a:ext uri="{28A0092B-C50C-407E-A947-70E740481C1C}">
                <a14:useLocalDpi xmlns:a14="http://schemas.microsoft.com/office/drawing/2010/main"/>
              </a:ext>
            </a:extLst>
          </a:blip>
          <a:srcRect/>
          <a:stretch/>
        </p:blipFill>
        <p:spPr bwMode="auto">
          <a:xfrm rot="2872534">
            <a:off x="2322184" y="302491"/>
            <a:ext cx="2127901" cy="3949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rotWithShape="1">
          <a:blip r:embed="rId3" cstate="email">
            <a:extLst>
              <a:ext uri="{BEBA8EAE-BF5A-486C-A8C5-ECC9F3942E4B}">
                <a14:imgProps xmlns:a14="http://schemas.microsoft.com/office/drawing/2010/main">
                  <a14:imgLayer r:embed="rId4">
                    <a14:imgEffect>
                      <a14:brightnessContrast bright="-1000"/>
                    </a14:imgEffect>
                  </a14:imgLayer>
                </a14:imgProps>
              </a:ext>
              <a:ext uri="{28A0092B-C50C-407E-A947-70E740481C1C}">
                <a14:useLocalDpi xmlns:a14="http://schemas.microsoft.com/office/drawing/2010/main"/>
              </a:ext>
            </a:extLst>
          </a:blip>
          <a:srcRect/>
          <a:stretch/>
        </p:blipFill>
        <p:spPr bwMode="auto">
          <a:xfrm rot="18747839" flipH="1">
            <a:off x="4676718" y="304394"/>
            <a:ext cx="2127901" cy="3949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rotWithShape="1">
          <a:blip r:embed="rId3" cstate="email">
            <a:extLst>
              <a:ext uri="{BEBA8EAE-BF5A-486C-A8C5-ECC9F3942E4B}">
                <a14:imgProps xmlns:a14="http://schemas.microsoft.com/office/drawing/2010/main">
                  <a14:imgLayer r:embed="rId4">
                    <a14:imgEffect>
                      <a14:brightnessContrast bright="-1000"/>
                    </a14:imgEffect>
                  </a14:imgLayer>
                </a14:imgProps>
              </a:ext>
              <a:ext uri="{28A0092B-C50C-407E-A947-70E740481C1C}">
                <a14:useLocalDpi xmlns:a14="http://schemas.microsoft.com/office/drawing/2010/main"/>
              </a:ext>
            </a:extLst>
          </a:blip>
          <a:srcRect/>
          <a:stretch/>
        </p:blipFill>
        <p:spPr bwMode="auto">
          <a:xfrm rot="7864990" flipH="1">
            <a:off x="2331555" y="2654006"/>
            <a:ext cx="2127901" cy="3949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rotWithShape="1">
          <a:blip r:embed="rId3" cstate="email">
            <a:extLst>
              <a:ext uri="{BEBA8EAE-BF5A-486C-A8C5-ECC9F3942E4B}">
                <a14:imgProps xmlns:a14="http://schemas.microsoft.com/office/drawing/2010/main">
                  <a14:imgLayer r:embed="rId4">
                    <a14:imgEffect>
                      <a14:brightnessContrast bright="-1000"/>
                    </a14:imgEffect>
                  </a14:imgLayer>
                </a14:imgProps>
              </a:ext>
              <a:ext uri="{28A0092B-C50C-407E-A947-70E740481C1C}">
                <a14:useLocalDpi xmlns:a14="http://schemas.microsoft.com/office/drawing/2010/main"/>
              </a:ext>
            </a:extLst>
          </a:blip>
          <a:srcRect/>
          <a:stretch/>
        </p:blipFill>
        <p:spPr bwMode="auto">
          <a:xfrm rot="13735010">
            <a:off x="4664135" y="2664638"/>
            <a:ext cx="2127901" cy="3949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8 Rectángulo"/>
          <p:cNvSpPr/>
          <p:nvPr/>
        </p:nvSpPr>
        <p:spPr>
          <a:xfrm>
            <a:off x="-108520" y="0"/>
            <a:ext cx="9284975"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896057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19" presetClass="entr" presetSubtype="5" fill="hold" nodeType="withEffect">
                                  <p:stCondLst>
                                    <p:cond delay="0"/>
                                  </p:stCondLst>
                                  <p:childTnLst>
                                    <p:set>
                                      <p:cBhvr>
                                        <p:cTn id="9" dur="1" fill="hold">
                                          <p:stCondLst>
                                            <p:cond delay="0"/>
                                          </p:stCondLst>
                                        </p:cTn>
                                        <p:tgtEl>
                                          <p:spTgt spid="13314"/>
                                        </p:tgtEl>
                                        <p:attrNameLst>
                                          <p:attrName>style.visibility</p:attrName>
                                        </p:attrNameLst>
                                      </p:cBhvr>
                                      <p:to>
                                        <p:strVal val="visible"/>
                                      </p:to>
                                    </p:set>
                                    <p:anim calcmode="lin" valueType="num">
                                      <p:cBhvr>
                                        <p:cTn id="10" dur="4500" fill="hold"/>
                                        <p:tgtEl>
                                          <p:spTgt spid="13314"/>
                                        </p:tgtEl>
                                        <p:attrNameLst>
                                          <p:attrName>ppt_w</p:attrName>
                                        </p:attrNameLst>
                                      </p:cBhvr>
                                      <p:tavLst>
                                        <p:tav tm="0">
                                          <p:val>
                                            <p:strVal val="#ppt_w"/>
                                          </p:val>
                                        </p:tav>
                                        <p:tav tm="100000">
                                          <p:val>
                                            <p:strVal val="#ppt_w"/>
                                          </p:val>
                                        </p:tav>
                                      </p:tavLst>
                                    </p:anim>
                                    <p:anim calcmode="lin" valueType="num">
                                      <p:cBhvr>
                                        <p:cTn id="11" dur="4500" fill="hold"/>
                                        <p:tgtEl>
                                          <p:spTgt spid="13314"/>
                                        </p:tgtEl>
                                        <p:attrNameLst>
                                          <p:attrName>ppt_h</p:attrName>
                                        </p:attrNameLst>
                                      </p:cBhvr>
                                      <p:tavLst>
                                        <p:tav tm="0" fmla="#ppt_h*sin(2.5*pi*$)">
                                          <p:val>
                                            <p:fltVal val="0"/>
                                          </p:val>
                                        </p:tav>
                                        <p:tav tm="100000">
                                          <p:val>
                                            <p:fltVal val="1"/>
                                          </p:val>
                                        </p:tav>
                                      </p:tavLst>
                                    </p:anim>
                                  </p:childTnLst>
                                </p:cTn>
                              </p:par>
                              <p:par>
                                <p:cTn id="12" presetID="8" presetClass="emph" presetSubtype="0" repeatCount="indefinite" fill="hold" nodeType="withEffect">
                                  <p:stCondLst>
                                    <p:cond delay="0"/>
                                  </p:stCondLst>
                                  <p:childTnLst>
                                    <p:animRot by="21600000">
                                      <p:cBhvr>
                                        <p:cTn id="13" dur="4250" fill="hold"/>
                                        <p:tgtEl>
                                          <p:spTgt spid="13314"/>
                                        </p:tgtEl>
                                        <p:attrNameLst>
                                          <p:attrName>r</p:attrName>
                                        </p:attrNameLst>
                                      </p:cBhvr>
                                    </p:animRot>
                                  </p:childTnLst>
                                </p:cTn>
                              </p:par>
                              <p:par>
                                <p:cTn id="14" presetID="2" presetClass="exit" presetSubtype="6" fill="hold" nodeType="withEffect">
                                  <p:stCondLst>
                                    <p:cond delay="0"/>
                                  </p:stCondLst>
                                  <p:childTnLst>
                                    <p:anim calcmode="lin" valueType="num">
                                      <p:cBhvr additive="base">
                                        <p:cTn id="15" dur="5500"/>
                                        <p:tgtEl>
                                          <p:spTgt spid="13314"/>
                                        </p:tgtEl>
                                        <p:attrNameLst>
                                          <p:attrName>ppt_x</p:attrName>
                                        </p:attrNameLst>
                                      </p:cBhvr>
                                      <p:tavLst>
                                        <p:tav tm="0">
                                          <p:val>
                                            <p:strVal val="ppt_x"/>
                                          </p:val>
                                        </p:tav>
                                        <p:tav tm="100000">
                                          <p:val>
                                            <p:strVal val="1+ppt_w/2"/>
                                          </p:val>
                                        </p:tav>
                                      </p:tavLst>
                                    </p:anim>
                                    <p:anim calcmode="lin" valueType="num">
                                      <p:cBhvr additive="base">
                                        <p:cTn id="16" dur="5500"/>
                                        <p:tgtEl>
                                          <p:spTgt spid="13314"/>
                                        </p:tgtEl>
                                        <p:attrNameLst>
                                          <p:attrName>ppt_y</p:attrName>
                                        </p:attrNameLst>
                                      </p:cBhvr>
                                      <p:tavLst>
                                        <p:tav tm="0">
                                          <p:val>
                                            <p:strVal val="ppt_y"/>
                                          </p:val>
                                        </p:tav>
                                        <p:tav tm="100000">
                                          <p:val>
                                            <p:strVal val="1+ppt_h/2"/>
                                          </p:val>
                                        </p:tav>
                                      </p:tavLst>
                                    </p:anim>
                                    <p:set>
                                      <p:cBhvr>
                                        <p:cTn id="17" dur="1" fill="hold">
                                          <p:stCondLst>
                                            <p:cond delay="5499"/>
                                          </p:stCondLst>
                                        </p:cTn>
                                        <p:tgtEl>
                                          <p:spTgt spid="13314"/>
                                        </p:tgtEl>
                                        <p:attrNameLst>
                                          <p:attrName>style.visibility</p:attrName>
                                        </p:attrNameLst>
                                      </p:cBhvr>
                                      <p:to>
                                        <p:strVal val="hidden"/>
                                      </p:to>
                                    </p:set>
                                  </p:childTnLst>
                                </p:cTn>
                              </p:par>
                              <p:par>
                                <p:cTn id="18" presetID="19" presetClass="entr" presetSubtype="5"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4500" fill="hold"/>
                                        <p:tgtEl>
                                          <p:spTgt spid="3"/>
                                        </p:tgtEl>
                                        <p:attrNameLst>
                                          <p:attrName>ppt_w</p:attrName>
                                        </p:attrNameLst>
                                      </p:cBhvr>
                                      <p:tavLst>
                                        <p:tav tm="0">
                                          <p:val>
                                            <p:strVal val="#ppt_w"/>
                                          </p:val>
                                        </p:tav>
                                        <p:tav tm="100000">
                                          <p:val>
                                            <p:strVal val="#ppt_w"/>
                                          </p:val>
                                        </p:tav>
                                      </p:tavLst>
                                    </p:anim>
                                    <p:anim calcmode="lin" valueType="num">
                                      <p:cBhvr>
                                        <p:cTn id="21" dur="4500" fill="hold"/>
                                        <p:tgtEl>
                                          <p:spTgt spid="3"/>
                                        </p:tgtEl>
                                        <p:attrNameLst>
                                          <p:attrName>ppt_h</p:attrName>
                                        </p:attrNameLst>
                                      </p:cBhvr>
                                      <p:tavLst>
                                        <p:tav tm="0" fmla="#ppt_h*sin(2.5*pi*$)">
                                          <p:val>
                                            <p:fltVal val="0"/>
                                          </p:val>
                                        </p:tav>
                                        <p:tav tm="100000">
                                          <p:val>
                                            <p:fltVal val="1"/>
                                          </p:val>
                                        </p:tav>
                                      </p:tavLst>
                                    </p:anim>
                                  </p:childTnLst>
                                </p:cTn>
                              </p:par>
                              <p:par>
                                <p:cTn id="22" presetID="8" presetClass="emph" presetSubtype="0" repeatCount="indefinite" fill="hold" nodeType="withEffect">
                                  <p:stCondLst>
                                    <p:cond delay="0"/>
                                  </p:stCondLst>
                                  <p:childTnLst>
                                    <p:animRot by="-21600000">
                                      <p:cBhvr>
                                        <p:cTn id="23" dur="4250" fill="hold"/>
                                        <p:tgtEl>
                                          <p:spTgt spid="3"/>
                                        </p:tgtEl>
                                        <p:attrNameLst>
                                          <p:attrName>r</p:attrName>
                                        </p:attrNameLst>
                                      </p:cBhvr>
                                    </p:animRot>
                                  </p:childTnLst>
                                </p:cTn>
                              </p:par>
                              <p:par>
                                <p:cTn id="24" presetID="2" presetClass="exit" presetSubtype="12" fill="hold" nodeType="withEffect">
                                  <p:stCondLst>
                                    <p:cond delay="0"/>
                                  </p:stCondLst>
                                  <p:childTnLst>
                                    <p:anim calcmode="lin" valueType="num">
                                      <p:cBhvr additive="base">
                                        <p:cTn id="25" dur="5500"/>
                                        <p:tgtEl>
                                          <p:spTgt spid="3"/>
                                        </p:tgtEl>
                                        <p:attrNameLst>
                                          <p:attrName>ppt_x</p:attrName>
                                        </p:attrNameLst>
                                      </p:cBhvr>
                                      <p:tavLst>
                                        <p:tav tm="0">
                                          <p:val>
                                            <p:strVal val="ppt_x"/>
                                          </p:val>
                                        </p:tav>
                                        <p:tav tm="100000">
                                          <p:val>
                                            <p:strVal val="0-ppt_w/2"/>
                                          </p:val>
                                        </p:tav>
                                      </p:tavLst>
                                    </p:anim>
                                    <p:anim calcmode="lin" valueType="num">
                                      <p:cBhvr additive="base">
                                        <p:cTn id="26" dur="5500"/>
                                        <p:tgtEl>
                                          <p:spTgt spid="3"/>
                                        </p:tgtEl>
                                        <p:attrNameLst>
                                          <p:attrName>ppt_y</p:attrName>
                                        </p:attrNameLst>
                                      </p:cBhvr>
                                      <p:tavLst>
                                        <p:tav tm="0">
                                          <p:val>
                                            <p:strVal val="ppt_y"/>
                                          </p:val>
                                        </p:tav>
                                        <p:tav tm="100000">
                                          <p:val>
                                            <p:strVal val="1+ppt_h/2"/>
                                          </p:val>
                                        </p:tav>
                                      </p:tavLst>
                                    </p:anim>
                                    <p:set>
                                      <p:cBhvr>
                                        <p:cTn id="27" dur="1" fill="hold">
                                          <p:stCondLst>
                                            <p:cond delay="5499"/>
                                          </p:stCondLst>
                                        </p:cTn>
                                        <p:tgtEl>
                                          <p:spTgt spid="3"/>
                                        </p:tgtEl>
                                        <p:attrNameLst>
                                          <p:attrName>style.visibility</p:attrName>
                                        </p:attrNameLst>
                                      </p:cBhvr>
                                      <p:to>
                                        <p:strVal val="hidden"/>
                                      </p:to>
                                    </p:set>
                                  </p:childTnLst>
                                </p:cTn>
                              </p:par>
                              <p:par>
                                <p:cTn id="28" presetID="19" presetClass="entr" presetSubtype="5"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4500" fill="hold"/>
                                        <p:tgtEl>
                                          <p:spTgt spid="4"/>
                                        </p:tgtEl>
                                        <p:attrNameLst>
                                          <p:attrName>ppt_w</p:attrName>
                                        </p:attrNameLst>
                                      </p:cBhvr>
                                      <p:tavLst>
                                        <p:tav tm="0">
                                          <p:val>
                                            <p:strVal val="#ppt_w"/>
                                          </p:val>
                                        </p:tav>
                                        <p:tav tm="100000">
                                          <p:val>
                                            <p:strVal val="#ppt_w"/>
                                          </p:val>
                                        </p:tav>
                                      </p:tavLst>
                                    </p:anim>
                                    <p:anim calcmode="lin" valueType="num">
                                      <p:cBhvr>
                                        <p:cTn id="31" dur="4500" fill="hold"/>
                                        <p:tgtEl>
                                          <p:spTgt spid="4"/>
                                        </p:tgtEl>
                                        <p:attrNameLst>
                                          <p:attrName>ppt_h</p:attrName>
                                        </p:attrNameLst>
                                      </p:cBhvr>
                                      <p:tavLst>
                                        <p:tav tm="0" fmla="#ppt_h*sin(2.5*pi*$)">
                                          <p:val>
                                            <p:fltVal val="0"/>
                                          </p:val>
                                        </p:tav>
                                        <p:tav tm="100000">
                                          <p:val>
                                            <p:fltVal val="1"/>
                                          </p:val>
                                        </p:tav>
                                      </p:tavLst>
                                    </p:anim>
                                  </p:childTnLst>
                                </p:cTn>
                              </p:par>
                              <p:par>
                                <p:cTn id="32" presetID="8" presetClass="emph" presetSubtype="0" repeatCount="indefinite" fill="hold" nodeType="withEffect">
                                  <p:stCondLst>
                                    <p:cond delay="0"/>
                                  </p:stCondLst>
                                  <p:childTnLst>
                                    <p:animRot by="-21600000">
                                      <p:cBhvr>
                                        <p:cTn id="33" dur="4250" fill="hold"/>
                                        <p:tgtEl>
                                          <p:spTgt spid="4"/>
                                        </p:tgtEl>
                                        <p:attrNameLst>
                                          <p:attrName>r</p:attrName>
                                        </p:attrNameLst>
                                      </p:cBhvr>
                                    </p:animRot>
                                  </p:childTnLst>
                                </p:cTn>
                              </p:par>
                              <p:par>
                                <p:cTn id="34" presetID="2" presetClass="exit" presetSubtype="3" fill="hold" nodeType="withEffect">
                                  <p:stCondLst>
                                    <p:cond delay="0"/>
                                  </p:stCondLst>
                                  <p:childTnLst>
                                    <p:anim calcmode="lin" valueType="num">
                                      <p:cBhvr additive="base">
                                        <p:cTn id="35" dur="5500"/>
                                        <p:tgtEl>
                                          <p:spTgt spid="4"/>
                                        </p:tgtEl>
                                        <p:attrNameLst>
                                          <p:attrName>ppt_x</p:attrName>
                                        </p:attrNameLst>
                                      </p:cBhvr>
                                      <p:tavLst>
                                        <p:tav tm="0">
                                          <p:val>
                                            <p:strVal val="ppt_x"/>
                                          </p:val>
                                        </p:tav>
                                        <p:tav tm="100000">
                                          <p:val>
                                            <p:strVal val="1+ppt_w/2"/>
                                          </p:val>
                                        </p:tav>
                                      </p:tavLst>
                                    </p:anim>
                                    <p:anim calcmode="lin" valueType="num">
                                      <p:cBhvr additive="base">
                                        <p:cTn id="36" dur="5500"/>
                                        <p:tgtEl>
                                          <p:spTgt spid="4"/>
                                        </p:tgtEl>
                                        <p:attrNameLst>
                                          <p:attrName>ppt_y</p:attrName>
                                        </p:attrNameLst>
                                      </p:cBhvr>
                                      <p:tavLst>
                                        <p:tav tm="0">
                                          <p:val>
                                            <p:strVal val="ppt_y"/>
                                          </p:val>
                                        </p:tav>
                                        <p:tav tm="100000">
                                          <p:val>
                                            <p:strVal val="0-ppt_h/2"/>
                                          </p:val>
                                        </p:tav>
                                      </p:tavLst>
                                    </p:anim>
                                    <p:set>
                                      <p:cBhvr>
                                        <p:cTn id="37" dur="1" fill="hold">
                                          <p:stCondLst>
                                            <p:cond delay="5499"/>
                                          </p:stCondLst>
                                        </p:cTn>
                                        <p:tgtEl>
                                          <p:spTgt spid="4"/>
                                        </p:tgtEl>
                                        <p:attrNameLst>
                                          <p:attrName>style.visibility</p:attrName>
                                        </p:attrNameLst>
                                      </p:cBhvr>
                                      <p:to>
                                        <p:strVal val="hidden"/>
                                      </p:to>
                                    </p:set>
                                  </p:childTnLst>
                                </p:cTn>
                              </p:par>
                              <p:par>
                                <p:cTn id="38" presetID="19" presetClass="entr" presetSubtype="5" fill="hold"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p:cTn id="40" dur="4500" fill="hold"/>
                                        <p:tgtEl>
                                          <p:spTgt spid="5"/>
                                        </p:tgtEl>
                                        <p:attrNameLst>
                                          <p:attrName>ppt_w</p:attrName>
                                        </p:attrNameLst>
                                      </p:cBhvr>
                                      <p:tavLst>
                                        <p:tav tm="0">
                                          <p:val>
                                            <p:strVal val="#ppt_w"/>
                                          </p:val>
                                        </p:tav>
                                        <p:tav tm="100000">
                                          <p:val>
                                            <p:strVal val="#ppt_w"/>
                                          </p:val>
                                        </p:tav>
                                      </p:tavLst>
                                    </p:anim>
                                    <p:anim calcmode="lin" valueType="num">
                                      <p:cBhvr>
                                        <p:cTn id="41" dur="4500" fill="hold"/>
                                        <p:tgtEl>
                                          <p:spTgt spid="5"/>
                                        </p:tgtEl>
                                        <p:attrNameLst>
                                          <p:attrName>ppt_h</p:attrName>
                                        </p:attrNameLst>
                                      </p:cBhvr>
                                      <p:tavLst>
                                        <p:tav tm="0" fmla="#ppt_h*sin(2.5*pi*$)">
                                          <p:val>
                                            <p:fltVal val="0"/>
                                          </p:val>
                                        </p:tav>
                                        <p:tav tm="100000">
                                          <p:val>
                                            <p:fltVal val="1"/>
                                          </p:val>
                                        </p:tav>
                                      </p:tavLst>
                                    </p:anim>
                                  </p:childTnLst>
                                </p:cTn>
                              </p:par>
                              <p:par>
                                <p:cTn id="42" presetID="8" presetClass="emph" presetSubtype="0" repeatCount="indefinite" fill="hold" nodeType="withEffect">
                                  <p:stCondLst>
                                    <p:cond delay="0"/>
                                  </p:stCondLst>
                                  <p:childTnLst>
                                    <p:animRot by="21600000">
                                      <p:cBhvr>
                                        <p:cTn id="43" dur="4250" fill="hold"/>
                                        <p:tgtEl>
                                          <p:spTgt spid="5"/>
                                        </p:tgtEl>
                                        <p:attrNameLst>
                                          <p:attrName>r</p:attrName>
                                        </p:attrNameLst>
                                      </p:cBhvr>
                                    </p:animRot>
                                  </p:childTnLst>
                                </p:cTn>
                              </p:par>
                              <p:par>
                                <p:cTn id="44" presetID="2" presetClass="exit" presetSubtype="9" fill="hold" nodeType="withEffect">
                                  <p:stCondLst>
                                    <p:cond delay="0"/>
                                  </p:stCondLst>
                                  <p:childTnLst>
                                    <p:anim calcmode="lin" valueType="num">
                                      <p:cBhvr additive="base">
                                        <p:cTn id="45" dur="5500"/>
                                        <p:tgtEl>
                                          <p:spTgt spid="5"/>
                                        </p:tgtEl>
                                        <p:attrNameLst>
                                          <p:attrName>ppt_x</p:attrName>
                                        </p:attrNameLst>
                                      </p:cBhvr>
                                      <p:tavLst>
                                        <p:tav tm="0">
                                          <p:val>
                                            <p:strVal val="ppt_x"/>
                                          </p:val>
                                        </p:tav>
                                        <p:tav tm="100000">
                                          <p:val>
                                            <p:strVal val="0-ppt_w/2"/>
                                          </p:val>
                                        </p:tav>
                                      </p:tavLst>
                                    </p:anim>
                                    <p:anim calcmode="lin" valueType="num">
                                      <p:cBhvr additive="base">
                                        <p:cTn id="46" dur="5500"/>
                                        <p:tgtEl>
                                          <p:spTgt spid="5"/>
                                        </p:tgtEl>
                                        <p:attrNameLst>
                                          <p:attrName>ppt_y</p:attrName>
                                        </p:attrNameLst>
                                      </p:cBhvr>
                                      <p:tavLst>
                                        <p:tav tm="0">
                                          <p:val>
                                            <p:strVal val="ppt_y"/>
                                          </p:val>
                                        </p:tav>
                                        <p:tav tm="100000">
                                          <p:val>
                                            <p:strVal val="0-ppt_h/2"/>
                                          </p:val>
                                        </p:tav>
                                      </p:tavLst>
                                    </p:anim>
                                    <p:set>
                                      <p:cBhvr>
                                        <p:cTn id="47" dur="1" fill="hold">
                                          <p:stCondLst>
                                            <p:cond delay="5499"/>
                                          </p:stCondLst>
                                        </p:cTn>
                                        <p:tgtEl>
                                          <p:spTgt spid="5"/>
                                        </p:tgtEl>
                                        <p:attrNameLst>
                                          <p:attrName>style.visibility</p:attrName>
                                        </p:attrNameLst>
                                      </p:cBhvr>
                                      <p:to>
                                        <p:strVal val="hidden"/>
                                      </p:to>
                                    </p:set>
                                  </p:childTnLst>
                                </p:cTn>
                              </p:par>
                              <p:par>
                                <p:cTn id="48" presetID="23" presetClass="entr" presetSubtype="272" fill="hold" nodeType="withEffect">
                                  <p:stCondLst>
                                    <p:cond delay="500"/>
                                  </p:stCondLst>
                                  <p:childTnLst>
                                    <p:set>
                                      <p:cBhvr>
                                        <p:cTn id="49" dur="1" fill="hold">
                                          <p:stCondLst>
                                            <p:cond delay="0"/>
                                          </p:stCondLst>
                                        </p:cTn>
                                        <p:tgtEl>
                                          <p:spTgt spid="7"/>
                                        </p:tgtEl>
                                        <p:attrNameLst>
                                          <p:attrName>style.visibility</p:attrName>
                                        </p:attrNameLst>
                                      </p:cBhvr>
                                      <p:to>
                                        <p:strVal val="visible"/>
                                      </p:to>
                                    </p:set>
                                    <p:anim calcmode="lin" valueType="num">
                                      <p:cBhvr>
                                        <p:cTn id="50" dur="4000" fill="hold"/>
                                        <p:tgtEl>
                                          <p:spTgt spid="7"/>
                                        </p:tgtEl>
                                        <p:attrNameLst>
                                          <p:attrName>ppt_w</p:attrName>
                                        </p:attrNameLst>
                                      </p:cBhvr>
                                      <p:tavLst>
                                        <p:tav tm="0">
                                          <p:val>
                                            <p:strVal val="2/3*#ppt_w"/>
                                          </p:val>
                                        </p:tav>
                                        <p:tav tm="100000">
                                          <p:val>
                                            <p:strVal val="#ppt_w"/>
                                          </p:val>
                                        </p:tav>
                                      </p:tavLst>
                                    </p:anim>
                                    <p:anim calcmode="lin" valueType="num">
                                      <p:cBhvr>
                                        <p:cTn id="51" dur="4000" fill="hold"/>
                                        <p:tgtEl>
                                          <p:spTgt spid="7"/>
                                        </p:tgtEl>
                                        <p:attrNameLst>
                                          <p:attrName>ppt_h</p:attrName>
                                        </p:attrNameLst>
                                      </p:cBhvr>
                                      <p:tavLst>
                                        <p:tav tm="0">
                                          <p:val>
                                            <p:strVal val="2/3*#ppt_h"/>
                                          </p:val>
                                        </p:tav>
                                        <p:tav tm="100000">
                                          <p:val>
                                            <p:strVal val="#ppt_h"/>
                                          </p:val>
                                        </p:tav>
                                      </p:tavLst>
                                    </p:anim>
                                  </p:childTnLst>
                                </p:cTn>
                              </p:par>
                              <p:par>
                                <p:cTn id="52" presetID="16" presetClass="entr" presetSubtype="37" fill="hold" nodeType="withEffect">
                                  <p:stCondLst>
                                    <p:cond delay="500"/>
                                  </p:stCondLst>
                                  <p:childTnLst>
                                    <p:set>
                                      <p:cBhvr>
                                        <p:cTn id="53" dur="1" fill="hold">
                                          <p:stCondLst>
                                            <p:cond delay="0"/>
                                          </p:stCondLst>
                                        </p:cTn>
                                        <p:tgtEl>
                                          <p:spTgt spid="7"/>
                                        </p:tgtEl>
                                        <p:attrNameLst>
                                          <p:attrName>style.visibility</p:attrName>
                                        </p:attrNameLst>
                                      </p:cBhvr>
                                      <p:to>
                                        <p:strVal val="visible"/>
                                      </p:to>
                                    </p:set>
                                    <p:animEffect transition="in" filter="barn(outVertical)">
                                      <p:cBhvr>
                                        <p:cTn id="54" dur="4000"/>
                                        <p:tgtEl>
                                          <p:spTgt spid="7"/>
                                        </p:tgtEl>
                                      </p:cBhvr>
                                    </p:animEffect>
                                  </p:childTnLst>
                                </p:cTn>
                              </p:par>
                              <p:par>
                                <p:cTn id="55" presetID="6" presetClass="emph" presetSubtype="0" fill="hold" grpId="0" nodeType="withEffect">
                                  <p:stCondLst>
                                    <p:cond delay="0"/>
                                  </p:stCondLst>
                                  <p:childTnLst>
                                    <p:animScale>
                                      <p:cBhvr>
                                        <p:cTn id="56" dur="6000" fill="hold"/>
                                        <p:tgtEl>
                                          <p:spTgt spid="8"/>
                                        </p:tgtEl>
                                      </p:cBhvr>
                                      <p:by x="400000" y="400000"/>
                                    </p:animScale>
                                  </p:childTnLst>
                                </p:cTn>
                              </p:par>
                              <p:par>
                                <p:cTn id="57" presetID="14" presetClass="exit" presetSubtype="10" fill="hold" grpId="1" nodeType="withEffect">
                                  <p:stCondLst>
                                    <p:cond delay="0"/>
                                  </p:stCondLst>
                                  <p:childTnLst>
                                    <p:animEffect transition="out" filter="randombar(horizontal)">
                                      <p:cBhvr>
                                        <p:cTn id="58" dur="6250"/>
                                        <p:tgtEl>
                                          <p:spTgt spid="8"/>
                                        </p:tgtEl>
                                      </p:cBhvr>
                                    </p:animEffect>
                                    <p:set>
                                      <p:cBhvr>
                                        <p:cTn id="59" dur="1" fill="hold">
                                          <p:stCondLst>
                                            <p:cond delay="624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9"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Diapositiva14"/>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b="-49910"/>
          <a:stretch/>
        </p:blipFill>
        <p:spPr>
          <a:xfrm>
            <a:off x="0" y="20289"/>
            <a:ext cx="9144000" cy="10280822"/>
          </a:xfrm>
          <a:prstGeom prst="rect">
            <a:avLst/>
          </a:prstGeom>
          <a:noFill/>
          <a:ln>
            <a:noFill/>
          </a:ln>
        </p:spPr>
      </p:pic>
      <p:pic>
        <p:nvPicPr>
          <p:cNvPr id="8"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flipH="1">
            <a:off x="4572000" y="0"/>
            <a:ext cx="4572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2951" y="5800"/>
            <a:ext cx="4551929" cy="685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108520" y="0"/>
            <a:ext cx="9284975"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906878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par>
                                <p:cTn id="8" presetID="17" presetClass="exit" presetSubtype="8" fill="hold" nodeType="withEffect">
                                  <p:stCondLst>
                                    <p:cond delay="0"/>
                                  </p:stCondLst>
                                  <p:childTnLst>
                                    <p:anim calcmode="lin" valueType="num">
                                      <p:cBhvr>
                                        <p:cTn id="9" dur="4000"/>
                                        <p:tgtEl>
                                          <p:spTgt spid="6"/>
                                        </p:tgtEl>
                                        <p:attrNameLst>
                                          <p:attrName>ppt_x</p:attrName>
                                        </p:attrNameLst>
                                      </p:cBhvr>
                                      <p:tavLst>
                                        <p:tav tm="0">
                                          <p:val>
                                            <p:strVal val="ppt_x"/>
                                          </p:val>
                                        </p:tav>
                                        <p:tav tm="100000">
                                          <p:val>
                                            <p:strVal val="ppt_x-ppt_w/2"/>
                                          </p:val>
                                        </p:tav>
                                      </p:tavLst>
                                    </p:anim>
                                    <p:anim calcmode="lin" valueType="num">
                                      <p:cBhvr>
                                        <p:cTn id="10" dur="4000"/>
                                        <p:tgtEl>
                                          <p:spTgt spid="6"/>
                                        </p:tgtEl>
                                        <p:attrNameLst>
                                          <p:attrName>ppt_y</p:attrName>
                                        </p:attrNameLst>
                                      </p:cBhvr>
                                      <p:tavLst>
                                        <p:tav tm="0">
                                          <p:val>
                                            <p:strVal val="ppt_y"/>
                                          </p:val>
                                        </p:tav>
                                        <p:tav tm="100000">
                                          <p:val>
                                            <p:strVal val="ppt_y"/>
                                          </p:val>
                                        </p:tav>
                                      </p:tavLst>
                                    </p:anim>
                                    <p:anim calcmode="lin" valueType="num">
                                      <p:cBhvr>
                                        <p:cTn id="11" dur="4000"/>
                                        <p:tgtEl>
                                          <p:spTgt spid="6"/>
                                        </p:tgtEl>
                                        <p:attrNameLst>
                                          <p:attrName>ppt_w</p:attrName>
                                        </p:attrNameLst>
                                      </p:cBhvr>
                                      <p:tavLst>
                                        <p:tav tm="0">
                                          <p:val>
                                            <p:strVal val="ppt_w"/>
                                          </p:val>
                                        </p:tav>
                                        <p:tav tm="100000">
                                          <p:val>
                                            <p:fltVal val="0"/>
                                          </p:val>
                                        </p:tav>
                                      </p:tavLst>
                                    </p:anim>
                                    <p:anim calcmode="lin" valueType="num">
                                      <p:cBhvr>
                                        <p:cTn id="12" dur="4000"/>
                                        <p:tgtEl>
                                          <p:spTgt spid="6"/>
                                        </p:tgtEl>
                                        <p:attrNameLst>
                                          <p:attrName>ppt_h</p:attrName>
                                        </p:attrNameLst>
                                      </p:cBhvr>
                                      <p:tavLst>
                                        <p:tav tm="0">
                                          <p:val>
                                            <p:strVal val="ppt_h"/>
                                          </p:val>
                                        </p:tav>
                                        <p:tav tm="100000">
                                          <p:val>
                                            <p:strVal val="ppt_h"/>
                                          </p:val>
                                        </p:tav>
                                      </p:tavLst>
                                    </p:anim>
                                    <p:set>
                                      <p:cBhvr>
                                        <p:cTn id="13" dur="1" fill="hold">
                                          <p:stCondLst>
                                            <p:cond delay="3999"/>
                                          </p:stCondLst>
                                        </p:cTn>
                                        <p:tgtEl>
                                          <p:spTgt spid="6"/>
                                        </p:tgtEl>
                                        <p:attrNameLst>
                                          <p:attrName>style.visibility</p:attrName>
                                        </p:attrNameLst>
                                      </p:cBhvr>
                                      <p:to>
                                        <p:strVal val="hidden"/>
                                      </p:to>
                                    </p:set>
                                  </p:childTnLst>
                                </p:cTn>
                              </p:par>
                              <p:par>
                                <p:cTn id="14" presetID="17" presetClass="exit" presetSubtype="2" fill="hold" nodeType="withEffect">
                                  <p:stCondLst>
                                    <p:cond delay="0"/>
                                  </p:stCondLst>
                                  <p:childTnLst>
                                    <p:anim calcmode="lin" valueType="num">
                                      <p:cBhvr>
                                        <p:cTn id="15" dur="4000"/>
                                        <p:tgtEl>
                                          <p:spTgt spid="8"/>
                                        </p:tgtEl>
                                        <p:attrNameLst>
                                          <p:attrName>ppt_x</p:attrName>
                                        </p:attrNameLst>
                                      </p:cBhvr>
                                      <p:tavLst>
                                        <p:tav tm="0">
                                          <p:val>
                                            <p:strVal val="ppt_x"/>
                                          </p:val>
                                        </p:tav>
                                        <p:tav tm="100000">
                                          <p:val>
                                            <p:strVal val="ppt_x+ppt_w/2"/>
                                          </p:val>
                                        </p:tav>
                                      </p:tavLst>
                                    </p:anim>
                                    <p:anim calcmode="lin" valueType="num">
                                      <p:cBhvr>
                                        <p:cTn id="16" dur="4000"/>
                                        <p:tgtEl>
                                          <p:spTgt spid="8"/>
                                        </p:tgtEl>
                                        <p:attrNameLst>
                                          <p:attrName>ppt_y</p:attrName>
                                        </p:attrNameLst>
                                      </p:cBhvr>
                                      <p:tavLst>
                                        <p:tav tm="0">
                                          <p:val>
                                            <p:strVal val="ppt_y"/>
                                          </p:val>
                                        </p:tav>
                                        <p:tav tm="100000">
                                          <p:val>
                                            <p:strVal val="ppt_y"/>
                                          </p:val>
                                        </p:tav>
                                      </p:tavLst>
                                    </p:anim>
                                    <p:anim calcmode="lin" valueType="num">
                                      <p:cBhvr>
                                        <p:cTn id="17" dur="4000"/>
                                        <p:tgtEl>
                                          <p:spTgt spid="8"/>
                                        </p:tgtEl>
                                        <p:attrNameLst>
                                          <p:attrName>ppt_w</p:attrName>
                                        </p:attrNameLst>
                                      </p:cBhvr>
                                      <p:tavLst>
                                        <p:tav tm="0">
                                          <p:val>
                                            <p:strVal val="ppt_w"/>
                                          </p:val>
                                        </p:tav>
                                        <p:tav tm="100000">
                                          <p:val>
                                            <p:fltVal val="0"/>
                                          </p:val>
                                        </p:tav>
                                      </p:tavLst>
                                    </p:anim>
                                    <p:anim calcmode="lin" valueType="num">
                                      <p:cBhvr>
                                        <p:cTn id="18" dur="4000"/>
                                        <p:tgtEl>
                                          <p:spTgt spid="8"/>
                                        </p:tgtEl>
                                        <p:attrNameLst>
                                          <p:attrName>ppt_h</p:attrName>
                                        </p:attrNameLst>
                                      </p:cBhvr>
                                      <p:tavLst>
                                        <p:tav tm="0">
                                          <p:val>
                                            <p:strVal val="ppt_h"/>
                                          </p:val>
                                        </p:tav>
                                        <p:tav tm="100000">
                                          <p:val>
                                            <p:strVal val="ppt_h"/>
                                          </p:val>
                                        </p:tav>
                                      </p:tavLst>
                                    </p:anim>
                                    <p:set>
                                      <p:cBhvr>
                                        <p:cTn id="19" dur="1" fill="hold">
                                          <p:stCondLst>
                                            <p:cond delay="3999"/>
                                          </p:stCondLst>
                                        </p:cTn>
                                        <p:tgtEl>
                                          <p:spTgt spid="8"/>
                                        </p:tgtEl>
                                        <p:attrNameLst>
                                          <p:attrName>style.visibility</p:attrName>
                                        </p:attrNameLst>
                                      </p:cBhvr>
                                      <p:to>
                                        <p:strVal val="hidden"/>
                                      </p:to>
                                    </p:set>
                                  </p:childTnLst>
                                </p:cTn>
                              </p:par>
                              <p:par>
                                <p:cTn id="20" presetID="23" presetClass="entr" presetSubtype="28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4000" fill="hold"/>
                                        <p:tgtEl>
                                          <p:spTgt spid="7"/>
                                        </p:tgtEl>
                                        <p:attrNameLst>
                                          <p:attrName>ppt_w</p:attrName>
                                        </p:attrNameLst>
                                      </p:cBhvr>
                                      <p:tavLst>
                                        <p:tav tm="0">
                                          <p:val>
                                            <p:strVal val="4/3*#ppt_w"/>
                                          </p:val>
                                        </p:tav>
                                        <p:tav tm="100000">
                                          <p:val>
                                            <p:strVal val="#ppt_w"/>
                                          </p:val>
                                        </p:tav>
                                      </p:tavLst>
                                    </p:anim>
                                    <p:anim calcmode="lin" valueType="num">
                                      <p:cBhvr>
                                        <p:cTn id="23" dur="4000" fill="hold"/>
                                        <p:tgtEl>
                                          <p:spTgt spid="7"/>
                                        </p:tgtEl>
                                        <p:attrNameLst>
                                          <p:attrName>ppt_h</p:attrName>
                                        </p:attrNameLst>
                                      </p:cBhvr>
                                      <p:tavLst>
                                        <p:tav tm="0">
                                          <p:val>
                                            <p:strVal val="4/3*#ppt_h"/>
                                          </p:val>
                                        </p:tav>
                                        <p:tav tm="100000">
                                          <p:val>
                                            <p:strVal val="#ppt_h"/>
                                          </p:val>
                                        </p:tav>
                                      </p:tavLst>
                                    </p:anim>
                                  </p:childTnLst>
                                </p:cTn>
                              </p:par>
                              <p:par>
                                <p:cTn id="24" presetID="10" presetClass="entr" presetSubtype="0"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flipH="1">
            <a:off x="-2087" y="-32465"/>
            <a:ext cx="9144000" cy="6841843"/>
          </a:xfrm>
          <a:prstGeom prst="rect">
            <a:avLst/>
          </a:prstGeom>
          <a:gradFill flip="none" rotWithShape="1">
            <a:gsLst>
              <a:gs pos="15000">
                <a:schemeClr val="accent5">
                  <a:lumMod val="34000"/>
                </a:schemeClr>
              </a:gs>
              <a:gs pos="5000">
                <a:schemeClr val="accent5">
                  <a:lumMod val="23000"/>
                </a:schemeClr>
              </a:gs>
              <a:gs pos="59000">
                <a:schemeClr val="accent2">
                  <a:lumMod val="0"/>
                </a:schemeClr>
              </a:gs>
              <a:gs pos="100000">
                <a:srgbClr val="663012">
                  <a:lumMod val="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pic>
        <p:nvPicPr>
          <p:cNvPr id="13"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923928" y="2780928"/>
            <a:ext cx="1300510" cy="13303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14 Imagen" descr="Diapositiva3"/>
          <p:cNvPicPr>
            <a:picLocks noGrp="1" noChangeAspect="1"/>
          </p:cNvPicPr>
          <p:nvPr isPhoto="1"/>
        </p:nvPicPr>
        <p:blipFill>
          <a:blip r:embed="rId4" cstate="print">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pic>
        <p:nvPicPr>
          <p:cNvPr id="4" name="3 Imagen" descr="Imagen19"/>
          <p:cNvPicPr>
            <a:picLocks noGrp="1" noChangeAspect="1"/>
          </p:cNvPicPr>
          <p:nvPr isPhoto="1"/>
        </p:nvPicPr>
        <p:blipFill rotWithShape="1">
          <a:blip r:embed="rId5" cstate="email">
            <a:lum/>
            <a:extLst>
              <a:ext uri="{28A0092B-C50C-407E-A947-70E740481C1C}">
                <a14:useLocalDpi xmlns:a14="http://schemas.microsoft.com/office/drawing/2010/main"/>
              </a:ext>
            </a:extLst>
          </a:blip>
          <a:srcRect/>
          <a:stretch/>
        </p:blipFill>
        <p:spPr>
          <a:xfrm rot="8034707" flipH="1">
            <a:off x="3291692" y="3999226"/>
            <a:ext cx="2479899" cy="2298326"/>
          </a:xfrm>
          <a:prstGeom prst="rect">
            <a:avLst/>
          </a:prstGeom>
          <a:noFill/>
          <a:ln>
            <a:noFill/>
          </a:ln>
        </p:spPr>
      </p:pic>
      <p:pic>
        <p:nvPicPr>
          <p:cNvPr id="3" name="2 Imagen" descr="Imagen19"/>
          <p:cNvPicPr>
            <a:picLocks noGrp="1" noChangeAspect="1"/>
          </p:cNvPicPr>
          <p:nvPr isPhoto="1"/>
        </p:nvPicPr>
        <p:blipFill rotWithShape="1">
          <a:blip r:embed="rId5" cstate="email">
            <a:lum/>
            <a:extLst>
              <a:ext uri="{28A0092B-C50C-407E-A947-70E740481C1C}">
                <a14:useLocalDpi xmlns:a14="http://schemas.microsoft.com/office/drawing/2010/main"/>
              </a:ext>
            </a:extLst>
          </a:blip>
          <a:srcRect/>
          <a:stretch/>
        </p:blipFill>
        <p:spPr>
          <a:xfrm rot="2605917" flipH="1">
            <a:off x="5166549" y="2310621"/>
            <a:ext cx="2479899" cy="2298326"/>
          </a:xfrm>
          <a:prstGeom prst="rect">
            <a:avLst/>
          </a:prstGeom>
          <a:noFill/>
          <a:ln>
            <a:noFill/>
          </a:ln>
        </p:spPr>
      </p:pic>
      <p:pic>
        <p:nvPicPr>
          <p:cNvPr id="7" name="6 Imagen" descr="Imagen19"/>
          <p:cNvPicPr>
            <a:picLocks noGrp="1" noChangeAspect="1"/>
          </p:cNvPicPr>
          <p:nvPr isPhoto="1"/>
        </p:nvPicPr>
        <p:blipFill rotWithShape="1">
          <a:blip r:embed="rId5" cstate="email">
            <a:lum/>
            <a:extLst>
              <a:ext uri="{28A0092B-C50C-407E-A947-70E740481C1C}">
                <a14:useLocalDpi xmlns:a14="http://schemas.microsoft.com/office/drawing/2010/main"/>
              </a:ext>
            </a:extLst>
          </a:blip>
          <a:srcRect/>
          <a:stretch/>
        </p:blipFill>
        <p:spPr>
          <a:xfrm rot="5400000" flipH="1">
            <a:off x="4625229" y="3447778"/>
            <a:ext cx="2479899" cy="2298326"/>
          </a:xfrm>
          <a:prstGeom prst="rect">
            <a:avLst/>
          </a:prstGeom>
          <a:noFill/>
          <a:ln>
            <a:noFill/>
          </a:ln>
        </p:spPr>
      </p:pic>
      <p:pic>
        <p:nvPicPr>
          <p:cNvPr id="2" name="1 Imagen" descr="Imagen19"/>
          <p:cNvPicPr>
            <a:picLocks noGrp="1" noChangeAspect="1"/>
          </p:cNvPicPr>
          <p:nvPr isPhoto="1"/>
        </p:nvPicPr>
        <p:blipFill rotWithShape="1">
          <a:blip r:embed="rId5" cstate="email">
            <a:lum/>
            <a:extLst>
              <a:ext uri="{28A0092B-C50C-407E-A947-70E740481C1C}">
                <a14:useLocalDpi xmlns:a14="http://schemas.microsoft.com/office/drawing/2010/main"/>
              </a:ext>
            </a:extLst>
          </a:blip>
          <a:srcRect/>
          <a:stretch/>
        </p:blipFill>
        <p:spPr>
          <a:xfrm rot="18727362" flipH="1">
            <a:off x="3287863" y="541287"/>
            <a:ext cx="2479899" cy="2298326"/>
          </a:xfrm>
          <a:prstGeom prst="rect">
            <a:avLst/>
          </a:prstGeom>
          <a:noFill/>
          <a:ln>
            <a:noFill/>
          </a:ln>
        </p:spPr>
      </p:pic>
      <p:pic>
        <p:nvPicPr>
          <p:cNvPr id="5" name="4 Imagen" descr="Imagen19"/>
          <p:cNvPicPr>
            <a:picLocks noGrp="1" noChangeAspect="1"/>
          </p:cNvPicPr>
          <p:nvPr isPhoto="1"/>
        </p:nvPicPr>
        <p:blipFill rotWithShape="1">
          <a:blip r:embed="rId5" cstate="email">
            <a:lum/>
            <a:extLst>
              <a:ext uri="{28A0092B-C50C-407E-A947-70E740481C1C}">
                <a14:useLocalDpi xmlns:a14="http://schemas.microsoft.com/office/drawing/2010/main"/>
              </a:ext>
            </a:extLst>
          </a:blip>
          <a:srcRect/>
          <a:stretch/>
        </p:blipFill>
        <p:spPr>
          <a:xfrm rot="13453976" flipH="1">
            <a:off x="1637740" y="2239991"/>
            <a:ext cx="2479899" cy="2298326"/>
          </a:xfrm>
          <a:prstGeom prst="rect">
            <a:avLst/>
          </a:prstGeom>
          <a:noFill/>
          <a:ln>
            <a:noFill/>
          </a:ln>
        </p:spPr>
      </p:pic>
      <p:pic>
        <p:nvPicPr>
          <p:cNvPr id="8" name="7 Imagen" descr="Imagen19"/>
          <p:cNvPicPr>
            <a:picLocks noGrp="1" noChangeAspect="1"/>
          </p:cNvPicPr>
          <p:nvPr isPhoto="1"/>
        </p:nvPicPr>
        <p:blipFill rotWithShape="1">
          <a:blip r:embed="rId5" cstate="email">
            <a:lum/>
            <a:extLst>
              <a:ext uri="{28A0092B-C50C-407E-A947-70E740481C1C}">
                <a14:useLocalDpi xmlns:a14="http://schemas.microsoft.com/office/drawing/2010/main"/>
              </a:ext>
            </a:extLst>
          </a:blip>
          <a:srcRect/>
          <a:stretch/>
        </p:blipFill>
        <p:spPr>
          <a:xfrm rot="10800000" flipH="1">
            <a:off x="2051720" y="3501008"/>
            <a:ext cx="2479899" cy="2298326"/>
          </a:xfrm>
          <a:prstGeom prst="rect">
            <a:avLst/>
          </a:prstGeom>
          <a:noFill/>
          <a:ln>
            <a:noFill/>
          </a:ln>
        </p:spPr>
      </p:pic>
      <p:pic>
        <p:nvPicPr>
          <p:cNvPr id="10" name="9 Imagen" descr="Imagen19"/>
          <p:cNvPicPr>
            <a:picLocks noGrp="1" noChangeAspect="1"/>
          </p:cNvPicPr>
          <p:nvPr isPhoto="1"/>
        </p:nvPicPr>
        <p:blipFill rotWithShape="1">
          <a:blip r:embed="rId5" cstate="email">
            <a:lum/>
            <a:extLst>
              <a:ext uri="{28A0092B-C50C-407E-A947-70E740481C1C}">
                <a14:useLocalDpi xmlns:a14="http://schemas.microsoft.com/office/drawing/2010/main"/>
              </a:ext>
            </a:extLst>
          </a:blip>
          <a:srcRect/>
          <a:stretch/>
        </p:blipFill>
        <p:spPr>
          <a:xfrm rot="16200000" flipH="1">
            <a:off x="2104950" y="999507"/>
            <a:ext cx="2479899" cy="2298326"/>
          </a:xfrm>
          <a:prstGeom prst="rect">
            <a:avLst/>
          </a:prstGeom>
          <a:noFill/>
          <a:ln>
            <a:noFill/>
          </a:ln>
        </p:spPr>
      </p:pic>
      <p:pic>
        <p:nvPicPr>
          <p:cNvPr id="6" name="5 Imagen" descr="Imagen19"/>
          <p:cNvPicPr>
            <a:picLocks noGrp="1" noChangeAspect="1"/>
          </p:cNvPicPr>
          <p:nvPr isPhoto="1"/>
        </p:nvPicPr>
        <p:blipFill rotWithShape="1">
          <a:blip r:embed="rId5" cstate="email">
            <a:lum/>
            <a:extLst>
              <a:ext uri="{28A0092B-C50C-407E-A947-70E740481C1C}">
                <a14:useLocalDpi xmlns:a14="http://schemas.microsoft.com/office/drawing/2010/main"/>
              </a:ext>
            </a:extLst>
          </a:blip>
          <a:srcRect/>
          <a:stretch/>
        </p:blipFill>
        <p:spPr>
          <a:xfrm flipH="1">
            <a:off x="4644008" y="980728"/>
            <a:ext cx="2479899" cy="2298326"/>
          </a:xfrm>
          <a:prstGeom prst="rect">
            <a:avLst/>
          </a:prstGeom>
          <a:noFill/>
          <a:ln>
            <a:noFill/>
          </a:ln>
        </p:spPr>
      </p:pic>
      <p:pic>
        <p:nvPicPr>
          <p:cNvPr id="2050" name="Picture 2"/>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flipH="1">
            <a:off x="2411760" y="1268760"/>
            <a:ext cx="4180830" cy="42768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15 Rectángulo"/>
          <p:cNvSpPr/>
          <p:nvPr/>
        </p:nvSpPr>
        <p:spPr>
          <a:xfrm>
            <a:off x="-108520" y="-171400"/>
            <a:ext cx="9284975" cy="72906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948843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4000" fill="hold"/>
                                        <p:tgtEl>
                                          <p:spTgt spid="2"/>
                                        </p:tgtEl>
                                        <p:attrNameLst>
                                          <p:attrName>ppt_w</p:attrName>
                                        </p:attrNameLst>
                                      </p:cBhvr>
                                      <p:tavLst>
                                        <p:tav tm="0">
                                          <p:val>
                                            <p:strVal val="4/3*#ppt_w"/>
                                          </p:val>
                                        </p:tav>
                                        <p:tav tm="100000">
                                          <p:val>
                                            <p:strVal val="#ppt_w"/>
                                          </p:val>
                                        </p:tav>
                                      </p:tavLst>
                                    </p:anim>
                                    <p:anim calcmode="lin" valueType="num">
                                      <p:cBhvr>
                                        <p:cTn id="11" dur="4000" fill="hold"/>
                                        <p:tgtEl>
                                          <p:spTgt spid="2"/>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4000" fill="hold"/>
                                        <p:tgtEl>
                                          <p:spTgt spid="6"/>
                                        </p:tgtEl>
                                        <p:attrNameLst>
                                          <p:attrName>ppt_w</p:attrName>
                                        </p:attrNameLst>
                                      </p:cBhvr>
                                      <p:tavLst>
                                        <p:tav tm="0">
                                          <p:val>
                                            <p:strVal val="4/3*#ppt_w"/>
                                          </p:val>
                                        </p:tav>
                                        <p:tav tm="100000">
                                          <p:val>
                                            <p:strVal val="#ppt_w"/>
                                          </p:val>
                                        </p:tav>
                                      </p:tavLst>
                                    </p:anim>
                                    <p:anim calcmode="lin" valueType="num">
                                      <p:cBhvr>
                                        <p:cTn id="15" dur="4000" fill="hold"/>
                                        <p:tgtEl>
                                          <p:spTgt spid="6"/>
                                        </p:tgtEl>
                                        <p:attrNameLst>
                                          <p:attrName>ppt_h</p:attrName>
                                        </p:attrNameLst>
                                      </p:cBhvr>
                                      <p:tavLst>
                                        <p:tav tm="0">
                                          <p:val>
                                            <p:strVal val="4/3*#ppt_h"/>
                                          </p:val>
                                        </p:tav>
                                        <p:tav tm="100000">
                                          <p:val>
                                            <p:strVal val="#ppt_h"/>
                                          </p:val>
                                        </p:tav>
                                      </p:tavLst>
                                    </p:anim>
                                  </p:childTnLst>
                                </p:cTn>
                              </p:par>
                              <p:par>
                                <p:cTn id="16" presetID="23" presetClass="entr" presetSubtype="288"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4000" fill="hold"/>
                                        <p:tgtEl>
                                          <p:spTgt spid="3"/>
                                        </p:tgtEl>
                                        <p:attrNameLst>
                                          <p:attrName>ppt_w</p:attrName>
                                        </p:attrNameLst>
                                      </p:cBhvr>
                                      <p:tavLst>
                                        <p:tav tm="0">
                                          <p:val>
                                            <p:strVal val="4/3*#ppt_w"/>
                                          </p:val>
                                        </p:tav>
                                        <p:tav tm="100000">
                                          <p:val>
                                            <p:strVal val="#ppt_w"/>
                                          </p:val>
                                        </p:tav>
                                      </p:tavLst>
                                    </p:anim>
                                    <p:anim calcmode="lin" valueType="num">
                                      <p:cBhvr>
                                        <p:cTn id="19" dur="4000" fill="hold"/>
                                        <p:tgtEl>
                                          <p:spTgt spid="3"/>
                                        </p:tgtEl>
                                        <p:attrNameLst>
                                          <p:attrName>ppt_h</p:attrName>
                                        </p:attrNameLst>
                                      </p:cBhvr>
                                      <p:tavLst>
                                        <p:tav tm="0">
                                          <p:val>
                                            <p:strVal val="4/3*#ppt_h"/>
                                          </p:val>
                                        </p:tav>
                                        <p:tav tm="100000">
                                          <p:val>
                                            <p:strVal val="#ppt_h"/>
                                          </p:val>
                                        </p:tav>
                                      </p:tavLst>
                                    </p:anim>
                                  </p:childTnLst>
                                </p:cTn>
                              </p:par>
                              <p:par>
                                <p:cTn id="20" presetID="23" presetClass="entr" presetSubtype="288"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4000" fill="hold"/>
                                        <p:tgtEl>
                                          <p:spTgt spid="4"/>
                                        </p:tgtEl>
                                        <p:attrNameLst>
                                          <p:attrName>ppt_w</p:attrName>
                                        </p:attrNameLst>
                                      </p:cBhvr>
                                      <p:tavLst>
                                        <p:tav tm="0">
                                          <p:val>
                                            <p:strVal val="4/3*#ppt_w"/>
                                          </p:val>
                                        </p:tav>
                                        <p:tav tm="100000">
                                          <p:val>
                                            <p:strVal val="#ppt_w"/>
                                          </p:val>
                                        </p:tav>
                                      </p:tavLst>
                                    </p:anim>
                                    <p:anim calcmode="lin" valueType="num">
                                      <p:cBhvr>
                                        <p:cTn id="23" dur="4000" fill="hold"/>
                                        <p:tgtEl>
                                          <p:spTgt spid="4"/>
                                        </p:tgtEl>
                                        <p:attrNameLst>
                                          <p:attrName>ppt_h</p:attrName>
                                        </p:attrNameLst>
                                      </p:cBhvr>
                                      <p:tavLst>
                                        <p:tav tm="0">
                                          <p:val>
                                            <p:strVal val="4/3*#ppt_h"/>
                                          </p:val>
                                        </p:tav>
                                        <p:tav tm="100000">
                                          <p:val>
                                            <p:strVal val="#ppt_h"/>
                                          </p:val>
                                        </p:tav>
                                      </p:tavLst>
                                    </p:anim>
                                  </p:childTnLst>
                                </p:cTn>
                              </p:par>
                              <p:par>
                                <p:cTn id="24" presetID="23" presetClass="entr" presetSubtype="288"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4000" fill="hold"/>
                                        <p:tgtEl>
                                          <p:spTgt spid="7"/>
                                        </p:tgtEl>
                                        <p:attrNameLst>
                                          <p:attrName>ppt_w</p:attrName>
                                        </p:attrNameLst>
                                      </p:cBhvr>
                                      <p:tavLst>
                                        <p:tav tm="0">
                                          <p:val>
                                            <p:strVal val="4/3*#ppt_w"/>
                                          </p:val>
                                        </p:tav>
                                        <p:tav tm="100000">
                                          <p:val>
                                            <p:strVal val="#ppt_w"/>
                                          </p:val>
                                        </p:tav>
                                      </p:tavLst>
                                    </p:anim>
                                    <p:anim calcmode="lin" valueType="num">
                                      <p:cBhvr>
                                        <p:cTn id="27" dur="4000" fill="hold"/>
                                        <p:tgtEl>
                                          <p:spTgt spid="7"/>
                                        </p:tgtEl>
                                        <p:attrNameLst>
                                          <p:attrName>ppt_h</p:attrName>
                                        </p:attrNameLst>
                                      </p:cBhvr>
                                      <p:tavLst>
                                        <p:tav tm="0">
                                          <p:val>
                                            <p:strVal val="4/3*#ppt_h"/>
                                          </p:val>
                                        </p:tav>
                                        <p:tav tm="100000">
                                          <p:val>
                                            <p:strVal val="#ppt_h"/>
                                          </p:val>
                                        </p:tav>
                                      </p:tavLst>
                                    </p:anim>
                                  </p:childTnLst>
                                </p:cTn>
                              </p:par>
                              <p:par>
                                <p:cTn id="28" presetID="23" presetClass="entr" presetSubtype="288"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4000" fill="hold"/>
                                        <p:tgtEl>
                                          <p:spTgt spid="8"/>
                                        </p:tgtEl>
                                        <p:attrNameLst>
                                          <p:attrName>ppt_w</p:attrName>
                                        </p:attrNameLst>
                                      </p:cBhvr>
                                      <p:tavLst>
                                        <p:tav tm="0">
                                          <p:val>
                                            <p:strVal val="4/3*#ppt_w"/>
                                          </p:val>
                                        </p:tav>
                                        <p:tav tm="100000">
                                          <p:val>
                                            <p:strVal val="#ppt_w"/>
                                          </p:val>
                                        </p:tav>
                                      </p:tavLst>
                                    </p:anim>
                                    <p:anim calcmode="lin" valueType="num">
                                      <p:cBhvr>
                                        <p:cTn id="31" dur="4000" fill="hold"/>
                                        <p:tgtEl>
                                          <p:spTgt spid="8"/>
                                        </p:tgtEl>
                                        <p:attrNameLst>
                                          <p:attrName>ppt_h</p:attrName>
                                        </p:attrNameLst>
                                      </p:cBhvr>
                                      <p:tavLst>
                                        <p:tav tm="0">
                                          <p:val>
                                            <p:strVal val="4/3*#ppt_h"/>
                                          </p:val>
                                        </p:tav>
                                        <p:tav tm="100000">
                                          <p:val>
                                            <p:strVal val="#ppt_h"/>
                                          </p:val>
                                        </p:tav>
                                      </p:tavLst>
                                    </p:anim>
                                  </p:childTnLst>
                                </p:cTn>
                              </p:par>
                              <p:par>
                                <p:cTn id="32" presetID="23" presetClass="entr" presetSubtype="288"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4000" fill="hold"/>
                                        <p:tgtEl>
                                          <p:spTgt spid="5"/>
                                        </p:tgtEl>
                                        <p:attrNameLst>
                                          <p:attrName>ppt_w</p:attrName>
                                        </p:attrNameLst>
                                      </p:cBhvr>
                                      <p:tavLst>
                                        <p:tav tm="0">
                                          <p:val>
                                            <p:strVal val="4/3*#ppt_w"/>
                                          </p:val>
                                        </p:tav>
                                        <p:tav tm="100000">
                                          <p:val>
                                            <p:strVal val="#ppt_w"/>
                                          </p:val>
                                        </p:tav>
                                      </p:tavLst>
                                    </p:anim>
                                    <p:anim calcmode="lin" valueType="num">
                                      <p:cBhvr>
                                        <p:cTn id="35" dur="4000" fill="hold"/>
                                        <p:tgtEl>
                                          <p:spTgt spid="5"/>
                                        </p:tgtEl>
                                        <p:attrNameLst>
                                          <p:attrName>ppt_h</p:attrName>
                                        </p:attrNameLst>
                                      </p:cBhvr>
                                      <p:tavLst>
                                        <p:tav tm="0">
                                          <p:val>
                                            <p:strVal val="4/3*#ppt_h"/>
                                          </p:val>
                                        </p:tav>
                                        <p:tav tm="100000">
                                          <p:val>
                                            <p:strVal val="#ppt_h"/>
                                          </p:val>
                                        </p:tav>
                                      </p:tavLst>
                                    </p:anim>
                                  </p:childTnLst>
                                </p:cTn>
                              </p:par>
                              <p:par>
                                <p:cTn id="36" presetID="23" presetClass="entr" presetSubtype="288"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p:cTn id="38" dur="4000" fill="hold"/>
                                        <p:tgtEl>
                                          <p:spTgt spid="10"/>
                                        </p:tgtEl>
                                        <p:attrNameLst>
                                          <p:attrName>ppt_w</p:attrName>
                                        </p:attrNameLst>
                                      </p:cBhvr>
                                      <p:tavLst>
                                        <p:tav tm="0">
                                          <p:val>
                                            <p:strVal val="4/3*#ppt_w"/>
                                          </p:val>
                                        </p:tav>
                                        <p:tav tm="100000">
                                          <p:val>
                                            <p:strVal val="#ppt_w"/>
                                          </p:val>
                                        </p:tav>
                                      </p:tavLst>
                                    </p:anim>
                                    <p:anim calcmode="lin" valueType="num">
                                      <p:cBhvr>
                                        <p:cTn id="39" dur="4000" fill="hold"/>
                                        <p:tgtEl>
                                          <p:spTgt spid="10"/>
                                        </p:tgtEl>
                                        <p:attrNameLst>
                                          <p:attrName>ppt_h</p:attrName>
                                        </p:attrNameLst>
                                      </p:cBhvr>
                                      <p:tavLst>
                                        <p:tav tm="0">
                                          <p:val>
                                            <p:strVal val="4/3*#ppt_h"/>
                                          </p:val>
                                        </p:tav>
                                        <p:tav tm="100000">
                                          <p:val>
                                            <p:strVal val="#ppt_h"/>
                                          </p:val>
                                        </p:tav>
                                      </p:tavLst>
                                    </p:anim>
                                  </p:childTnLst>
                                </p:cTn>
                              </p:par>
                              <p:par>
                                <p:cTn id="40" presetID="23" presetClass="entr" presetSubtype="528" fill="hold" nodeType="withEffect">
                                  <p:stCondLst>
                                    <p:cond delay="0"/>
                                  </p:stCondLst>
                                  <p:childTnLst>
                                    <p:set>
                                      <p:cBhvr>
                                        <p:cTn id="41" dur="1" fill="hold">
                                          <p:stCondLst>
                                            <p:cond delay="0"/>
                                          </p:stCondLst>
                                        </p:cTn>
                                        <p:tgtEl>
                                          <p:spTgt spid="2050"/>
                                        </p:tgtEl>
                                        <p:attrNameLst>
                                          <p:attrName>style.visibility</p:attrName>
                                        </p:attrNameLst>
                                      </p:cBhvr>
                                      <p:to>
                                        <p:strVal val="visible"/>
                                      </p:to>
                                    </p:set>
                                    <p:anim calcmode="lin" valueType="num">
                                      <p:cBhvr>
                                        <p:cTn id="42" dur="3000" fill="hold"/>
                                        <p:tgtEl>
                                          <p:spTgt spid="2050"/>
                                        </p:tgtEl>
                                        <p:attrNameLst>
                                          <p:attrName>ppt_w</p:attrName>
                                        </p:attrNameLst>
                                      </p:cBhvr>
                                      <p:tavLst>
                                        <p:tav tm="0">
                                          <p:val>
                                            <p:fltVal val="0"/>
                                          </p:val>
                                        </p:tav>
                                        <p:tav tm="100000">
                                          <p:val>
                                            <p:strVal val="#ppt_w"/>
                                          </p:val>
                                        </p:tav>
                                      </p:tavLst>
                                    </p:anim>
                                    <p:anim calcmode="lin" valueType="num">
                                      <p:cBhvr>
                                        <p:cTn id="43" dur="3000" fill="hold"/>
                                        <p:tgtEl>
                                          <p:spTgt spid="2050"/>
                                        </p:tgtEl>
                                        <p:attrNameLst>
                                          <p:attrName>ppt_h</p:attrName>
                                        </p:attrNameLst>
                                      </p:cBhvr>
                                      <p:tavLst>
                                        <p:tav tm="0">
                                          <p:val>
                                            <p:fltVal val="0"/>
                                          </p:val>
                                        </p:tav>
                                        <p:tav tm="100000">
                                          <p:val>
                                            <p:strVal val="#ppt_h"/>
                                          </p:val>
                                        </p:tav>
                                      </p:tavLst>
                                    </p:anim>
                                    <p:anim calcmode="lin" valueType="num">
                                      <p:cBhvr>
                                        <p:cTn id="44" dur="3000" fill="hold"/>
                                        <p:tgtEl>
                                          <p:spTgt spid="2050"/>
                                        </p:tgtEl>
                                        <p:attrNameLst>
                                          <p:attrName>ppt_x</p:attrName>
                                        </p:attrNameLst>
                                      </p:cBhvr>
                                      <p:tavLst>
                                        <p:tav tm="0">
                                          <p:val>
                                            <p:fltVal val="0.5"/>
                                          </p:val>
                                        </p:tav>
                                        <p:tav tm="100000">
                                          <p:val>
                                            <p:strVal val="#ppt_x"/>
                                          </p:val>
                                        </p:tav>
                                      </p:tavLst>
                                    </p:anim>
                                    <p:anim calcmode="lin" valueType="num">
                                      <p:cBhvr>
                                        <p:cTn id="45" dur="3000" fill="hold"/>
                                        <p:tgtEl>
                                          <p:spTgt spid="2050"/>
                                        </p:tgtEl>
                                        <p:attrNameLst>
                                          <p:attrName>ppt_y</p:attrName>
                                        </p:attrNameLst>
                                      </p:cBhvr>
                                      <p:tavLst>
                                        <p:tav tm="0">
                                          <p:val>
                                            <p:fltVal val="0.5"/>
                                          </p:val>
                                        </p:tav>
                                        <p:tav tm="100000">
                                          <p:val>
                                            <p:strVal val="#ppt_y"/>
                                          </p:val>
                                        </p:tav>
                                      </p:tavLst>
                                    </p:anim>
                                  </p:childTnLst>
                                </p:cTn>
                              </p:par>
                              <p:par>
                                <p:cTn id="46" presetID="23" presetClass="exit" presetSubtype="16" fill="hold" nodeType="withEffect">
                                  <p:stCondLst>
                                    <p:cond delay="0"/>
                                  </p:stCondLst>
                                  <p:childTnLst>
                                    <p:anim calcmode="lin" valueType="num">
                                      <p:cBhvr>
                                        <p:cTn id="47" dur="4500"/>
                                        <p:tgtEl>
                                          <p:spTgt spid="2050"/>
                                        </p:tgtEl>
                                        <p:attrNameLst>
                                          <p:attrName>ppt_w</p:attrName>
                                        </p:attrNameLst>
                                      </p:cBhvr>
                                      <p:tavLst>
                                        <p:tav tm="0">
                                          <p:val>
                                            <p:strVal val="ppt_w"/>
                                          </p:val>
                                        </p:tav>
                                        <p:tav tm="100000">
                                          <p:val>
                                            <p:strVal val="4*ppt_w"/>
                                          </p:val>
                                        </p:tav>
                                      </p:tavLst>
                                    </p:anim>
                                    <p:anim calcmode="lin" valueType="num">
                                      <p:cBhvr>
                                        <p:cTn id="48" dur="4500"/>
                                        <p:tgtEl>
                                          <p:spTgt spid="2050"/>
                                        </p:tgtEl>
                                        <p:attrNameLst>
                                          <p:attrName>ppt_h</p:attrName>
                                        </p:attrNameLst>
                                      </p:cBhvr>
                                      <p:tavLst>
                                        <p:tav tm="0">
                                          <p:val>
                                            <p:strVal val="ppt_h"/>
                                          </p:val>
                                        </p:tav>
                                        <p:tav tm="100000">
                                          <p:val>
                                            <p:strVal val="4*ppt_h"/>
                                          </p:val>
                                        </p:tav>
                                      </p:tavLst>
                                    </p:anim>
                                    <p:set>
                                      <p:cBhvr>
                                        <p:cTn id="49" dur="1" fill="hold">
                                          <p:stCondLst>
                                            <p:cond delay="4499"/>
                                          </p:stCondLst>
                                        </p:cTn>
                                        <p:tgtEl>
                                          <p:spTgt spid="2050"/>
                                        </p:tgtEl>
                                        <p:attrNameLst>
                                          <p:attrName>style.visibility</p:attrName>
                                        </p:attrNameLst>
                                      </p:cBhvr>
                                      <p:to>
                                        <p:strVal val="hidden"/>
                                      </p:to>
                                    </p:set>
                                  </p:childTnLst>
                                </p:cTn>
                              </p:par>
                              <p:par>
                                <p:cTn id="50" presetID="8" presetClass="emph" presetSubtype="0" fill="hold" nodeType="withEffect">
                                  <p:stCondLst>
                                    <p:cond delay="0"/>
                                  </p:stCondLst>
                                  <p:childTnLst>
                                    <p:animRot by="-21600000">
                                      <p:cBhvr>
                                        <p:cTn id="51" dur="4500" fill="hold"/>
                                        <p:tgtEl>
                                          <p:spTgt spid="2050"/>
                                        </p:tgtEl>
                                        <p:attrNameLst>
                                          <p:attrName>r</p:attrName>
                                        </p:attrNameLst>
                                      </p:cBhvr>
                                    </p:animRot>
                                  </p:childTnLst>
                                </p:cTn>
                              </p:par>
                              <p:par>
                                <p:cTn id="52" presetID="23" presetClass="exit" presetSubtype="544" fill="hold" nodeType="withEffect">
                                  <p:stCondLst>
                                    <p:cond delay="0"/>
                                  </p:stCondLst>
                                  <p:childTnLst>
                                    <p:anim calcmode="lin" valueType="num">
                                      <p:cBhvr>
                                        <p:cTn id="53" dur="4500"/>
                                        <p:tgtEl>
                                          <p:spTgt spid="10"/>
                                        </p:tgtEl>
                                        <p:attrNameLst>
                                          <p:attrName>ppt_w</p:attrName>
                                        </p:attrNameLst>
                                      </p:cBhvr>
                                      <p:tavLst>
                                        <p:tav tm="0">
                                          <p:val>
                                            <p:strVal val="ppt_w"/>
                                          </p:val>
                                        </p:tav>
                                        <p:tav tm="100000">
                                          <p:val>
                                            <p:fltVal val="0"/>
                                          </p:val>
                                        </p:tav>
                                      </p:tavLst>
                                    </p:anim>
                                    <p:anim calcmode="lin" valueType="num">
                                      <p:cBhvr>
                                        <p:cTn id="54" dur="4500"/>
                                        <p:tgtEl>
                                          <p:spTgt spid="10"/>
                                        </p:tgtEl>
                                        <p:attrNameLst>
                                          <p:attrName>ppt_h</p:attrName>
                                        </p:attrNameLst>
                                      </p:cBhvr>
                                      <p:tavLst>
                                        <p:tav tm="0">
                                          <p:val>
                                            <p:strVal val="ppt_h"/>
                                          </p:val>
                                        </p:tav>
                                        <p:tav tm="100000">
                                          <p:val>
                                            <p:fltVal val="0"/>
                                          </p:val>
                                        </p:tav>
                                      </p:tavLst>
                                    </p:anim>
                                    <p:anim calcmode="lin" valueType="num">
                                      <p:cBhvr>
                                        <p:cTn id="55" dur="4500"/>
                                        <p:tgtEl>
                                          <p:spTgt spid="10"/>
                                        </p:tgtEl>
                                        <p:attrNameLst>
                                          <p:attrName>ppt_x</p:attrName>
                                        </p:attrNameLst>
                                      </p:cBhvr>
                                      <p:tavLst>
                                        <p:tav tm="0">
                                          <p:val>
                                            <p:strVal val="ppt_x"/>
                                          </p:val>
                                        </p:tav>
                                        <p:tav tm="100000">
                                          <p:val>
                                            <p:fltVal val="0.5"/>
                                          </p:val>
                                        </p:tav>
                                      </p:tavLst>
                                    </p:anim>
                                    <p:anim calcmode="lin" valueType="num">
                                      <p:cBhvr>
                                        <p:cTn id="56" dur="4500"/>
                                        <p:tgtEl>
                                          <p:spTgt spid="10"/>
                                        </p:tgtEl>
                                        <p:attrNameLst>
                                          <p:attrName>ppt_y</p:attrName>
                                        </p:attrNameLst>
                                      </p:cBhvr>
                                      <p:tavLst>
                                        <p:tav tm="0">
                                          <p:val>
                                            <p:strVal val="ppt_y"/>
                                          </p:val>
                                        </p:tav>
                                        <p:tav tm="100000">
                                          <p:val>
                                            <p:fltVal val="0.5"/>
                                          </p:val>
                                        </p:tav>
                                      </p:tavLst>
                                    </p:anim>
                                    <p:set>
                                      <p:cBhvr>
                                        <p:cTn id="57" dur="1" fill="hold">
                                          <p:stCondLst>
                                            <p:cond delay="4499"/>
                                          </p:stCondLst>
                                        </p:cTn>
                                        <p:tgtEl>
                                          <p:spTgt spid="10"/>
                                        </p:tgtEl>
                                        <p:attrNameLst>
                                          <p:attrName>style.visibility</p:attrName>
                                        </p:attrNameLst>
                                      </p:cBhvr>
                                      <p:to>
                                        <p:strVal val="hidden"/>
                                      </p:to>
                                    </p:set>
                                  </p:childTnLst>
                                </p:cTn>
                              </p:par>
                              <p:par>
                                <p:cTn id="58" presetID="8" presetClass="emph" presetSubtype="0" fill="hold" nodeType="withEffect">
                                  <p:stCondLst>
                                    <p:cond delay="0"/>
                                  </p:stCondLst>
                                  <p:childTnLst>
                                    <p:animRot by="-21600000">
                                      <p:cBhvr>
                                        <p:cTn id="59" dur="4500" fill="hold"/>
                                        <p:tgtEl>
                                          <p:spTgt spid="10"/>
                                        </p:tgtEl>
                                        <p:attrNameLst>
                                          <p:attrName>r</p:attrName>
                                        </p:attrNameLst>
                                      </p:cBhvr>
                                    </p:animRot>
                                  </p:childTnLst>
                                </p:cTn>
                              </p:par>
                              <p:par>
                                <p:cTn id="60" presetID="23" presetClass="exit" presetSubtype="544" fill="hold" nodeType="withEffect">
                                  <p:stCondLst>
                                    <p:cond delay="0"/>
                                  </p:stCondLst>
                                  <p:childTnLst>
                                    <p:anim calcmode="lin" valueType="num">
                                      <p:cBhvr>
                                        <p:cTn id="61" dur="4500"/>
                                        <p:tgtEl>
                                          <p:spTgt spid="5"/>
                                        </p:tgtEl>
                                        <p:attrNameLst>
                                          <p:attrName>ppt_w</p:attrName>
                                        </p:attrNameLst>
                                      </p:cBhvr>
                                      <p:tavLst>
                                        <p:tav tm="0">
                                          <p:val>
                                            <p:strVal val="ppt_w"/>
                                          </p:val>
                                        </p:tav>
                                        <p:tav tm="100000">
                                          <p:val>
                                            <p:fltVal val="0"/>
                                          </p:val>
                                        </p:tav>
                                      </p:tavLst>
                                    </p:anim>
                                    <p:anim calcmode="lin" valueType="num">
                                      <p:cBhvr>
                                        <p:cTn id="62" dur="4500"/>
                                        <p:tgtEl>
                                          <p:spTgt spid="5"/>
                                        </p:tgtEl>
                                        <p:attrNameLst>
                                          <p:attrName>ppt_h</p:attrName>
                                        </p:attrNameLst>
                                      </p:cBhvr>
                                      <p:tavLst>
                                        <p:tav tm="0">
                                          <p:val>
                                            <p:strVal val="ppt_h"/>
                                          </p:val>
                                        </p:tav>
                                        <p:tav tm="100000">
                                          <p:val>
                                            <p:fltVal val="0"/>
                                          </p:val>
                                        </p:tav>
                                      </p:tavLst>
                                    </p:anim>
                                    <p:anim calcmode="lin" valueType="num">
                                      <p:cBhvr>
                                        <p:cTn id="63" dur="4500"/>
                                        <p:tgtEl>
                                          <p:spTgt spid="5"/>
                                        </p:tgtEl>
                                        <p:attrNameLst>
                                          <p:attrName>ppt_x</p:attrName>
                                        </p:attrNameLst>
                                      </p:cBhvr>
                                      <p:tavLst>
                                        <p:tav tm="0">
                                          <p:val>
                                            <p:strVal val="ppt_x"/>
                                          </p:val>
                                        </p:tav>
                                        <p:tav tm="100000">
                                          <p:val>
                                            <p:fltVal val="0.5"/>
                                          </p:val>
                                        </p:tav>
                                      </p:tavLst>
                                    </p:anim>
                                    <p:anim calcmode="lin" valueType="num">
                                      <p:cBhvr>
                                        <p:cTn id="64" dur="4500"/>
                                        <p:tgtEl>
                                          <p:spTgt spid="5"/>
                                        </p:tgtEl>
                                        <p:attrNameLst>
                                          <p:attrName>ppt_y</p:attrName>
                                        </p:attrNameLst>
                                      </p:cBhvr>
                                      <p:tavLst>
                                        <p:tav tm="0">
                                          <p:val>
                                            <p:strVal val="ppt_y"/>
                                          </p:val>
                                        </p:tav>
                                        <p:tav tm="100000">
                                          <p:val>
                                            <p:fltVal val="0.5"/>
                                          </p:val>
                                        </p:tav>
                                      </p:tavLst>
                                    </p:anim>
                                    <p:set>
                                      <p:cBhvr>
                                        <p:cTn id="65" dur="1" fill="hold">
                                          <p:stCondLst>
                                            <p:cond delay="4499"/>
                                          </p:stCondLst>
                                        </p:cTn>
                                        <p:tgtEl>
                                          <p:spTgt spid="5"/>
                                        </p:tgtEl>
                                        <p:attrNameLst>
                                          <p:attrName>style.visibility</p:attrName>
                                        </p:attrNameLst>
                                      </p:cBhvr>
                                      <p:to>
                                        <p:strVal val="hidden"/>
                                      </p:to>
                                    </p:set>
                                  </p:childTnLst>
                                </p:cTn>
                              </p:par>
                              <p:par>
                                <p:cTn id="66" presetID="8" presetClass="emph" presetSubtype="0" fill="hold" nodeType="withEffect">
                                  <p:stCondLst>
                                    <p:cond delay="0"/>
                                  </p:stCondLst>
                                  <p:childTnLst>
                                    <p:animRot by="-21600000">
                                      <p:cBhvr>
                                        <p:cTn id="67" dur="4500" fill="hold"/>
                                        <p:tgtEl>
                                          <p:spTgt spid="5"/>
                                        </p:tgtEl>
                                        <p:attrNameLst>
                                          <p:attrName>r</p:attrName>
                                        </p:attrNameLst>
                                      </p:cBhvr>
                                    </p:animRot>
                                  </p:childTnLst>
                                </p:cTn>
                              </p:par>
                              <p:par>
                                <p:cTn id="68" presetID="23" presetClass="exit" presetSubtype="544" fill="hold" nodeType="withEffect">
                                  <p:stCondLst>
                                    <p:cond delay="0"/>
                                  </p:stCondLst>
                                  <p:childTnLst>
                                    <p:anim calcmode="lin" valueType="num">
                                      <p:cBhvr>
                                        <p:cTn id="69" dur="4500"/>
                                        <p:tgtEl>
                                          <p:spTgt spid="8"/>
                                        </p:tgtEl>
                                        <p:attrNameLst>
                                          <p:attrName>ppt_w</p:attrName>
                                        </p:attrNameLst>
                                      </p:cBhvr>
                                      <p:tavLst>
                                        <p:tav tm="0">
                                          <p:val>
                                            <p:strVal val="ppt_w"/>
                                          </p:val>
                                        </p:tav>
                                        <p:tav tm="100000">
                                          <p:val>
                                            <p:fltVal val="0"/>
                                          </p:val>
                                        </p:tav>
                                      </p:tavLst>
                                    </p:anim>
                                    <p:anim calcmode="lin" valueType="num">
                                      <p:cBhvr>
                                        <p:cTn id="70" dur="4500"/>
                                        <p:tgtEl>
                                          <p:spTgt spid="8"/>
                                        </p:tgtEl>
                                        <p:attrNameLst>
                                          <p:attrName>ppt_h</p:attrName>
                                        </p:attrNameLst>
                                      </p:cBhvr>
                                      <p:tavLst>
                                        <p:tav tm="0">
                                          <p:val>
                                            <p:strVal val="ppt_h"/>
                                          </p:val>
                                        </p:tav>
                                        <p:tav tm="100000">
                                          <p:val>
                                            <p:fltVal val="0"/>
                                          </p:val>
                                        </p:tav>
                                      </p:tavLst>
                                    </p:anim>
                                    <p:anim calcmode="lin" valueType="num">
                                      <p:cBhvr>
                                        <p:cTn id="71" dur="4500"/>
                                        <p:tgtEl>
                                          <p:spTgt spid="8"/>
                                        </p:tgtEl>
                                        <p:attrNameLst>
                                          <p:attrName>ppt_x</p:attrName>
                                        </p:attrNameLst>
                                      </p:cBhvr>
                                      <p:tavLst>
                                        <p:tav tm="0">
                                          <p:val>
                                            <p:strVal val="ppt_x"/>
                                          </p:val>
                                        </p:tav>
                                        <p:tav tm="100000">
                                          <p:val>
                                            <p:fltVal val="0.5"/>
                                          </p:val>
                                        </p:tav>
                                      </p:tavLst>
                                    </p:anim>
                                    <p:anim calcmode="lin" valueType="num">
                                      <p:cBhvr>
                                        <p:cTn id="72" dur="4500"/>
                                        <p:tgtEl>
                                          <p:spTgt spid="8"/>
                                        </p:tgtEl>
                                        <p:attrNameLst>
                                          <p:attrName>ppt_y</p:attrName>
                                        </p:attrNameLst>
                                      </p:cBhvr>
                                      <p:tavLst>
                                        <p:tav tm="0">
                                          <p:val>
                                            <p:strVal val="ppt_y"/>
                                          </p:val>
                                        </p:tav>
                                        <p:tav tm="100000">
                                          <p:val>
                                            <p:fltVal val="0.5"/>
                                          </p:val>
                                        </p:tav>
                                      </p:tavLst>
                                    </p:anim>
                                    <p:set>
                                      <p:cBhvr>
                                        <p:cTn id="73" dur="1" fill="hold">
                                          <p:stCondLst>
                                            <p:cond delay="4499"/>
                                          </p:stCondLst>
                                        </p:cTn>
                                        <p:tgtEl>
                                          <p:spTgt spid="8"/>
                                        </p:tgtEl>
                                        <p:attrNameLst>
                                          <p:attrName>style.visibility</p:attrName>
                                        </p:attrNameLst>
                                      </p:cBhvr>
                                      <p:to>
                                        <p:strVal val="hidden"/>
                                      </p:to>
                                    </p:set>
                                  </p:childTnLst>
                                </p:cTn>
                              </p:par>
                              <p:par>
                                <p:cTn id="74" presetID="8" presetClass="emph" presetSubtype="0" fill="hold" nodeType="withEffect">
                                  <p:stCondLst>
                                    <p:cond delay="0"/>
                                  </p:stCondLst>
                                  <p:childTnLst>
                                    <p:animRot by="-21600000">
                                      <p:cBhvr>
                                        <p:cTn id="75" dur="4500" fill="hold"/>
                                        <p:tgtEl>
                                          <p:spTgt spid="8"/>
                                        </p:tgtEl>
                                        <p:attrNameLst>
                                          <p:attrName>r</p:attrName>
                                        </p:attrNameLst>
                                      </p:cBhvr>
                                    </p:animRot>
                                  </p:childTnLst>
                                </p:cTn>
                              </p:par>
                              <p:par>
                                <p:cTn id="76" presetID="23" presetClass="exit" presetSubtype="544" fill="hold" nodeType="withEffect">
                                  <p:stCondLst>
                                    <p:cond delay="0"/>
                                  </p:stCondLst>
                                  <p:childTnLst>
                                    <p:anim calcmode="lin" valueType="num">
                                      <p:cBhvr>
                                        <p:cTn id="77" dur="4500"/>
                                        <p:tgtEl>
                                          <p:spTgt spid="4"/>
                                        </p:tgtEl>
                                        <p:attrNameLst>
                                          <p:attrName>ppt_w</p:attrName>
                                        </p:attrNameLst>
                                      </p:cBhvr>
                                      <p:tavLst>
                                        <p:tav tm="0">
                                          <p:val>
                                            <p:strVal val="ppt_w"/>
                                          </p:val>
                                        </p:tav>
                                        <p:tav tm="100000">
                                          <p:val>
                                            <p:fltVal val="0"/>
                                          </p:val>
                                        </p:tav>
                                      </p:tavLst>
                                    </p:anim>
                                    <p:anim calcmode="lin" valueType="num">
                                      <p:cBhvr>
                                        <p:cTn id="78" dur="4500"/>
                                        <p:tgtEl>
                                          <p:spTgt spid="4"/>
                                        </p:tgtEl>
                                        <p:attrNameLst>
                                          <p:attrName>ppt_h</p:attrName>
                                        </p:attrNameLst>
                                      </p:cBhvr>
                                      <p:tavLst>
                                        <p:tav tm="0">
                                          <p:val>
                                            <p:strVal val="ppt_h"/>
                                          </p:val>
                                        </p:tav>
                                        <p:tav tm="100000">
                                          <p:val>
                                            <p:fltVal val="0"/>
                                          </p:val>
                                        </p:tav>
                                      </p:tavLst>
                                    </p:anim>
                                    <p:anim calcmode="lin" valueType="num">
                                      <p:cBhvr>
                                        <p:cTn id="79" dur="4500"/>
                                        <p:tgtEl>
                                          <p:spTgt spid="4"/>
                                        </p:tgtEl>
                                        <p:attrNameLst>
                                          <p:attrName>ppt_x</p:attrName>
                                        </p:attrNameLst>
                                      </p:cBhvr>
                                      <p:tavLst>
                                        <p:tav tm="0">
                                          <p:val>
                                            <p:strVal val="ppt_x"/>
                                          </p:val>
                                        </p:tav>
                                        <p:tav tm="100000">
                                          <p:val>
                                            <p:fltVal val="0.5"/>
                                          </p:val>
                                        </p:tav>
                                      </p:tavLst>
                                    </p:anim>
                                    <p:anim calcmode="lin" valueType="num">
                                      <p:cBhvr>
                                        <p:cTn id="80" dur="4500"/>
                                        <p:tgtEl>
                                          <p:spTgt spid="4"/>
                                        </p:tgtEl>
                                        <p:attrNameLst>
                                          <p:attrName>ppt_y</p:attrName>
                                        </p:attrNameLst>
                                      </p:cBhvr>
                                      <p:tavLst>
                                        <p:tav tm="0">
                                          <p:val>
                                            <p:strVal val="ppt_y"/>
                                          </p:val>
                                        </p:tav>
                                        <p:tav tm="100000">
                                          <p:val>
                                            <p:fltVal val="0.5"/>
                                          </p:val>
                                        </p:tav>
                                      </p:tavLst>
                                    </p:anim>
                                    <p:set>
                                      <p:cBhvr>
                                        <p:cTn id="81" dur="1" fill="hold">
                                          <p:stCondLst>
                                            <p:cond delay="4499"/>
                                          </p:stCondLst>
                                        </p:cTn>
                                        <p:tgtEl>
                                          <p:spTgt spid="4"/>
                                        </p:tgtEl>
                                        <p:attrNameLst>
                                          <p:attrName>style.visibility</p:attrName>
                                        </p:attrNameLst>
                                      </p:cBhvr>
                                      <p:to>
                                        <p:strVal val="hidden"/>
                                      </p:to>
                                    </p:set>
                                  </p:childTnLst>
                                </p:cTn>
                              </p:par>
                              <p:par>
                                <p:cTn id="82" presetID="8" presetClass="emph" presetSubtype="0" fill="hold" nodeType="withEffect">
                                  <p:stCondLst>
                                    <p:cond delay="0"/>
                                  </p:stCondLst>
                                  <p:childTnLst>
                                    <p:animRot by="-21600000">
                                      <p:cBhvr>
                                        <p:cTn id="83" dur="4500" fill="hold"/>
                                        <p:tgtEl>
                                          <p:spTgt spid="4"/>
                                        </p:tgtEl>
                                        <p:attrNameLst>
                                          <p:attrName>r</p:attrName>
                                        </p:attrNameLst>
                                      </p:cBhvr>
                                    </p:animRot>
                                  </p:childTnLst>
                                </p:cTn>
                              </p:par>
                              <p:par>
                                <p:cTn id="84" presetID="23" presetClass="exit" presetSubtype="544" fill="hold" nodeType="withEffect">
                                  <p:stCondLst>
                                    <p:cond delay="0"/>
                                  </p:stCondLst>
                                  <p:childTnLst>
                                    <p:anim calcmode="lin" valueType="num">
                                      <p:cBhvr>
                                        <p:cTn id="85" dur="4500"/>
                                        <p:tgtEl>
                                          <p:spTgt spid="7"/>
                                        </p:tgtEl>
                                        <p:attrNameLst>
                                          <p:attrName>ppt_w</p:attrName>
                                        </p:attrNameLst>
                                      </p:cBhvr>
                                      <p:tavLst>
                                        <p:tav tm="0">
                                          <p:val>
                                            <p:strVal val="ppt_w"/>
                                          </p:val>
                                        </p:tav>
                                        <p:tav tm="100000">
                                          <p:val>
                                            <p:fltVal val="0"/>
                                          </p:val>
                                        </p:tav>
                                      </p:tavLst>
                                    </p:anim>
                                    <p:anim calcmode="lin" valueType="num">
                                      <p:cBhvr>
                                        <p:cTn id="86" dur="4500"/>
                                        <p:tgtEl>
                                          <p:spTgt spid="7"/>
                                        </p:tgtEl>
                                        <p:attrNameLst>
                                          <p:attrName>ppt_h</p:attrName>
                                        </p:attrNameLst>
                                      </p:cBhvr>
                                      <p:tavLst>
                                        <p:tav tm="0">
                                          <p:val>
                                            <p:strVal val="ppt_h"/>
                                          </p:val>
                                        </p:tav>
                                        <p:tav tm="100000">
                                          <p:val>
                                            <p:fltVal val="0"/>
                                          </p:val>
                                        </p:tav>
                                      </p:tavLst>
                                    </p:anim>
                                    <p:anim calcmode="lin" valueType="num">
                                      <p:cBhvr>
                                        <p:cTn id="87" dur="4500"/>
                                        <p:tgtEl>
                                          <p:spTgt spid="7"/>
                                        </p:tgtEl>
                                        <p:attrNameLst>
                                          <p:attrName>ppt_x</p:attrName>
                                        </p:attrNameLst>
                                      </p:cBhvr>
                                      <p:tavLst>
                                        <p:tav tm="0">
                                          <p:val>
                                            <p:strVal val="ppt_x"/>
                                          </p:val>
                                        </p:tav>
                                        <p:tav tm="100000">
                                          <p:val>
                                            <p:fltVal val="0.5"/>
                                          </p:val>
                                        </p:tav>
                                      </p:tavLst>
                                    </p:anim>
                                    <p:anim calcmode="lin" valueType="num">
                                      <p:cBhvr>
                                        <p:cTn id="88" dur="4500"/>
                                        <p:tgtEl>
                                          <p:spTgt spid="7"/>
                                        </p:tgtEl>
                                        <p:attrNameLst>
                                          <p:attrName>ppt_y</p:attrName>
                                        </p:attrNameLst>
                                      </p:cBhvr>
                                      <p:tavLst>
                                        <p:tav tm="0">
                                          <p:val>
                                            <p:strVal val="ppt_y"/>
                                          </p:val>
                                        </p:tav>
                                        <p:tav tm="100000">
                                          <p:val>
                                            <p:fltVal val="0.5"/>
                                          </p:val>
                                        </p:tav>
                                      </p:tavLst>
                                    </p:anim>
                                    <p:set>
                                      <p:cBhvr>
                                        <p:cTn id="89" dur="1" fill="hold">
                                          <p:stCondLst>
                                            <p:cond delay="4499"/>
                                          </p:stCondLst>
                                        </p:cTn>
                                        <p:tgtEl>
                                          <p:spTgt spid="7"/>
                                        </p:tgtEl>
                                        <p:attrNameLst>
                                          <p:attrName>style.visibility</p:attrName>
                                        </p:attrNameLst>
                                      </p:cBhvr>
                                      <p:to>
                                        <p:strVal val="hidden"/>
                                      </p:to>
                                    </p:set>
                                  </p:childTnLst>
                                </p:cTn>
                              </p:par>
                              <p:par>
                                <p:cTn id="90" presetID="8" presetClass="emph" presetSubtype="0" fill="hold" nodeType="withEffect">
                                  <p:stCondLst>
                                    <p:cond delay="0"/>
                                  </p:stCondLst>
                                  <p:childTnLst>
                                    <p:animRot by="-21600000">
                                      <p:cBhvr>
                                        <p:cTn id="91" dur="4500" fill="hold"/>
                                        <p:tgtEl>
                                          <p:spTgt spid="7"/>
                                        </p:tgtEl>
                                        <p:attrNameLst>
                                          <p:attrName>r</p:attrName>
                                        </p:attrNameLst>
                                      </p:cBhvr>
                                    </p:animRot>
                                  </p:childTnLst>
                                </p:cTn>
                              </p:par>
                              <p:par>
                                <p:cTn id="92" presetID="23" presetClass="exit" presetSubtype="544" fill="hold" nodeType="withEffect">
                                  <p:stCondLst>
                                    <p:cond delay="0"/>
                                  </p:stCondLst>
                                  <p:childTnLst>
                                    <p:anim calcmode="lin" valueType="num">
                                      <p:cBhvr>
                                        <p:cTn id="93" dur="4500"/>
                                        <p:tgtEl>
                                          <p:spTgt spid="3"/>
                                        </p:tgtEl>
                                        <p:attrNameLst>
                                          <p:attrName>ppt_w</p:attrName>
                                        </p:attrNameLst>
                                      </p:cBhvr>
                                      <p:tavLst>
                                        <p:tav tm="0">
                                          <p:val>
                                            <p:strVal val="ppt_w"/>
                                          </p:val>
                                        </p:tav>
                                        <p:tav tm="100000">
                                          <p:val>
                                            <p:fltVal val="0"/>
                                          </p:val>
                                        </p:tav>
                                      </p:tavLst>
                                    </p:anim>
                                    <p:anim calcmode="lin" valueType="num">
                                      <p:cBhvr>
                                        <p:cTn id="94" dur="4500"/>
                                        <p:tgtEl>
                                          <p:spTgt spid="3"/>
                                        </p:tgtEl>
                                        <p:attrNameLst>
                                          <p:attrName>ppt_h</p:attrName>
                                        </p:attrNameLst>
                                      </p:cBhvr>
                                      <p:tavLst>
                                        <p:tav tm="0">
                                          <p:val>
                                            <p:strVal val="ppt_h"/>
                                          </p:val>
                                        </p:tav>
                                        <p:tav tm="100000">
                                          <p:val>
                                            <p:fltVal val="0"/>
                                          </p:val>
                                        </p:tav>
                                      </p:tavLst>
                                    </p:anim>
                                    <p:anim calcmode="lin" valueType="num">
                                      <p:cBhvr>
                                        <p:cTn id="95" dur="4500"/>
                                        <p:tgtEl>
                                          <p:spTgt spid="3"/>
                                        </p:tgtEl>
                                        <p:attrNameLst>
                                          <p:attrName>ppt_x</p:attrName>
                                        </p:attrNameLst>
                                      </p:cBhvr>
                                      <p:tavLst>
                                        <p:tav tm="0">
                                          <p:val>
                                            <p:strVal val="ppt_x"/>
                                          </p:val>
                                        </p:tav>
                                        <p:tav tm="100000">
                                          <p:val>
                                            <p:fltVal val="0.5"/>
                                          </p:val>
                                        </p:tav>
                                      </p:tavLst>
                                    </p:anim>
                                    <p:anim calcmode="lin" valueType="num">
                                      <p:cBhvr>
                                        <p:cTn id="96" dur="4500"/>
                                        <p:tgtEl>
                                          <p:spTgt spid="3"/>
                                        </p:tgtEl>
                                        <p:attrNameLst>
                                          <p:attrName>ppt_y</p:attrName>
                                        </p:attrNameLst>
                                      </p:cBhvr>
                                      <p:tavLst>
                                        <p:tav tm="0">
                                          <p:val>
                                            <p:strVal val="ppt_y"/>
                                          </p:val>
                                        </p:tav>
                                        <p:tav tm="100000">
                                          <p:val>
                                            <p:fltVal val="0.5"/>
                                          </p:val>
                                        </p:tav>
                                      </p:tavLst>
                                    </p:anim>
                                    <p:set>
                                      <p:cBhvr>
                                        <p:cTn id="97" dur="1" fill="hold">
                                          <p:stCondLst>
                                            <p:cond delay="4499"/>
                                          </p:stCondLst>
                                        </p:cTn>
                                        <p:tgtEl>
                                          <p:spTgt spid="3"/>
                                        </p:tgtEl>
                                        <p:attrNameLst>
                                          <p:attrName>style.visibility</p:attrName>
                                        </p:attrNameLst>
                                      </p:cBhvr>
                                      <p:to>
                                        <p:strVal val="hidden"/>
                                      </p:to>
                                    </p:set>
                                  </p:childTnLst>
                                </p:cTn>
                              </p:par>
                              <p:par>
                                <p:cTn id="98" presetID="8" presetClass="emph" presetSubtype="0" fill="hold" nodeType="withEffect">
                                  <p:stCondLst>
                                    <p:cond delay="0"/>
                                  </p:stCondLst>
                                  <p:childTnLst>
                                    <p:animRot by="-21600000">
                                      <p:cBhvr>
                                        <p:cTn id="99" dur="4500" fill="hold"/>
                                        <p:tgtEl>
                                          <p:spTgt spid="3"/>
                                        </p:tgtEl>
                                        <p:attrNameLst>
                                          <p:attrName>r</p:attrName>
                                        </p:attrNameLst>
                                      </p:cBhvr>
                                    </p:animRot>
                                  </p:childTnLst>
                                </p:cTn>
                              </p:par>
                              <p:par>
                                <p:cTn id="100" presetID="23" presetClass="exit" presetSubtype="544" fill="hold" nodeType="withEffect">
                                  <p:stCondLst>
                                    <p:cond delay="0"/>
                                  </p:stCondLst>
                                  <p:childTnLst>
                                    <p:anim calcmode="lin" valueType="num">
                                      <p:cBhvr>
                                        <p:cTn id="101" dur="4500"/>
                                        <p:tgtEl>
                                          <p:spTgt spid="6"/>
                                        </p:tgtEl>
                                        <p:attrNameLst>
                                          <p:attrName>ppt_w</p:attrName>
                                        </p:attrNameLst>
                                      </p:cBhvr>
                                      <p:tavLst>
                                        <p:tav tm="0">
                                          <p:val>
                                            <p:strVal val="ppt_w"/>
                                          </p:val>
                                        </p:tav>
                                        <p:tav tm="100000">
                                          <p:val>
                                            <p:fltVal val="0"/>
                                          </p:val>
                                        </p:tav>
                                      </p:tavLst>
                                    </p:anim>
                                    <p:anim calcmode="lin" valueType="num">
                                      <p:cBhvr>
                                        <p:cTn id="102" dur="4500"/>
                                        <p:tgtEl>
                                          <p:spTgt spid="6"/>
                                        </p:tgtEl>
                                        <p:attrNameLst>
                                          <p:attrName>ppt_h</p:attrName>
                                        </p:attrNameLst>
                                      </p:cBhvr>
                                      <p:tavLst>
                                        <p:tav tm="0">
                                          <p:val>
                                            <p:strVal val="ppt_h"/>
                                          </p:val>
                                        </p:tav>
                                        <p:tav tm="100000">
                                          <p:val>
                                            <p:fltVal val="0"/>
                                          </p:val>
                                        </p:tav>
                                      </p:tavLst>
                                    </p:anim>
                                    <p:anim calcmode="lin" valueType="num">
                                      <p:cBhvr>
                                        <p:cTn id="103" dur="4500"/>
                                        <p:tgtEl>
                                          <p:spTgt spid="6"/>
                                        </p:tgtEl>
                                        <p:attrNameLst>
                                          <p:attrName>ppt_x</p:attrName>
                                        </p:attrNameLst>
                                      </p:cBhvr>
                                      <p:tavLst>
                                        <p:tav tm="0">
                                          <p:val>
                                            <p:strVal val="ppt_x"/>
                                          </p:val>
                                        </p:tav>
                                        <p:tav tm="100000">
                                          <p:val>
                                            <p:fltVal val="0.5"/>
                                          </p:val>
                                        </p:tav>
                                      </p:tavLst>
                                    </p:anim>
                                    <p:anim calcmode="lin" valueType="num">
                                      <p:cBhvr>
                                        <p:cTn id="104" dur="4500"/>
                                        <p:tgtEl>
                                          <p:spTgt spid="6"/>
                                        </p:tgtEl>
                                        <p:attrNameLst>
                                          <p:attrName>ppt_y</p:attrName>
                                        </p:attrNameLst>
                                      </p:cBhvr>
                                      <p:tavLst>
                                        <p:tav tm="0">
                                          <p:val>
                                            <p:strVal val="ppt_y"/>
                                          </p:val>
                                        </p:tav>
                                        <p:tav tm="100000">
                                          <p:val>
                                            <p:fltVal val="0.5"/>
                                          </p:val>
                                        </p:tav>
                                      </p:tavLst>
                                    </p:anim>
                                    <p:set>
                                      <p:cBhvr>
                                        <p:cTn id="105" dur="1" fill="hold">
                                          <p:stCondLst>
                                            <p:cond delay="4499"/>
                                          </p:stCondLst>
                                        </p:cTn>
                                        <p:tgtEl>
                                          <p:spTgt spid="6"/>
                                        </p:tgtEl>
                                        <p:attrNameLst>
                                          <p:attrName>style.visibility</p:attrName>
                                        </p:attrNameLst>
                                      </p:cBhvr>
                                      <p:to>
                                        <p:strVal val="hidden"/>
                                      </p:to>
                                    </p:set>
                                  </p:childTnLst>
                                </p:cTn>
                              </p:par>
                              <p:par>
                                <p:cTn id="106" presetID="8" presetClass="emph" presetSubtype="0" fill="hold" nodeType="withEffect">
                                  <p:stCondLst>
                                    <p:cond delay="0"/>
                                  </p:stCondLst>
                                  <p:childTnLst>
                                    <p:animRot by="-21600000">
                                      <p:cBhvr>
                                        <p:cTn id="107" dur="4500" fill="hold"/>
                                        <p:tgtEl>
                                          <p:spTgt spid="6"/>
                                        </p:tgtEl>
                                        <p:attrNameLst>
                                          <p:attrName>r</p:attrName>
                                        </p:attrNameLst>
                                      </p:cBhvr>
                                    </p:animRot>
                                  </p:childTnLst>
                                </p:cTn>
                              </p:par>
                              <p:par>
                                <p:cTn id="108" presetID="23" presetClass="exit" presetSubtype="544" fill="hold" nodeType="withEffect">
                                  <p:stCondLst>
                                    <p:cond delay="0"/>
                                  </p:stCondLst>
                                  <p:childTnLst>
                                    <p:anim calcmode="lin" valueType="num">
                                      <p:cBhvr>
                                        <p:cTn id="109" dur="4500"/>
                                        <p:tgtEl>
                                          <p:spTgt spid="2"/>
                                        </p:tgtEl>
                                        <p:attrNameLst>
                                          <p:attrName>ppt_w</p:attrName>
                                        </p:attrNameLst>
                                      </p:cBhvr>
                                      <p:tavLst>
                                        <p:tav tm="0">
                                          <p:val>
                                            <p:strVal val="ppt_w"/>
                                          </p:val>
                                        </p:tav>
                                        <p:tav tm="100000">
                                          <p:val>
                                            <p:fltVal val="0"/>
                                          </p:val>
                                        </p:tav>
                                      </p:tavLst>
                                    </p:anim>
                                    <p:anim calcmode="lin" valueType="num">
                                      <p:cBhvr>
                                        <p:cTn id="110" dur="4500"/>
                                        <p:tgtEl>
                                          <p:spTgt spid="2"/>
                                        </p:tgtEl>
                                        <p:attrNameLst>
                                          <p:attrName>ppt_h</p:attrName>
                                        </p:attrNameLst>
                                      </p:cBhvr>
                                      <p:tavLst>
                                        <p:tav tm="0">
                                          <p:val>
                                            <p:strVal val="ppt_h"/>
                                          </p:val>
                                        </p:tav>
                                        <p:tav tm="100000">
                                          <p:val>
                                            <p:fltVal val="0"/>
                                          </p:val>
                                        </p:tav>
                                      </p:tavLst>
                                    </p:anim>
                                    <p:anim calcmode="lin" valueType="num">
                                      <p:cBhvr>
                                        <p:cTn id="111" dur="4500"/>
                                        <p:tgtEl>
                                          <p:spTgt spid="2"/>
                                        </p:tgtEl>
                                        <p:attrNameLst>
                                          <p:attrName>ppt_x</p:attrName>
                                        </p:attrNameLst>
                                      </p:cBhvr>
                                      <p:tavLst>
                                        <p:tav tm="0">
                                          <p:val>
                                            <p:strVal val="ppt_x"/>
                                          </p:val>
                                        </p:tav>
                                        <p:tav tm="100000">
                                          <p:val>
                                            <p:fltVal val="0.5"/>
                                          </p:val>
                                        </p:tav>
                                      </p:tavLst>
                                    </p:anim>
                                    <p:anim calcmode="lin" valueType="num">
                                      <p:cBhvr>
                                        <p:cTn id="112" dur="4500"/>
                                        <p:tgtEl>
                                          <p:spTgt spid="2"/>
                                        </p:tgtEl>
                                        <p:attrNameLst>
                                          <p:attrName>ppt_y</p:attrName>
                                        </p:attrNameLst>
                                      </p:cBhvr>
                                      <p:tavLst>
                                        <p:tav tm="0">
                                          <p:val>
                                            <p:strVal val="ppt_y"/>
                                          </p:val>
                                        </p:tav>
                                        <p:tav tm="100000">
                                          <p:val>
                                            <p:fltVal val="0.5"/>
                                          </p:val>
                                        </p:tav>
                                      </p:tavLst>
                                    </p:anim>
                                    <p:set>
                                      <p:cBhvr>
                                        <p:cTn id="113" dur="1" fill="hold">
                                          <p:stCondLst>
                                            <p:cond delay="4499"/>
                                          </p:stCondLst>
                                        </p:cTn>
                                        <p:tgtEl>
                                          <p:spTgt spid="2"/>
                                        </p:tgtEl>
                                        <p:attrNameLst>
                                          <p:attrName>style.visibility</p:attrName>
                                        </p:attrNameLst>
                                      </p:cBhvr>
                                      <p:to>
                                        <p:strVal val="hidden"/>
                                      </p:to>
                                    </p:set>
                                  </p:childTnLst>
                                </p:cTn>
                              </p:par>
                              <p:par>
                                <p:cTn id="114" presetID="8" presetClass="emph" presetSubtype="0" fill="hold" nodeType="withEffect">
                                  <p:stCondLst>
                                    <p:cond delay="0"/>
                                  </p:stCondLst>
                                  <p:childTnLst>
                                    <p:animRot by="-21600000">
                                      <p:cBhvr>
                                        <p:cTn id="115" dur="4500" fill="hold"/>
                                        <p:tgtEl>
                                          <p:spTgt spid="2"/>
                                        </p:tgtEl>
                                        <p:attrNameLst>
                                          <p:attrName>r</p:attrName>
                                        </p:attrNameLst>
                                      </p:cBhvr>
                                    </p:animRot>
                                  </p:childTnLst>
                                </p:cTn>
                              </p:par>
                              <p:par>
                                <p:cTn id="116" presetID="23" presetClass="entr" presetSubtype="272" fill="hold" nodeType="withEffect">
                                  <p:stCondLst>
                                    <p:cond delay="500"/>
                                  </p:stCondLst>
                                  <p:childTnLst>
                                    <p:set>
                                      <p:cBhvr>
                                        <p:cTn id="117" dur="1" fill="hold">
                                          <p:stCondLst>
                                            <p:cond delay="0"/>
                                          </p:stCondLst>
                                        </p:cTn>
                                        <p:tgtEl>
                                          <p:spTgt spid="15"/>
                                        </p:tgtEl>
                                        <p:attrNameLst>
                                          <p:attrName>style.visibility</p:attrName>
                                        </p:attrNameLst>
                                      </p:cBhvr>
                                      <p:to>
                                        <p:strVal val="visible"/>
                                      </p:to>
                                    </p:set>
                                    <p:anim calcmode="lin" valueType="num">
                                      <p:cBhvr>
                                        <p:cTn id="118" dur="4000" fill="hold"/>
                                        <p:tgtEl>
                                          <p:spTgt spid="15"/>
                                        </p:tgtEl>
                                        <p:attrNameLst>
                                          <p:attrName>ppt_w</p:attrName>
                                        </p:attrNameLst>
                                      </p:cBhvr>
                                      <p:tavLst>
                                        <p:tav tm="0">
                                          <p:val>
                                            <p:strVal val="2/3*#ppt_w"/>
                                          </p:val>
                                        </p:tav>
                                        <p:tav tm="100000">
                                          <p:val>
                                            <p:strVal val="#ppt_w"/>
                                          </p:val>
                                        </p:tav>
                                      </p:tavLst>
                                    </p:anim>
                                    <p:anim calcmode="lin" valueType="num">
                                      <p:cBhvr>
                                        <p:cTn id="119" dur="4000" fill="hold"/>
                                        <p:tgtEl>
                                          <p:spTgt spid="15"/>
                                        </p:tgtEl>
                                        <p:attrNameLst>
                                          <p:attrName>ppt_h</p:attrName>
                                        </p:attrNameLst>
                                      </p:cBhvr>
                                      <p:tavLst>
                                        <p:tav tm="0">
                                          <p:val>
                                            <p:strVal val="2/3*#ppt_h"/>
                                          </p:val>
                                        </p:tav>
                                        <p:tav tm="100000">
                                          <p:val>
                                            <p:strVal val="#ppt_h"/>
                                          </p:val>
                                        </p:tav>
                                      </p:tavLst>
                                    </p:anim>
                                  </p:childTnLst>
                                </p:cTn>
                              </p:par>
                              <p:par>
                                <p:cTn id="120" presetID="6" presetClass="entr" presetSubtype="32" fill="hold" nodeType="withEffect">
                                  <p:stCondLst>
                                    <p:cond delay="500"/>
                                  </p:stCondLst>
                                  <p:childTnLst>
                                    <p:set>
                                      <p:cBhvr>
                                        <p:cTn id="121" dur="1" fill="hold">
                                          <p:stCondLst>
                                            <p:cond delay="0"/>
                                          </p:stCondLst>
                                        </p:cTn>
                                        <p:tgtEl>
                                          <p:spTgt spid="15"/>
                                        </p:tgtEl>
                                        <p:attrNameLst>
                                          <p:attrName>style.visibility</p:attrName>
                                        </p:attrNameLst>
                                      </p:cBhvr>
                                      <p:to>
                                        <p:strVal val="visible"/>
                                      </p:to>
                                    </p:set>
                                    <p:animEffect transition="in" filter="circle(out)">
                                      <p:cBhvr>
                                        <p:cTn id="122" dur="4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2"/>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pic>
        <p:nvPicPr>
          <p:cNvPr id="7170"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555776" y="0"/>
            <a:ext cx="2002284" cy="2258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572000" y="0"/>
            <a:ext cx="2002284" cy="2258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5400000">
            <a:off x="6993977" y="1284672"/>
            <a:ext cx="2002284" cy="2258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5400000">
            <a:off x="7063625" y="3296248"/>
            <a:ext cx="2002284" cy="2258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0800000">
            <a:off x="2555776" y="4599507"/>
            <a:ext cx="2002284" cy="2258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0800000">
            <a:off x="4572000" y="4599507"/>
            <a:ext cx="2002284" cy="2258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6200000">
            <a:off x="158003" y="1284671"/>
            <a:ext cx="2002284" cy="2258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6200000">
            <a:off x="128104" y="3300897"/>
            <a:ext cx="2002284" cy="2258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10 Rectángulo"/>
          <p:cNvSpPr/>
          <p:nvPr/>
        </p:nvSpPr>
        <p:spPr>
          <a:xfrm>
            <a:off x="-108520" y="0"/>
            <a:ext cx="9284975" cy="71192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128664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9" presetClass="entr" presetSubtype="5" fill="hold" nodeType="withEffect">
                                  <p:stCondLst>
                                    <p:cond delay="0"/>
                                  </p:stCondLst>
                                  <p:childTnLst>
                                    <p:set>
                                      <p:cBhvr>
                                        <p:cTn id="9" dur="1" fill="hold">
                                          <p:stCondLst>
                                            <p:cond delay="0"/>
                                          </p:stCondLst>
                                        </p:cTn>
                                        <p:tgtEl>
                                          <p:spTgt spid="7170"/>
                                        </p:tgtEl>
                                        <p:attrNameLst>
                                          <p:attrName>style.visibility</p:attrName>
                                        </p:attrNameLst>
                                      </p:cBhvr>
                                      <p:to>
                                        <p:strVal val="visible"/>
                                      </p:to>
                                    </p:set>
                                    <p:anim calcmode="lin" valueType="num">
                                      <p:cBhvr>
                                        <p:cTn id="10" dur="4500" fill="hold"/>
                                        <p:tgtEl>
                                          <p:spTgt spid="7170"/>
                                        </p:tgtEl>
                                        <p:attrNameLst>
                                          <p:attrName>ppt_w</p:attrName>
                                        </p:attrNameLst>
                                      </p:cBhvr>
                                      <p:tavLst>
                                        <p:tav tm="0">
                                          <p:val>
                                            <p:strVal val="#ppt_w"/>
                                          </p:val>
                                        </p:tav>
                                        <p:tav tm="100000">
                                          <p:val>
                                            <p:strVal val="#ppt_w"/>
                                          </p:val>
                                        </p:tav>
                                      </p:tavLst>
                                    </p:anim>
                                    <p:anim calcmode="lin" valueType="num">
                                      <p:cBhvr>
                                        <p:cTn id="11" dur="4500" fill="hold"/>
                                        <p:tgtEl>
                                          <p:spTgt spid="7170"/>
                                        </p:tgtEl>
                                        <p:attrNameLst>
                                          <p:attrName>ppt_h</p:attrName>
                                        </p:attrNameLst>
                                      </p:cBhvr>
                                      <p:tavLst>
                                        <p:tav tm="0" fmla="#ppt_h*sin(2.5*pi*$)">
                                          <p:val>
                                            <p:fltVal val="0"/>
                                          </p:val>
                                        </p:tav>
                                        <p:tav tm="100000">
                                          <p:val>
                                            <p:fltVal val="1"/>
                                          </p:val>
                                        </p:tav>
                                      </p:tavLst>
                                    </p:anim>
                                  </p:childTnLst>
                                </p:cTn>
                              </p:par>
                              <p:par>
                                <p:cTn id="12" presetID="8" presetClass="emph" presetSubtype="0" repeatCount="indefinite" fill="hold" nodeType="withEffect">
                                  <p:stCondLst>
                                    <p:cond delay="0"/>
                                  </p:stCondLst>
                                  <p:childTnLst>
                                    <p:animRot by="21600000">
                                      <p:cBhvr>
                                        <p:cTn id="13" dur="4250" fill="hold"/>
                                        <p:tgtEl>
                                          <p:spTgt spid="7170"/>
                                        </p:tgtEl>
                                        <p:attrNameLst>
                                          <p:attrName>r</p:attrName>
                                        </p:attrNameLst>
                                      </p:cBhvr>
                                    </p:animRot>
                                  </p:childTnLst>
                                </p:cTn>
                              </p:par>
                              <p:par>
                                <p:cTn id="14" presetID="2" presetClass="exit" presetSubtype="6" fill="hold" nodeType="withEffect">
                                  <p:stCondLst>
                                    <p:cond delay="0"/>
                                  </p:stCondLst>
                                  <p:childTnLst>
                                    <p:anim calcmode="lin" valueType="num">
                                      <p:cBhvr additive="base">
                                        <p:cTn id="15" dur="5500"/>
                                        <p:tgtEl>
                                          <p:spTgt spid="7170"/>
                                        </p:tgtEl>
                                        <p:attrNameLst>
                                          <p:attrName>ppt_x</p:attrName>
                                        </p:attrNameLst>
                                      </p:cBhvr>
                                      <p:tavLst>
                                        <p:tav tm="0">
                                          <p:val>
                                            <p:strVal val="ppt_x"/>
                                          </p:val>
                                        </p:tav>
                                        <p:tav tm="100000">
                                          <p:val>
                                            <p:strVal val="1+ppt_w/2"/>
                                          </p:val>
                                        </p:tav>
                                      </p:tavLst>
                                    </p:anim>
                                    <p:anim calcmode="lin" valueType="num">
                                      <p:cBhvr additive="base">
                                        <p:cTn id="16" dur="5500"/>
                                        <p:tgtEl>
                                          <p:spTgt spid="7170"/>
                                        </p:tgtEl>
                                        <p:attrNameLst>
                                          <p:attrName>ppt_y</p:attrName>
                                        </p:attrNameLst>
                                      </p:cBhvr>
                                      <p:tavLst>
                                        <p:tav tm="0">
                                          <p:val>
                                            <p:strVal val="ppt_y"/>
                                          </p:val>
                                        </p:tav>
                                        <p:tav tm="100000">
                                          <p:val>
                                            <p:strVal val="1+ppt_h/2"/>
                                          </p:val>
                                        </p:tav>
                                      </p:tavLst>
                                    </p:anim>
                                    <p:set>
                                      <p:cBhvr>
                                        <p:cTn id="17" dur="1" fill="hold">
                                          <p:stCondLst>
                                            <p:cond delay="5499"/>
                                          </p:stCondLst>
                                        </p:cTn>
                                        <p:tgtEl>
                                          <p:spTgt spid="7170"/>
                                        </p:tgtEl>
                                        <p:attrNameLst>
                                          <p:attrName>style.visibility</p:attrName>
                                        </p:attrNameLst>
                                      </p:cBhvr>
                                      <p:to>
                                        <p:strVal val="hidden"/>
                                      </p:to>
                                    </p:set>
                                  </p:childTnLst>
                                </p:cTn>
                              </p:par>
                              <p:par>
                                <p:cTn id="18" presetID="19" presetClass="entr" presetSubtype="5" fill="hold"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4500" fill="hold"/>
                                        <p:tgtEl>
                                          <p:spTgt spid="9"/>
                                        </p:tgtEl>
                                        <p:attrNameLst>
                                          <p:attrName>ppt_w</p:attrName>
                                        </p:attrNameLst>
                                      </p:cBhvr>
                                      <p:tavLst>
                                        <p:tav tm="0">
                                          <p:val>
                                            <p:strVal val="#ppt_w"/>
                                          </p:val>
                                        </p:tav>
                                        <p:tav tm="100000">
                                          <p:val>
                                            <p:strVal val="#ppt_w"/>
                                          </p:val>
                                        </p:tav>
                                      </p:tavLst>
                                    </p:anim>
                                    <p:anim calcmode="lin" valueType="num">
                                      <p:cBhvr>
                                        <p:cTn id="21" dur="4500" fill="hold"/>
                                        <p:tgtEl>
                                          <p:spTgt spid="9"/>
                                        </p:tgtEl>
                                        <p:attrNameLst>
                                          <p:attrName>ppt_h</p:attrName>
                                        </p:attrNameLst>
                                      </p:cBhvr>
                                      <p:tavLst>
                                        <p:tav tm="0" fmla="#ppt_h*sin(2.5*pi*$)">
                                          <p:val>
                                            <p:fltVal val="0"/>
                                          </p:val>
                                        </p:tav>
                                        <p:tav tm="100000">
                                          <p:val>
                                            <p:fltVal val="1"/>
                                          </p:val>
                                        </p:tav>
                                      </p:tavLst>
                                    </p:anim>
                                  </p:childTnLst>
                                </p:cTn>
                              </p:par>
                              <p:par>
                                <p:cTn id="22" presetID="8" presetClass="emph" presetSubtype="0" repeatCount="indefinite" fill="hold" nodeType="withEffect">
                                  <p:stCondLst>
                                    <p:cond delay="0"/>
                                  </p:stCondLst>
                                  <p:childTnLst>
                                    <p:animRot by="21600000">
                                      <p:cBhvr>
                                        <p:cTn id="23" dur="4250" fill="hold"/>
                                        <p:tgtEl>
                                          <p:spTgt spid="9"/>
                                        </p:tgtEl>
                                        <p:attrNameLst>
                                          <p:attrName>r</p:attrName>
                                        </p:attrNameLst>
                                      </p:cBhvr>
                                    </p:animRot>
                                  </p:childTnLst>
                                </p:cTn>
                              </p:par>
                              <p:par>
                                <p:cTn id="24" presetID="2" presetClass="exit" presetSubtype="6" fill="hold" nodeType="withEffect">
                                  <p:stCondLst>
                                    <p:cond delay="0"/>
                                  </p:stCondLst>
                                  <p:childTnLst>
                                    <p:anim calcmode="lin" valueType="num">
                                      <p:cBhvr additive="base">
                                        <p:cTn id="25" dur="5500"/>
                                        <p:tgtEl>
                                          <p:spTgt spid="9"/>
                                        </p:tgtEl>
                                        <p:attrNameLst>
                                          <p:attrName>ppt_x</p:attrName>
                                        </p:attrNameLst>
                                      </p:cBhvr>
                                      <p:tavLst>
                                        <p:tav tm="0">
                                          <p:val>
                                            <p:strVal val="ppt_x"/>
                                          </p:val>
                                        </p:tav>
                                        <p:tav tm="100000">
                                          <p:val>
                                            <p:strVal val="1+ppt_w/2"/>
                                          </p:val>
                                        </p:tav>
                                      </p:tavLst>
                                    </p:anim>
                                    <p:anim calcmode="lin" valueType="num">
                                      <p:cBhvr additive="base">
                                        <p:cTn id="26" dur="5500"/>
                                        <p:tgtEl>
                                          <p:spTgt spid="9"/>
                                        </p:tgtEl>
                                        <p:attrNameLst>
                                          <p:attrName>ppt_y</p:attrName>
                                        </p:attrNameLst>
                                      </p:cBhvr>
                                      <p:tavLst>
                                        <p:tav tm="0">
                                          <p:val>
                                            <p:strVal val="ppt_y"/>
                                          </p:val>
                                        </p:tav>
                                        <p:tav tm="100000">
                                          <p:val>
                                            <p:strVal val="1+ppt_h/2"/>
                                          </p:val>
                                        </p:tav>
                                      </p:tavLst>
                                    </p:anim>
                                    <p:set>
                                      <p:cBhvr>
                                        <p:cTn id="27" dur="1" fill="hold">
                                          <p:stCondLst>
                                            <p:cond delay="5499"/>
                                          </p:stCondLst>
                                        </p:cTn>
                                        <p:tgtEl>
                                          <p:spTgt spid="9"/>
                                        </p:tgtEl>
                                        <p:attrNameLst>
                                          <p:attrName>style.visibility</p:attrName>
                                        </p:attrNameLst>
                                      </p:cBhvr>
                                      <p:to>
                                        <p:strVal val="hidden"/>
                                      </p:to>
                                    </p:set>
                                  </p:childTnLst>
                                </p:cTn>
                              </p:par>
                              <p:par>
                                <p:cTn id="28" presetID="19" presetClass="entr" presetSubtype="5"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4500" fill="hold"/>
                                        <p:tgtEl>
                                          <p:spTgt spid="4"/>
                                        </p:tgtEl>
                                        <p:attrNameLst>
                                          <p:attrName>ppt_w</p:attrName>
                                        </p:attrNameLst>
                                      </p:cBhvr>
                                      <p:tavLst>
                                        <p:tav tm="0">
                                          <p:val>
                                            <p:strVal val="#ppt_w"/>
                                          </p:val>
                                        </p:tav>
                                        <p:tav tm="100000">
                                          <p:val>
                                            <p:strVal val="#ppt_w"/>
                                          </p:val>
                                        </p:tav>
                                      </p:tavLst>
                                    </p:anim>
                                    <p:anim calcmode="lin" valueType="num">
                                      <p:cBhvr>
                                        <p:cTn id="31" dur="4500" fill="hold"/>
                                        <p:tgtEl>
                                          <p:spTgt spid="4"/>
                                        </p:tgtEl>
                                        <p:attrNameLst>
                                          <p:attrName>ppt_h</p:attrName>
                                        </p:attrNameLst>
                                      </p:cBhvr>
                                      <p:tavLst>
                                        <p:tav tm="0" fmla="#ppt_h*sin(2.5*pi*$)">
                                          <p:val>
                                            <p:fltVal val="0"/>
                                          </p:val>
                                        </p:tav>
                                        <p:tav tm="100000">
                                          <p:val>
                                            <p:fltVal val="1"/>
                                          </p:val>
                                        </p:tav>
                                      </p:tavLst>
                                    </p:anim>
                                  </p:childTnLst>
                                </p:cTn>
                              </p:par>
                              <p:par>
                                <p:cTn id="32" presetID="8" presetClass="emph" presetSubtype="0" repeatCount="indefinite" fill="hold" nodeType="withEffect">
                                  <p:stCondLst>
                                    <p:cond delay="0"/>
                                  </p:stCondLst>
                                  <p:childTnLst>
                                    <p:animRot by="-21600000">
                                      <p:cBhvr>
                                        <p:cTn id="33" dur="4250" fill="hold"/>
                                        <p:tgtEl>
                                          <p:spTgt spid="4"/>
                                        </p:tgtEl>
                                        <p:attrNameLst>
                                          <p:attrName>r</p:attrName>
                                        </p:attrNameLst>
                                      </p:cBhvr>
                                    </p:animRot>
                                  </p:childTnLst>
                                </p:cTn>
                              </p:par>
                              <p:par>
                                <p:cTn id="34" presetID="2" presetClass="exit" presetSubtype="12" fill="hold" nodeType="withEffect">
                                  <p:stCondLst>
                                    <p:cond delay="0"/>
                                  </p:stCondLst>
                                  <p:childTnLst>
                                    <p:anim calcmode="lin" valueType="num">
                                      <p:cBhvr additive="base">
                                        <p:cTn id="35" dur="5500"/>
                                        <p:tgtEl>
                                          <p:spTgt spid="4"/>
                                        </p:tgtEl>
                                        <p:attrNameLst>
                                          <p:attrName>ppt_x</p:attrName>
                                        </p:attrNameLst>
                                      </p:cBhvr>
                                      <p:tavLst>
                                        <p:tav tm="0">
                                          <p:val>
                                            <p:strVal val="ppt_x"/>
                                          </p:val>
                                        </p:tav>
                                        <p:tav tm="100000">
                                          <p:val>
                                            <p:strVal val="0-ppt_w/2"/>
                                          </p:val>
                                        </p:tav>
                                      </p:tavLst>
                                    </p:anim>
                                    <p:anim calcmode="lin" valueType="num">
                                      <p:cBhvr additive="base">
                                        <p:cTn id="36" dur="5500"/>
                                        <p:tgtEl>
                                          <p:spTgt spid="4"/>
                                        </p:tgtEl>
                                        <p:attrNameLst>
                                          <p:attrName>ppt_y</p:attrName>
                                        </p:attrNameLst>
                                      </p:cBhvr>
                                      <p:tavLst>
                                        <p:tav tm="0">
                                          <p:val>
                                            <p:strVal val="ppt_y"/>
                                          </p:val>
                                        </p:tav>
                                        <p:tav tm="100000">
                                          <p:val>
                                            <p:strVal val="1+ppt_h/2"/>
                                          </p:val>
                                        </p:tav>
                                      </p:tavLst>
                                    </p:anim>
                                    <p:set>
                                      <p:cBhvr>
                                        <p:cTn id="37" dur="1" fill="hold">
                                          <p:stCondLst>
                                            <p:cond delay="5499"/>
                                          </p:stCondLst>
                                        </p:cTn>
                                        <p:tgtEl>
                                          <p:spTgt spid="4"/>
                                        </p:tgtEl>
                                        <p:attrNameLst>
                                          <p:attrName>style.visibility</p:attrName>
                                        </p:attrNameLst>
                                      </p:cBhvr>
                                      <p:to>
                                        <p:strVal val="hidden"/>
                                      </p:to>
                                    </p:set>
                                  </p:childTnLst>
                                </p:cTn>
                              </p:par>
                              <p:par>
                                <p:cTn id="38" presetID="19" presetClass="entr" presetSubtype="5" fill="hold"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p:cTn id="40" dur="4500" fill="hold"/>
                                        <p:tgtEl>
                                          <p:spTgt spid="5"/>
                                        </p:tgtEl>
                                        <p:attrNameLst>
                                          <p:attrName>ppt_w</p:attrName>
                                        </p:attrNameLst>
                                      </p:cBhvr>
                                      <p:tavLst>
                                        <p:tav tm="0">
                                          <p:val>
                                            <p:strVal val="#ppt_w"/>
                                          </p:val>
                                        </p:tav>
                                        <p:tav tm="100000">
                                          <p:val>
                                            <p:strVal val="#ppt_w"/>
                                          </p:val>
                                        </p:tav>
                                      </p:tavLst>
                                    </p:anim>
                                    <p:anim calcmode="lin" valueType="num">
                                      <p:cBhvr>
                                        <p:cTn id="41" dur="4500" fill="hold"/>
                                        <p:tgtEl>
                                          <p:spTgt spid="5"/>
                                        </p:tgtEl>
                                        <p:attrNameLst>
                                          <p:attrName>ppt_h</p:attrName>
                                        </p:attrNameLst>
                                      </p:cBhvr>
                                      <p:tavLst>
                                        <p:tav tm="0" fmla="#ppt_h*sin(2.5*pi*$)">
                                          <p:val>
                                            <p:fltVal val="0"/>
                                          </p:val>
                                        </p:tav>
                                        <p:tav tm="100000">
                                          <p:val>
                                            <p:fltVal val="1"/>
                                          </p:val>
                                        </p:tav>
                                      </p:tavLst>
                                    </p:anim>
                                  </p:childTnLst>
                                </p:cTn>
                              </p:par>
                              <p:par>
                                <p:cTn id="42" presetID="8" presetClass="emph" presetSubtype="0" repeatCount="indefinite" fill="hold" nodeType="withEffect">
                                  <p:stCondLst>
                                    <p:cond delay="0"/>
                                  </p:stCondLst>
                                  <p:childTnLst>
                                    <p:animRot by="-21600000">
                                      <p:cBhvr>
                                        <p:cTn id="43" dur="4250" fill="hold"/>
                                        <p:tgtEl>
                                          <p:spTgt spid="5"/>
                                        </p:tgtEl>
                                        <p:attrNameLst>
                                          <p:attrName>r</p:attrName>
                                        </p:attrNameLst>
                                      </p:cBhvr>
                                    </p:animRot>
                                  </p:childTnLst>
                                </p:cTn>
                              </p:par>
                              <p:par>
                                <p:cTn id="44" presetID="2" presetClass="exit" presetSubtype="12" fill="hold" nodeType="withEffect">
                                  <p:stCondLst>
                                    <p:cond delay="0"/>
                                  </p:stCondLst>
                                  <p:childTnLst>
                                    <p:anim calcmode="lin" valueType="num">
                                      <p:cBhvr additive="base">
                                        <p:cTn id="45" dur="5500"/>
                                        <p:tgtEl>
                                          <p:spTgt spid="5"/>
                                        </p:tgtEl>
                                        <p:attrNameLst>
                                          <p:attrName>ppt_x</p:attrName>
                                        </p:attrNameLst>
                                      </p:cBhvr>
                                      <p:tavLst>
                                        <p:tav tm="0">
                                          <p:val>
                                            <p:strVal val="ppt_x"/>
                                          </p:val>
                                        </p:tav>
                                        <p:tav tm="100000">
                                          <p:val>
                                            <p:strVal val="0-ppt_w/2"/>
                                          </p:val>
                                        </p:tav>
                                      </p:tavLst>
                                    </p:anim>
                                    <p:anim calcmode="lin" valueType="num">
                                      <p:cBhvr additive="base">
                                        <p:cTn id="46" dur="5500"/>
                                        <p:tgtEl>
                                          <p:spTgt spid="5"/>
                                        </p:tgtEl>
                                        <p:attrNameLst>
                                          <p:attrName>ppt_y</p:attrName>
                                        </p:attrNameLst>
                                      </p:cBhvr>
                                      <p:tavLst>
                                        <p:tav tm="0">
                                          <p:val>
                                            <p:strVal val="ppt_y"/>
                                          </p:val>
                                        </p:tav>
                                        <p:tav tm="100000">
                                          <p:val>
                                            <p:strVal val="1+ppt_h/2"/>
                                          </p:val>
                                        </p:tav>
                                      </p:tavLst>
                                    </p:anim>
                                    <p:set>
                                      <p:cBhvr>
                                        <p:cTn id="47" dur="1" fill="hold">
                                          <p:stCondLst>
                                            <p:cond delay="5499"/>
                                          </p:stCondLst>
                                        </p:cTn>
                                        <p:tgtEl>
                                          <p:spTgt spid="5"/>
                                        </p:tgtEl>
                                        <p:attrNameLst>
                                          <p:attrName>style.visibility</p:attrName>
                                        </p:attrNameLst>
                                      </p:cBhvr>
                                      <p:to>
                                        <p:strVal val="hidden"/>
                                      </p:to>
                                    </p:set>
                                  </p:childTnLst>
                                </p:cTn>
                              </p:par>
                              <p:par>
                                <p:cTn id="48" presetID="19" presetClass="entr" presetSubtype="5" fill="hold"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p:cTn id="50" dur="4500" fill="hold"/>
                                        <p:tgtEl>
                                          <p:spTgt spid="10"/>
                                        </p:tgtEl>
                                        <p:attrNameLst>
                                          <p:attrName>ppt_w</p:attrName>
                                        </p:attrNameLst>
                                      </p:cBhvr>
                                      <p:tavLst>
                                        <p:tav tm="0">
                                          <p:val>
                                            <p:strVal val="#ppt_w"/>
                                          </p:val>
                                        </p:tav>
                                        <p:tav tm="100000">
                                          <p:val>
                                            <p:strVal val="#ppt_w"/>
                                          </p:val>
                                        </p:tav>
                                      </p:tavLst>
                                    </p:anim>
                                    <p:anim calcmode="lin" valueType="num">
                                      <p:cBhvr>
                                        <p:cTn id="51" dur="4500" fill="hold"/>
                                        <p:tgtEl>
                                          <p:spTgt spid="10"/>
                                        </p:tgtEl>
                                        <p:attrNameLst>
                                          <p:attrName>ppt_h</p:attrName>
                                        </p:attrNameLst>
                                      </p:cBhvr>
                                      <p:tavLst>
                                        <p:tav tm="0" fmla="#ppt_h*sin(2.5*pi*$)">
                                          <p:val>
                                            <p:fltVal val="0"/>
                                          </p:val>
                                        </p:tav>
                                        <p:tav tm="100000">
                                          <p:val>
                                            <p:fltVal val="1"/>
                                          </p:val>
                                        </p:tav>
                                      </p:tavLst>
                                    </p:anim>
                                  </p:childTnLst>
                                </p:cTn>
                              </p:par>
                              <p:par>
                                <p:cTn id="52" presetID="8" presetClass="emph" presetSubtype="0" repeatCount="indefinite" fill="hold" nodeType="withEffect">
                                  <p:stCondLst>
                                    <p:cond delay="0"/>
                                  </p:stCondLst>
                                  <p:childTnLst>
                                    <p:animRot by="-21600000">
                                      <p:cBhvr>
                                        <p:cTn id="53" dur="4250" fill="hold"/>
                                        <p:tgtEl>
                                          <p:spTgt spid="10"/>
                                        </p:tgtEl>
                                        <p:attrNameLst>
                                          <p:attrName>r</p:attrName>
                                        </p:attrNameLst>
                                      </p:cBhvr>
                                    </p:animRot>
                                  </p:childTnLst>
                                </p:cTn>
                              </p:par>
                              <p:par>
                                <p:cTn id="54" presetID="2" presetClass="exit" presetSubtype="3" fill="hold" nodeType="withEffect">
                                  <p:stCondLst>
                                    <p:cond delay="0"/>
                                  </p:stCondLst>
                                  <p:childTnLst>
                                    <p:anim calcmode="lin" valueType="num">
                                      <p:cBhvr additive="base">
                                        <p:cTn id="55" dur="5500"/>
                                        <p:tgtEl>
                                          <p:spTgt spid="10"/>
                                        </p:tgtEl>
                                        <p:attrNameLst>
                                          <p:attrName>ppt_x</p:attrName>
                                        </p:attrNameLst>
                                      </p:cBhvr>
                                      <p:tavLst>
                                        <p:tav tm="0">
                                          <p:val>
                                            <p:strVal val="ppt_x"/>
                                          </p:val>
                                        </p:tav>
                                        <p:tav tm="100000">
                                          <p:val>
                                            <p:strVal val="1+ppt_w/2"/>
                                          </p:val>
                                        </p:tav>
                                      </p:tavLst>
                                    </p:anim>
                                    <p:anim calcmode="lin" valueType="num">
                                      <p:cBhvr additive="base">
                                        <p:cTn id="56" dur="5500"/>
                                        <p:tgtEl>
                                          <p:spTgt spid="10"/>
                                        </p:tgtEl>
                                        <p:attrNameLst>
                                          <p:attrName>ppt_y</p:attrName>
                                        </p:attrNameLst>
                                      </p:cBhvr>
                                      <p:tavLst>
                                        <p:tav tm="0">
                                          <p:val>
                                            <p:strVal val="ppt_y"/>
                                          </p:val>
                                        </p:tav>
                                        <p:tav tm="100000">
                                          <p:val>
                                            <p:strVal val="0-ppt_h/2"/>
                                          </p:val>
                                        </p:tav>
                                      </p:tavLst>
                                    </p:anim>
                                    <p:set>
                                      <p:cBhvr>
                                        <p:cTn id="57" dur="1" fill="hold">
                                          <p:stCondLst>
                                            <p:cond delay="5499"/>
                                          </p:stCondLst>
                                        </p:cTn>
                                        <p:tgtEl>
                                          <p:spTgt spid="10"/>
                                        </p:tgtEl>
                                        <p:attrNameLst>
                                          <p:attrName>style.visibility</p:attrName>
                                        </p:attrNameLst>
                                      </p:cBhvr>
                                      <p:to>
                                        <p:strVal val="hidden"/>
                                      </p:to>
                                    </p:set>
                                  </p:childTnLst>
                                </p:cTn>
                              </p:par>
                              <p:par>
                                <p:cTn id="58" presetID="19" presetClass="entr" presetSubtype="5" fill="hold" nodeType="withEffect">
                                  <p:stCondLst>
                                    <p:cond delay="0"/>
                                  </p:stCondLst>
                                  <p:childTnLst>
                                    <p:set>
                                      <p:cBhvr>
                                        <p:cTn id="59" dur="1" fill="hold">
                                          <p:stCondLst>
                                            <p:cond delay="0"/>
                                          </p:stCondLst>
                                        </p:cTn>
                                        <p:tgtEl>
                                          <p:spTgt spid="7"/>
                                        </p:tgtEl>
                                        <p:attrNameLst>
                                          <p:attrName>style.visibility</p:attrName>
                                        </p:attrNameLst>
                                      </p:cBhvr>
                                      <p:to>
                                        <p:strVal val="visible"/>
                                      </p:to>
                                    </p:set>
                                    <p:anim calcmode="lin" valueType="num">
                                      <p:cBhvr>
                                        <p:cTn id="60" dur="4500" fill="hold"/>
                                        <p:tgtEl>
                                          <p:spTgt spid="7"/>
                                        </p:tgtEl>
                                        <p:attrNameLst>
                                          <p:attrName>ppt_w</p:attrName>
                                        </p:attrNameLst>
                                      </p:cBhvr>
                                      <p:tavLst>
                                        <p:tav tm="0">
                                          <p:val>
                                            <p:strVal val="#ppt_w"/>
                                          </p:val>
                                        </p:tav>
                                        <p:tav tm="100000">
                                          <p:val>
                                            <p:strVal val="#ppt_w"/>
                                          </p:val>
                                        </p:tav>
                                      </p:tavLst>
                                    </p:anim>
                                    <p:anim calcmode="lin" valueType="num">
                                      <p:cBhvr>
                                        <p:cTn id="61" dur="4500" fill="hold"/>
                                        <p:tgtEl>
                                          <p:spTgt spid="7"/>
                                        </p:tgtEl>
                                        <p:attrNameLst>
                                          <p:attrName>ppt_h</p:attrName>
                                        </p:attrNameLst>
                                      </p:cBhvr>
                                      <p:tavLst>
                                        <p:tav tm="0" fmla="#ppt_h*sin(2.5*pi*$)">
                                          <p:val>
                                            <p:fltVal val="0"/>
                                          </p:val>
                                        </p:tav>
                                        <p:tav tm="100000">
                                          <p:val>
                                            <p:fltVal val="1"/>
                                          </p:val>
                                        </p:tav>
                                      </p:tavLst>
                                    </p:anim>
                                  </p:childTnLst>
                                </p:cTn>
                              </p:par>
                              <p:par>
                                <p:cTn id="62" presetID="8" presetClass="emph" presetSubtype="0" repeatCount="indefinite" fill="hold" nodeType="withEffect">
                                  <p:stCondLst>
                                    <p:cond delay="0"/>
                                  </p:stCondLst>
                                  <p:childTnLst>
                                    <p:animRot by="-21600000">
                                      <p:cBhvr>
                                        <p:cTn id="63" dur="4250" fill="hold"/>
                                        <p:tgtEl>
                                          <p:spTgt spid="7"/>
                                        </p:tgtEl>
                                        <p:attrNameLst>
                                          <p:attrName>r</p:attrName>
                                        </p:attrNameLst>
                                      </p:cBhvr>
                                    </p:animRot>
                                  </p:childTnLst>
                                </p:cTn>
                              </p:par>
                              <p:par>
                                <p:cTn id="64" presetID="2" presetClass="exit" presetSubtype="3" fill="hold" nodeType="withEffect">
                                  <p:stCondLst>
                                    <p:cond delay="0"/>
                                  </p:stCondLst>
                                  <p:childTnLst>
                                    <p:anim calcmode="lin" valueType="num">
                                      <p:cBhvr additive="base">
                                        <p:cTn id="65" dur="5500"/>
                                        <p:tgtEl>
                                          <p:spTgt spid="7"/>
                                        </p:tgtEl>
                                        <p:attrNameLst>
                                          <p:attrName>ppt_x</p:attrName>
                                        </p:attrNameLst>
                                      </p:cBhvr>
                                      <p:tavLst>
                                        <p:tav tm="0">
                                          <p:val>
                                            <p:strVal val="ppt_x"/>
                                          </p:val>
                                        </p:tav>
                                        <p:tav tm="100000">
                                          <p:val>
                                            <p:strVal val="1+ppt_w/2"/>
                                          </p:val>
                                        </p:tav>
                                      </p:tavLst>
                                    </p:anim>
                                    <p:anim calcmode="lin" valueType="num">
                                      <p:cBhvr additive="base">
                                        <p:cTn id="66" dur="5500"/>
                                        <p:tgtEl>
                                          <p:spTgt spid="7"/>
                                        </p:tgtEl>
                                        <p:attrNameLst>
                                          <p:attrName>ppt_y</p:attrName>
                                        </p:attrNameLst>
                                      </p:cBhvr>
                                      <p:tavLst>
                                        <p:tav tm="0">
                                          <p:val>
                                            <p:strVal val="ppt_y"/>
                                          </p:val>
                                        </p:tav>
                                        <p:tav tm="100000">
                                          <p:val>
                                            <p:strVal val="0-ppt_h/2"/>
                                          </p:val>
                                        </p:tav>
                                      </p:tavLst>
                                    </p:anim>
                                    <p:set>
                                      <p:cBhvr>
                                        <p:cTn id="67" dur="1" fill="hold">
                                          <p:stCondLst>
                                            <p:cond delay="5499"/>
                                          </p:stCondLst>
                                        </p:cTn>
                                        <p:tgtEl>
                                          <p:spTgt spid="7"/>
                                        </p:tgtEl>
                                        <p:attrNameLst>
                                          <p:attrName>style.visibility</p:attrName>
                                        </p:attrNameLst>
                                      </p:cBhvr>
                                      <p:to>
                                        <p:strVal val="hidden"/>
                                      </p:to>
                                    </p:set>
                                  </p:childTnLst>
                                </p:cTn>
                              </p:par>
                              <p:par>
                                <p:cTn id="68" presetID="19" presetClass="entr" presetSubtype="5" fill="hold"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4500" fill="hold"/>
                                        <p:tgtEl>
                                          <p:spTgt spid="6"/>
                                        </p:tgtEl>
                                        <p:attrNameLst>
                                          <p:attrName>ppt_w</p:attrName>
                                        </p:attrNameLst>
                                      </p:cBhvr>
                                      <p:tavLst>
                                        <p:tav tm="0">
                                          <p:val>
                                            <p:strVal val="#ppt_w"/>
                                          </p:val>
                                        </p:tav>
                                        <p:tav tm="100000">
                                          <p:val>
                                            <p:strVal val="#ppt_w"/>
                                          </p:val>
                                        </p:tav>
                                      </p:tavLst>
                                    </p:anim>
                                    <p:anim calcmode="lin" valueType="num">
                                      <p:cBhvr>
                                        <p:cTn id="71" dur="4500" fill="hold"/>
                                        <p:tgtEl>
                                          <p:spTgt spid="6"/>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nodeType="withEffect">
                                  <p:stCondLst>
                                    <p:cond delay="0"/>
                                  </p:stCondLst>
                                  <p:childTnLst>
                                    <p:animRot by="21600000">
                                      <p:cBhvr>
                                        <p:cTn id="73" dur="4250" fill="hold"/>
                                        <p:tgtEl>
                                          <p:spTgt spid="6"/>
                                        </p:tgtEl>
                                        <p:attrNameLst>
                                          <p:attrName>r</p:attrName>
                                        </p:attrNameLst>
                                      </p:cBhvr>
                                    </p:animRot>
                                  </p:childTnLst>
                                </p:cTn>
                              </p:par>
                              <p:par>
                                <p:cTn id="74" presetID="2" presetClass="exit" presetSubtype="9" fill="hold" nodeType="withEffect">
                                  <p:stCondLst>
                                    <p:cond delay="0"/>
                                  </p:stCondLst>
                                  <p:childTnLst>
                                    <p:anim calcmode="lin" valueType="num">
                                      <p:cBhvr additive="base">
                                        <p:cTn id="75" dur="5500"/>
                                        <p:tgtEl>
                                          <p:spTgt spid="6"/>
                                        </p:tgtEl>
                                        <p:attrNameLst>
                                          <p:attrName>ppt_x</p:attrName>
                                        </p:attrNameLst>
                                      </p:cBhvr>
                                      <p:tavLst>
                                        <p:tav tm="0">
                                          <p:val>
                                            <p:strVal val="ppt_x"/>
                                          </p:val>
                                        </p:tav>
                                        <p:tav tm="100000">
                                          <p:val>
                                            <p:strVal val="0-ppt_w/2"/>
                                          </p:val>
                                        </p:tav>
                                      </p:tavLst>
                                    </p:anim>
                                    <p:anim calcmode="lin" valueType="num">
                                      <p:cBhvr additive="base">
                                        <p:cTn id="76" dur="5500"/>
                                        <p:tgtEl>
                                          <p:spTgt spid="6"/>
                                        </p:tgtEl>
                                        <p:attrNameLst>
                                          <p:attrName>ppt_y</p:attrName>
                                        </p:attrNameLst>
                                      </p:cBhvr>
                                      <p:tavLst>
                                        <p:tav tm="0">
                                          <p:val>
                                            <p:strVal val="ppt_y"/>
                                          </p:val>
                                        </p:tav>
                                        <p:tav tm="100000">
                                          <p:val>
                                            <p:strVal val="0-ppt_h/2"/>
                                          </p:val>
                                        </p:tav>
                                      </p:tavLst>
                                    </p:anim>
                                    <p:set>
                                      <p:cBhvr>
                                        <p:cTn id="77" dur="1" fill="hold">
                                          <p:stCondLst>
                                            <p:cond delay="5499"/>
                                          </p:stCondLst>
                                        </p:cTn>
                                        <p:tgtEl>
                                          <p:spTgt spid="6"/>
                                        </p:tgtEl>
                                        <p:attrNameLst>
                                          <p:attrName>style.visibility</p:attrName>
                                        </p:attrNameLst>
                                      </p:cBhvr>
                                      <p:to>
                                        <p:strVal val="hidden"/>
                                      </p:to>
                                    </p:set>
                                  </p:childTnLst>
                                </p:cTn>
                              </p:par>
                              <p:par>
                                <p:cTn id="78" presetID="19" presetClass="entr" presetSubtype="5" fill="hold" nodeType="withEffect">
                                  <p:stCondLst>
                                    <p:cond delay="0"/>
                                  </p:stCondLst>
                                  <p:childTnLst>
                                    <p:set>
                                      <p:cBhvr>
                                        <p:cTn id="79" dur="1" fill="hold">
                                          <p:stCondLst>
                                            <p:cond delay="0"/>
                                          </p:stCondLst>
                                        </p:cTn>
                                        <p:tgtEl>
                                          <p:spTgt spid="8"/>
                                        </p:tgtEl>
                                        <p:attrNameLst>
                                          <p:attrName>style.visibility</p:attrName>
                                        </p:attrNameLst>
                                      </p:cBhvr>
                                      <p:to>
                                        <p:strVal val="visible"/>
                                      </p:to>
                                    </p:set>
                                    <p:anim calcmode="lin" valueType="num">
                                      <p:cBhvr>
                                        <p:cTn id="80" dur="4500" fill="hold"/>
                                        <p:tgtEl>
                                          <p:spTgt spid="8"/>
                                        </p:tgtEl>
                                        <p:attrNameLst>
                                          <p:attrName>ppt_w</p:attrName>
                                        </p:attrNameLst>
                                      </p:cBhvr>
                                      <p:tavLst>
                                        <p:tav tm="0">
                                          <p:val>
                                            <p:strVal val="#ppt_w"/>
                                          </p:val>
                                        </p:tav>
                                        <p:tav tm="100000">
                                          <p:val>
                                            <p:strVal val="#ppt_w"/>
                                          </p:val>
                                        </p:tav>
                                      </p:tavLst>
                                    </p:anim>
                                    <p:anim calcmode="lin" valueType="num">
                                      <p:cBhvr>
                                        <p:cTn id="81" dur="4500" fill="hold"/>
                                        <p:tgtEl>
                                          <p:spTgt spid="8"/>
                                        </p:tgtEl>
                                        <p:attrNameLst>
                                          <p:attrName>ppt_h</p:attrName>
                                        </p:attrNameLst>
                                      </p:cBhvr>
                                      <p:tavLst>
                                        <p:tav tm="0" fmla="#ppt_h*sin(2.5*pi*$)">
                                          <p:val>
                                            <p:fltVal val="0"/>
                                          </p:val>
                                        </p:tav>
                                        <p:tav tm="100000">
                                          <p:val>
                                            <p:fltVal val="1"/>
                                          </p:val>
                                        </p:tav>
                                      </p:tavLst>
                                    </p:anim>
                                  </p:childTnLst>
                                </p:cTn>
                              </p:par>
                              <p:par>
                                <p:cTn id="82" presetID="8" presetClass="emph" presetSubtype="0" repeatCount="indefinite" fill="hold" nodeType="withEffect">
                                  <p:stCondLst>
                                    <p:cond delay="0"/>
                                  </p:stCondLst>
                                  <p:childTnLst>
                                    <p:animRot by="21600000">
                                      <p:cBhvr>
                                        <p:cTn id="83" dur="4250" fill="hold"/>
                                        <p:tgtEl>
                                          <p:spTgt spid="8"/>
                                        </p:tgtEl>
                                        <p:attrNameLst>
                                          <p:attrName>r</p:attrName>
                                        </p:attrNameLst>
                                      </p:cBhvr>
                                    </p:animRot>
                                  </p:childTnLst>
                                </p:cTn>
                              </p:par>
                              <p:par>
                                <p:cTn id="84" presetID="2" presetClass="exit" presetSubtype="9" fill="hold" nodeType="withEffect">
                                  <p:stCondLst>
                                    <p:cond delay="0"/>
                                  </p:stCondLst>
                                  <p:childTnLst>
                                    <p:anim calcmode="lin" valueType="num">
                                      <p:cBhvr additive="base">
                                        <p:cTn id="85" dur="5500"/>
                                        <p:tgtEl>
                                          <p:spTgt spid="8"/>
                                        </p:tgtEl>
                                        <p:attrNameLst>
                                          <p:attrName>ppt_x</p:attrName>
                                        </p:attrNameLst>
                                      </p:cBhvr>
                                      <p:tavLst>
                                        <p:tav tm="0">
                                          <p:val>
                                            <p:strVal val="ppt_x"/>
                                          </p:val>
                                        </p:tav>
                                        <p:tav tm="100000">
                                          <p:val>
                                            <p:strVal val="0-ppt_w/2"/>
                                          </p:val>
                                        </p:tav>
                                      </p:tavLst>
                                    </p:anim>
                                    <p:anim calcmode="lin" valueType="num">
                                      <p:cBhvr additive="base">
                                        <p:cTn id="86" dur="5500"/>
                                        <p:tgtEl>
                                          <p:spTgt spid="8"/>
                                        </p:tgtEl>
                                        <p:attrNameLst>
                                          <p:attrName>ppt_y</p:attrName>
                                        </p:attrNameLst>
                                      </p:cBhvr>
                                      <p:tavLst>
                                        <p:tav tm="0">
                                          <p:val>
                                            <p:strVal val="ppt_y"/>
                                          </p:val>
                                        </p:tav>
                                        <p:tav tm="100000">
                                          <p:val>
                                            <p:strVal val="0-ppt_h/2"/>
                                          </p:val>
                                        </p:tav>
                                      </p:tavLst>
                                    </p:anim>
                                    <p:set>
                                      <p:cBhvr>
                                        <p:cTn id="87" dur="1" fill="hold">
                                          <p:stCondLst>
                                            <p:cond delay="5499"/>
                                          </p:stCondLst>
                                        </p:cTn>
                                        <p:tgtEl>
                                          <p:spTgt spid="8"/>
                                        </p:tgtEl>
                                        <p:attrNameLst>
                                          <p:attrName>style.visibility</p:attrName>
                                        </p:attrNameLst>
                                      </p:cBhvr>
                                      <p:to>
                                        <p:strVal val="hidden"/>
                                      </p:to>
                                    </p:set>
                                  </p:childTnLst>
                                </p:cTn>
                              </p:par>
                              <p:par>
                                <p:cTn id="88" presetID="23" presetClass="entr" presetSubtype="528" fill="hold" nodeType="withEffect">
                                  <p:stCondLst>
                                    <p:cond delay="500"/>
                                  </p:stCondLst>
                                  <p:childTnLst>
                                    <p:set>
                                      <p:cBhvr>
                                        <p:cTn id="89" dur="1" fill="hold">
                                          <p:stCondLst>
                                            <p:cond delay="0"/>
                                          </p:stCondLst>
                                        </p:cTn>
                                        <p:tgtEl>
                                          <p:spTgt spid="2"/>
                                        </p:tgtEl>
                                        <p:attrNameLst>
                                          <p:attrName>style.visibility</p:attrName>
                                        </p:attrNameLst>
                                      </p:cBhvr>
                                      <p:to>
                                        <p:strVal val="visible"/>
                                      </p:to>
                                    </p:set>
                                    <p:anim calcmode="lin" valueType="num">
                                      <p:cBhvr>
                                        <p:cTn id="90" dur="4500" fill="hold"/>
                                        <p:tgtEl>
                                          <p:spTgt spid="2"/>
                                        </p:tgtEl>
                                        <p:attrNameLst>
                                          <p:attrName>ppt_w</p:attrName>
                                        </p:attrNameLst>
                                      </p:cBhvr>
                                      <p:tavLst>
                                        <p:tav tm="0">
                                          <p:val>
                                            <p:fltVal val="0"/>
                                          </p:val>
                                        </p:tav>
                                        <p:tav tm="100000">
                                          <p:val>
                                            <p:strVal val="#ppt_w"/>
                                          </p:val>
                                        </p:tav>
                                      </p:tavLst>
                                    </p:anim>
                                    <p:anim calcmode="lin" valueType="num">
                                      <p:cBhvr>
                                        <p:cTn id="91" dur="4500" fill="hold"/>
                                        <p:tgtEl>
                                          <p:spTgt spid="2"/>
                                        </p:tgtEl>
                                        <p:attrNameLst>
                                          <p:attrName>ppt_h</p:attrName>
                                        </p:attrNameLst>
                                      </p:cBhvr>
                                      <p:tavLst>
                                        <p:tav tm="0">
                                          <p:val>
                                            <p:fltVal val="0"/>
                                          </p:val>
                                        </p:tav>
                                        <p:tav tm="100000">
                                          <p:val>
                                            <p:strVal val="#ppt_h"/>
                                          </p:val>
                                        </p:tav>
                                      </p:tavLst>
                                    </p:anim>
                                    <p:anim calcmode="lin" valueType="num">
                                      <p:cBhvr>
                                        <p:cTn id="92" dur="4500" fill="hold"/>
                                        <p:tgtEl>
                                          <p:spTgt spid="2"/>
                                        </p:tgtEl>
                                        <p:attrNameLst>
                                          <p:attrName>ppt_x</p:attrName>
                                        </p:attrNameLst>
                                      </p:cBhvr>
                                      <p:tavLst>
                                        <p:tav tm="0">
                                          <p:val>
                                            <p:fltVal val="0.5"/>
                                          </p:val>
                                        </p:tav>
                                        <p:tav tm="100000">
                                          <p:val>
                                            <p:strVal val="#ppt_x"/>
                                          </p:val>
                                        </p:tav>
                                      </p:tavLst>
                                    </p:anim>
                                    <p:anim calcmode="lin" valueType="num">
                                      <p:cBhvr>
                                        <p:cTn id="93" dur="4500" fill="hold"/>
                                        <p:tgtEl>
                                          <p:spTgt spid="2"/>
                                        </p:tgtEl>
                                        <p:attrNameLst>
                                          <p:attrName>ppt_y</p:attrName>
                                        </p:attrNameLst>
                                      </p:cBhvr>
                                      <p:tavLst>
                                        <p:tav tm="0">
                                          <p:val>
                                            <p:fltVal val="0.5"/>
                                          </p:val>
                                        </p:tav>
                                        <p:tav tm="100000">
                                          <p:val>
                                            <p:strVal val="#ppt_y"/>
                                          </p:val>
                                        </p:tav>
                                      </p:tavLst>
                                    </p:anim>
                                  </p:childTnLst>
                                </p:cTn>
                              </p:par>
                              <p:par>
                                <p:cTn id="94" presetID="16" presetClass="entr" presetSubtype="42" fill="hold" nodeType="withEffect">
                                  <p:stCondLst>
                                    <p:cond delay="500"/>
                                  </p:stCondLst>
                                  <p:childTnLst>
                                    <p:set>
                                      <p:cBhvr>
                                        <p:cTn id="95" dur="1" fill="hold">
                                          <p:stCondLst>
                                            <p:cond delay="0"/>
                                          </p:stCondLst>
                                        </p:cTn>
                                        <p:tgtEl>
                                          <p:spTgt spid="2"/>
                                        </p:tgtEl>
                                        <p:attrNameLst>
                                          <p:attrName>style.visibility</p:attrName>
                                        </p:attrNameLst>
                                      </p:cBhvr>
                                      <p:to>
                                        <p:strVal val="visible"/>
                                      </p:to>
                                    </p:set>
                                    <p:animEffect transition="in" filter="barn(outHorizontal)">
                                      <p:cBhvr>
                                        <p:cTn id="96" dur="4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Diapositiva28"/>
          <p:cNvPicPr>
            <a:picLocks noGrp="1" noChangeAspect="1"/>
          </p:cNvPicPr>
          <p:nvPr isPhoto="1"/>
        </p:nvPicPr>
        <p:blipFill>
          <a:blip r:embed="rId3" cstate="print">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pic>
        <p:nvPicPr>
          <p:cNvPr id="19" name="Picture 2"/>
          <p:cNvPicPr>
            <a:picLocks noChangeAspect="1" noChangeArrowheads="1"/>
          </p:cNvPicPr>
          <p:nvPr/>
        </p:nvPicPr>
        <p:blipFill rotWithShape="1">
          <a:blip r:embed="rId4" cstate="email">
            <a:extLst>
              <a:ext uri="{BEBA8EAE-BF5A-486C-A8C5-ECC9F3942E4B}">
                <a14:imgProps xmlns:a14="http://schemas.microsoft.com/office/drawing/2010/main">
                  <a14:imgLayer r:embed="rId5">
                    <a14:imgEffect>
                      <a14:brightnessContrast bright="25000"/>
                    </a14:imgEffect>
                  </a14:imgLayer>
                </a14:imgProps>
              </a:ext>
              <a:ext uri="{28A0092B-C50C-407E-A947-70E740481C1C}">
                <a14:useLocalDpi xmlns:a14="http://schemas.microsoft.com/office/drawing/2010/main"/>
              </a:ext>
            </a:extLst>
          </a:blip>
          <a:srcRect/>
          <a:stretch/>
        </p:blipFill>
        <p:spPr bwMode="auto">
          <a:xfrm>
            <a:off x="2544898" y="-1107504"/>
            <a:ext cx="4065376" cy="27410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 name="Picture 2"/>
          <p:cNvPicPr>
            <a:picLocks noChangeAspect="1" noChangeArrowheads="1"/>
          </p:cNvPicPr>
          <p:nvPr/>
        </p:nvPicPr>
        <p:blipFill rotWithShape="1">
          <a:blip r:embed="rId4" cstate="email">
            <a:extLst>
              <a:ext uri="{BEBA8EAE-BF5A-486C-A8C5-ECC9F3942E4B}">
                <a14:imgProps xmlns:a14="http://schemas.microsoft.com/office/drawing/2010/main">
                  <a14:imgLayer r:embed="rId5">
                    <a14:imgEffect>
                      <a14:brightnessContrast bright="25000"/>
                    </a14:imgEffect>
                  </a14:imgLayer>
                </a14:imgProps>
              </a:ext>
              <a:ext uri="{28A0092B-C50C-407E-A947-70E740481C1C}">
                <a14:useLocalDpi xmlns:a14="http://schemas.microsoft.com/office/drawing/2010/main"/>
              </a:ext>
            </a:extLst>
          </a:blip>
          <a:srcRect/>
          <a:stretch/>
        </p:blipFill>
        <p:spPr bwMode="auto">
          <a:xfrm rot="10800000">
            <a:off x="2555776" y="5301208"/>
            <a:ext cx="4065376" cy="27410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Picture 2"/>
          <p:cNvPicPr>
            <a:picLocks noChangeAspect="1" noChangeArrowheads="1"/>
          </p:cNvPicPr>
          <p:nvPr/>
        </p:nvPicPr>
        <p:blipFill rotWithShape="1">
          <a:blip r:embed="rId4" cstate="email">
            <a:extLst>
              <a:ext uri="{BEBA8EAE-BF5A-486C-A8C5-ECC9F3942E4B}">
                <a14:imgProps xmlns:a14="http://schemas.microsoft.com/office/drawing/2010/main">
                  <a14:imgLayer r:embed="rId5">
                    <a14:imgEffect>
                      <a14:brightnessContrast bright="25000"/>
                    </a14:imgEffect>
                  </a14:imgLayer>
                </a14:imgProps>
              </a:ext>
              <a:ext uri="{28A0092B-C50C-407E-A947-70E740481C1C}">
                <a14:useLocalDpi xmlns:a14="http://schemas.microsoft.com/office/drawing/2010/main"/>
              </a:ext>
            </a:extLst>
          </a:blip>
          <a:srcRect/>
          <a:stretch/>
        </p:blipFill>
        <p:spPr bwMode="auto">
          <a:xfrm rot="16200000" flipH="1">
            <a:off x="-662156" y="2146938"/>
            <a:ext cx="4065376" cy="27410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 name="Picture 2"/>
          <p:cNvPicPr>
            <a:picLocks noChangeAspect="1" noChangeArrowheads="1"/>
          </p:cNvPicPr>
          <p:nvPr/>
        </p:nvPicPr>
        <p:blipFill rotWithShape="1">
          <a:blip r:embed="rId4" cstate="email">
            <a:extLst>
              <a:ext uri="{BEBA8EAE-BF5A-486C-A8C5-ECC9F3942E4B}">
                <a14:imgProps xmlns:a14="http://schemas.microsoft.com/office/drawing/2010/main">
                  <a14:imgLayer r:embed="rId5">
                    <a14:imgEffect>
                      <a14:brightnessContrast bright="25000"/>
                    </a14:imgEffect>
                  </a14:imgLayer>
                </a14:imgProps>
              </a:ext>
              <a:ext uri="{28A0092B-C50C-407E-A947-70E740481C1C}">
                <a14:useLocalDpi xmlns:a14="http://schemas.microsoft.com/office/drawing/2010/main"/>
              </a:ext>
            </a:extLst>
          </a:blip>
          <a:srcRect/>
          <a:stretch/>
        </p:blipFill>
        <p:spPr bwMode="auto">
          <a:xfrm rot="5400000">
            <a:off x="5740778" y="2074931"/>
            <a:ext cx="4065376" cy="27410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6 Rectángulo"/>
          <p:cNvSpPr/>
          <p:nvPr/>
        </p:nvSpPr>
        <p:spPr>
          <a:xfrm>
            <a:off x="-138338" y="-1035496"/>
            <a:ext cx="9284975" cy="9001000"/>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895950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 presetClass="entr" presetSubtype="1"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additive="base">
                                        <p:cTn id="10" dur="4000" fill="hold"/>
                                        <p:tgtEl>
                                          <p:spTgt spid="19"/>
                                        </p:tgtEl>
                                        <p:attrNameLst>
                                          <p:attrName>ppt_x</p:attrName>
                                        </p:attrNameLst>
                                      </p:cBhvr>
                                      <p:tavLst>
                                        <p:tav tm="0">
                                          <p:val>
                                            <p:strVal val="#ppt_x"/>
                                          </p:val>
                                        </p:tav>
                                        <p:tav tm="100000">
                                          <p:val>
                                            <p:strVal val="#ppt_x"/>
                                          </p:val>
                                        </p:tav>
                                      </p:tavLst>
                                    </p:anim>
                                    <p:anim calcmode="lin" valueType="num">
                                      <p:cBhvr additive="base">
                                        <p:cTn id="11" dur="4000" fill="hold"/>
                                        <p:tgtEl>
                                          <p:spTgt spid="19"/>
                                        </p:tgtEl>
                                        <p:attrNameLst>
                                          <p:attrName>ppt_y</p:attrName>
                                        </p:attrNameLst>
                                      </p:cBhvr>
                                      <p:tavLst>
                                        <p:tav tm="0">
                                          <p:val>
                                            <p:strVal val="0-#ppt_h/2"/>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p:cTn id="14" dur="4000" fill="hold"/>
                                        <p:tgtEl>
                                          <p:spTgt spid="19"/>
                                        </p:tgtEl>
                                        <p:attrNameLst>
                                          <p:attrName>ppt_w</p:attrName>
                                        </p:attrNameLst>
                                      </p:cBhvr>
                                      <p:tavLst>
                                        <p:tav tm="0">
                                          <p:val>
                                            <p:strVal val="#ppt_w"/>
                                          </p:val>
                                        </p:tav>
                                        <p:tav tm="100000">
                                          <p:val>
                                            <p:strVal val="#ppt_w"/>
                                          </p:val>
                                        </p:tav>
                                      </p:tavLst>
                                    </p:anim>
                                    <p:anim calcmode="lin" valueType="num">
                                      <p:cBhvr>
                                        <p:cTn id="15" dur="4000" fill="hold"/>
                                        <p:tgtEl>
                                          <p:spTgt spid="19"/>
                                        </p:tgtEl>
                                        <p:attrNameLst>
                                          <p:attrName>ppt_h</p:attrName>
                                        </p:attrNameLst>
                                      </p:cBhvr>
                                      <p:tavLst>
                                        <p:tav tm="0" fmla="#ppt_h*sin(2.5*pi*$)">
                                          <p:val>
                                            <p:fltVal val="0"/>
                                          </p:val>
                                        </p:tav>
                                        <p:tav tm="100000">
                                          <p:val>
                                            <p:fltVal val="1"/>
                                          </p:val>
                                        </p:tav>
                                      </p:tavLst>
                                    </p:anim>
                                  </p:childTnLst>
                                </p:cTn>
                              </p:par>
                              <p:par>
                                <p:cTn id="16" presetID="2" presetClass="exit" presetSubtype="4" fill="hold" nodeType="withEffect">
                                  <p:stCondLst>
                                    <p:cond delay="0"/>
                                  </p:stCondLst>
                                  <p:childTnLst>
                                    <p:anim calcmode="lin" valueType="num">
                                      <p:cBhvr additive="base">
                                        <p:cTn id="17" dur="5250"/>
                                        <p:tgtEl>
                                          <p:spTgt spid="19"/>
                                        </p:tgtEl>
                                        <p:attrNameLst>
                                          <p:attrName>ppt_x</p:attrName>
                                        </p:attrNameLst>
                                      </p:cBhvr>
                                      <p:tavLst>
                                        <p:tav tm="0">
                                          <p:val>
                                            <p:strVal val="ppt_x"/>
                                          </p:val>
                                        </p:tav>
                                        <p:tav tm="100000">
                                          <p:val>
                                            <p:strVal val="ppt_x"/>
                                          </p:val>
                                        </p:tav>
                                      </p:tavLst>
                                    </p:anim>
                                    <p:anim calcmode="lin" valueType="num">
                                      <p:cBhvr additive="base">
                                        <p:cTn id="18" dur="5250"/>
                                        <p:tgtEl>
                                          <p:spTgt spid="19"/>
                                        </p:tgtEl>
                                        <p:attrNameLst>
                                          <p:attrName>ppt_y</p:attrName>
                                        </p:attrNameLst>
                                      </p:cBhvr>
                                      <p:tavLst>
                                        <p:tav tm="0">
                                          <p:val>
                                            <p:strVal val="ppt_y"/>
                                          </p:val>
                                        </p:tav>
                                        <p:tav tm="100000">
                                          <p:val>
                                            <p:strVal val="1+ppt_h/2"/>
                                          </p:val>
                                        </p:tav>
                                      </p:tavLst>
                                    </p:anim>
                                    <p:set>
                                      <p:cBhvr>
                                        <p:cTn id="19" dur="1" fill="hold">
                                          <p:stCondLst>
                                            <p:cond delay="5249"/>
                                          </p:stCondLst>
                                        </p:cTn>
                                        <p:tgtEl>
                                          <p:spTgt spid="19"/>
                                        </p:tgtEl>
                                        <p:attrNameLst>
                                          <p:attrName>style.visibility</p:attrName>
                                        </p:attrNameLst>
                                      </p:cBhvr>
                                      <p:to>
                                        <p:strVal val="hidden"/>
                                      </p:to>
                                    </p:set>
                                  </p:childTnLst>
                                </p:cTn>
                              </p:par>
                              <p:par>
                                <p:cTn id="20" presetID="2" presetClass="entr" presetSubtype="4" fill="hold"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4000" fill="hold"/>
                                        <p:tgtEl>
                                          <p:spTgt spid="20"/>
                                        </p:tgtEl>
                                        <p:attrNameLst>
                                          <p:attrName>ppt_x</p:attrName>
                                        </p:attrNameLst>
                                      </p:cBhvr>
                                      <p:tavLst>
                                        <p:tav tm="0">
                                          <p:val>
                                            <p:strVal val="#ppt_x"/>
                                          </p:val>
                                        </p:tav>
                                        <p:tav tm="100000">
                                          <p:val>
                                            <p:strVal val="#ppt_x"/>
                                          </p:val>
                                        </p:tav>
                                      </p:tavLst>
                                    </p:anim>
                                    <p:anim calcmode="lin" valueType="num">
                                      <p:cBhvr additive="base">
                                        <p:cTn id="23" dur="4000" fill="hold"/>
                                        <p:tgtEl>
                                          <p:spTgt spid="20"/>
                                        </p:tgtEl>
                                        <p:attrNameLst>
                                          <p:attrName>ppt_y</p:attrName>
                                        </p:attrNameLst>
                                      </p:cBhvr>
                                      <p:tavLst>
                                        <p:tav tm="0">
                                          <p:val>
                                            <p:strVal val="1+#ppt_h/2"/>
                                          </p:val>
                                        </p:tav>
                                        <p:tav tm="100000">
                                          <p:val>
                                            <p:strVal val="#ppt_y"/>
                                          </p:val>
                                        </p:tav>
                                      </p:tavLst>
                                    </p:anim>
                                  </p:childTnLst>
                                </p:cTn>
                              </p:par>
                              <p:par>
                                <p:cTn id="24" presetID="19" presetClass="entr" presetSubtype="5" fill="hold"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p:cTn id="26" dur="4000" fill="hold"/>
                                        <p:tgtEl>
                                          <p:spTgt spid="20"/>
                                        </p:tgtEl>
                                        <p:attrNameLst>
                                          <p:attrName>ppt_w</p:attrName>
                                        </p:attrNameLst>
                                      </p:cBhvr>
                                      <p:tavLst>
                                        <p:tav tm="0">
                                          <p:val>
                                            <p:strVal val="#ppt_w"/>
                                          </p:val>
                                        </p:tav>
                                        <p:tav tm="100000">
                                          <p:val>
                                            <p:strVal val="#ppt_w"/>
                                          </p:val>
                                        </p:tav>
                                      </p:tavLst>
                                    </p:anim>
                                    <p:anim calcmode="lin" valueType="num">
                                      <p:cBhvr>
                                        <p:cTn id="27" dur="4000" fill="hold"/>
                                        <p:tgtEl>
                                          <p:spTgt spid="20"/>
                                        </p:tgtEl>
                                        <p:attrNameLst>
                                          <p:attrName>ppt_h</p:attrName>
                                        </p:attrNameLst>
                                      </p:cBhvr>
                                      <p:tavLst>
                                        <p:tav tm="0" fmla="#ppt_h*sin(2.5*pi*$)">
                                          <p:val>
                                            <p:fltVal val="0"/>
                                          </p:val>
                                        </p:tav>
                                        <p:tav tm="100000">
                                          <p:val>
                                            <p:fltVal val="1"/>
                                          </p:val>
                                        </p:tav>
                                      </p:tavLst>
                                    </p:anim>
                                  </p:childTnLst>
                                </p:cTn>
                              </p:par>
                              <p:par>
                                <p:cTn id="28" presetID="2" presetClass="exit" presetSubtype="1" fill="hold" nodeType="withEffect">
                                  <p:stCondLst>
                                    <p:cond delay="0"/>
                                  </p:stCondLst>
                                  <p:childTnLst>
                                    <p:anim calcmode="lin" valueType="num">
                                      <p:cBhvr additive="base">
                                        <p:cTn id="29" dur="5250"/>
                                        <p:tgtEl>
                                          <p:spTgt spid="20"/>
                                        </p:tgtEl>
                                        <p:attrNameLst>
                                          <p:attrName>ppt_x</p:attrName>
                                        </p:attrNameLst>
                                      </p:cBhvr>
                                      <p:tavLst>
                                        <p:tav tm="0">
                                          <p:val>
                                            <p:strVal val="ppt_x"/>
                                          </p:val>
                                        </p:tav>
                                        <p:tav tm="100000">
                                          <p:val>
                                            <p:strVal val="ppt_x"/>
                                          </p:val>
                                        </p:tav>
                                      </p:tavLst>
                                    </p:anim>
                                    <p:anim calcmode="lin" valueType="num">
                                      <p:cBhvr additive="base">
                                        <p:cTn id="30" dur="5250"/>
                                        <p:tgtEl>
                                          <p:spTgt spid="20"/>
                                        </p:tgtEl>
                                        <p:attrNameLst>
                                          <p:attrName>ppt_y</p:attrName>
                                        </p:attrNameLst>
                                      </p:cBhvr>
                                      <p:tavLst>
                                        <p:tav tm="0">
                                          <p:val>
                                            <p:strVal val="ppt_y"/>
                                          </p:val>
                                        </p:tav>
                                        <p:tav tm="100000">
                                          <p:val>
                                            <p:strVal val="0-ppt_h/2"/>
                                          </p:val>
                                        </p:tav>
                                      </p:tavLst>
                                    </p:anim>
                                    <p:set>
                                      <p:cBhvr>
                                        <p:cTn id="31" dur="1" fill="hold">
                                          <p:stCondLst>
                                            <p:cond delay="5249"/>
                                          </p:stCondLst>
                                        </p:cTn>
                                        <p:tgtEl>
                                          <p:spTgt spid="20"/>
                                        </p:tgtEl>
                                        <p:attrNameLst>
                                          <p:attrName>style.visibility</p:attrName>
                                        </p:attrNameLst>
                                      </p:cBhvr>
                                      <p:to>
                                        <p:strVal val="hidden"/>
                                      </p:to>
                                    </p:set>
                                  </p:childTnLst>
                                </p:cTn>
                              </p:par>
                              <p:par>
                                <p:cTn id="32" presetID="2" presetClass="entr" presetSubtype="8" fill="hold" nodeType="withEffect">
                                  <p:stCondLst>
                                    <p:cond delay="0"/>
                                  </p:stCondLst>
                                  <p:childTnLst>
                                    <p:set>
                                      <p:cBhvr>
                                        <p:cTn id="33" dur="1" fill="hold">
                                          <p:stCondLst>
                                            <p:cond delay="0"/>
                                          </p:stCondLst>
                                        </p:cTn>
                                        <p:tgtEl>
                                          <p:spTgt spid="21"/>
                                        </p:tgtEl>
                                        <p:attrNameLst>
                                          <p:attrName>style.visibility</p:attrName>
                                        </p:attrNameLst>
                                      </p:cBhvr>
                                      <p:to>
                                        <p:strVal val="visible"/>
                                      </p:to>
                                    </p:set>
                                    <p:anim calcmode="lin" valueType="num">
                                      <p:cBhvr additive="base">
                                        <p:cTn id="34" dur="4000" fill="hold"/>
                                        <p:tgtEl>
                                          <p:spTgt spid="21"/>
                                        </p:tgtEl>
                                        <p:attrNameLst>
                                          <p:attrName>ppt_x</p:attrName>
                                        </p:attrNameLst>
                                      </p:cBhvr>
                                      <p:tavLst>
                                        <p:tav tm="0">
                                          <p:val>
                                            <p:strVal val="0-#ppt_w/2"/>
                                          </p:val>
                                        </p:tav>
                                        <p:tav tm="100000">
                                          <p:val>
                                            <p:strVal val="#ppt_x"/>
                                          </p:val>
                                        </p:tav>
                                      </p:tavLst>
                                    </p:anim>
                                    <p:anim calcmode="lin" valueType="num">
                                      <p:cBhvr additive="base">
                                        <p:cTn id="35" dur="4000" fill="hold"/>
                                        <p:tgtEl>
                                          <p:spTgt spid="21"/>
                                        </p:tgtEl>
                                        <p:attrNameLst>
                                          <p:attrName>ppt_y</p:attrName>
                                        </p:attrNameLst>
                                      </p:cBhvr>
                                      <p:tavLst>
                                        <p:tav tm="0">
                                          <p:val>
                                            <p:strVal val="#ppt_y"/>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p:cTn id="38" dur="4000" fill="hold"/>
                                        <p:tgtEl>
                                          <p:spTgt spid="21"/>
                                        </p:tgtEl>
                                        <p:attrNameLst>
                                          <p:attrName>ppt_w</p:attrName>
                                        </p:attrNameLst>
                                      </p:cBhvr>
                                      <p:tavLst>
                                        <p:tav tm="0" fmla="#ppt_w*sin(2.5*pi*$)">
                                          <p:val>
                                            <p:fltVal val="0"/>
                                          </p:val>
                                        </p:tav>
                                        <p:tav tm="100000">
                                          <p:val>
                                            <p:fltVal val="1"/>
                                          </p:val>
                                        </p:tav>
                                      </p:tavLst>
                                    </p:anim>
                                    <p:anim calcmode="lin" valueType="num">
                                      <p:cBhvr>
                                        <p:cTn id="39" dur="4000" fill="hold"/>
                                        <p:tgtEl>
                                          <p:spTgt spid="21"/>
                                        </p:tgtEl>
                                        <p:attrNameLst>
                                          <p:attrName>ppt_h</p:attrName>
                                        </p:attrNameLst>
                                      </p:cBhvr>
                                      <p:tavLst>
                                        <p:tav tm="0">
                                          <p:val>
                                            <p:strVal val="#ppt_h"/>
                                          </p:val>
                                        </p:tav>
                                        <p:tav tm="100000">
                                          <p:val>
                                            <p:strVal val="#ppt_h"/>
                                          </p:val>
                                        </p:tav>
                                      </p:tavLst>
                                    </p:anim>
                                  </p:childTnLst>
                                </p:cTn>
                              </p:par>
                              <p:par>
                                <p:cTn id="40" presetID="2" presetClass="exit" presetSubtype="2" fill="hold" nodeType="withEffect">
                                  <p:stCondLst>
                                    <p:cond delay="0"/>
                                  </p:stCondLst>
                                  <p:childTnLst>
                                    <p:anim calcmode="lin" valueType="num">
                                      <p:cBhvr additive="base">
                                        <p:cTn id="41" dur="5250"/>
                                        <p:tgtEl>
                                          <p:spTgt spid="21"/>
                                        </p:tgtEl>
                                        <p:attrNameLst>
                                          <p:attrName>ppt_x</p:attrName>
                                        </p:attrNameLst>
                                      </p:cBhvr>
                                      <p:tavLst>
                                        <p:tav tm="0">
                                          <p:val>
                                            <p:strVal val="ppt_x"/>
                                          </p:val>
                                        </p:tav>
                                        <p:tav tm="100000">
                                          <p:val>
                                            <p:strVal val="1+ppt_w/2"/>
                                          </p:val>
                                        </p:tav>
                                      </p:tavLst>
                                    </p:anim>
                                    <p:anim calcmode="lin" valueType="num">
                                      <p:cBhvr additive="base">
                                        <p:cTn id="42" dur="5250"/>
                                        <p:tgtEl>
                                          <p:spTgt spid="21"/>
                                        </p:tgtEl>
                                        <p:attrNameLst>
                                          <p:attrName>ppt_y</p:attrName>
                                        </p:attrNameLst>
                                      </p:cBhvr>
                                      <p:tavLst>
                                        <p:tav tm="0">
                                          <p:val>
                                            <p:strVal val="ppt_y"/>
                                          </p:val>
                                        </p:tav>
                                        <p:tav tm="100000">
                                          <p:val>
                                            <p:strVal val="ppt_y"/>
                                          </p:val>
                                        </p:tav>
                                      </p:tavLst>
                                    </p:anim>
                                    <p:set>
                                      <p:cBhvr>
                                        <p:cTn id="43" dur="1" fill="hold">
                                          <p:stCondLst>
                                            <p:cond delay="5249"/>
                                          </p:stCondLst>
                                        </p:cTn>
                                        <p:tgtEl>
                                          <p:spTgt spid="21"/>
                                        </p:tgtEl>
                                        <p:attrNameLst>
                                          <p:attrName>style.visibility</p:attrName>
                                        </p:attrNameLst>
                                      </p:cBhvr>
                                      <p:to>
                                        <p:strVal val="hidden"/>
                                      </p:to>
                                    </p:set>
                                  </p:childTnLst>
                                </p:cTn>
                              </p:par>
                              <p:par>
                                <p:cTn id="44" presetID="2" presetClass="entr" presetSubtype="2" fill="hold"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4000" fill="hold"/>
                                        <p:tgtEl>
                                          <p:spTgt spid="22"/>
                                        </p:tgtEl>
                                        <p:attrNameLst>
                                          <p:attrName>ppt_x</p:attrName>
                                        </p:attrNameLst>
                                      </p:cBhvr>
                                      <p:tavLst>
                                        <p:tav tm="0">
                                          <p:val>
                                            <p:strVal val="1+#ppt_w/2"/>
                                          </p:val>
                                        </p:tav>
                                        <p:tav tm="100000">
                                          <p:val>
                                            <p:strVal val="#ppt_x"/>
                                          </p:val>
                                        </p:tav>
                                      </p:tavLst>
                                    </p:anim>
                                    <p:anim calcmode="lin" valueType="num">
                                      <p:cBhvr additive="base">
                                        <p:cTn id="47" dur="4000" fill="hold"/>
                                        <p:tgtEl>
                                          <p:spTgt spid="22"/>
                                        </p:tgtEl>
                                        <p:attrNameLst>
                                          <p:attrName>ppt_y</p:attrName>
                                        </p:attrNameLst>
                                      </p:cBhvr>
                                      <p:tavLst>
                                        <p:tav tm="0">
                                          <p:val>
                                            <p:strVal val="#ppt_y"/>
                                          </p:val>
                                        </p:tav>
                                        <p:tav tm="100000">
                                          <p:val>
                                            <p:strVal val="#ppt_y"/>
                                          </p:val>
                                        </p:tav>
                                      </p:tavLst>
                                    </p:anim>
                                  </p:childTnLst>
                                </p:cTn>
                              </p:par>
                              <p:par>
                                <p:cTn id="48" presetID="19" presetClass="entr" presetSubtype="10" fill="hold" nodeType="withEffect">
                                  <p:stCondLst>
                                    <p:cond delay="0"/>
                                  </p:stCondLst>
                                  <p:childTnLst>
                                    <p:set>
                                      <p:cBhvr>
                                        <p:cTn id="49" dur="1" fill="hold">
                                          <p:stCondLst>
                                            <p:cond delay="0"/>
                                          </p:stCondLst>
                                        </p:cTn>
                                        <p:tgtEl>
                                          <p:spTgt spid="22"/>
                                        </p:tgtEl>
                                        <p:attrNameLst>
                                          <p:attrName>style.visibility</p:attrName>
                                        </p:attrNameLst>
                                      </p:cBhvr>
                                      <p:to>
                                        <p:strVal val="visible"/>
                                      </p:to>
                                    </p:set>
                                    <p:anim calcmode="lin" valueType="num">
                                      <p:cBhvr>
                                        <p:cTn id="50" dur="4000" fill="hold"/>
                                        <p:tgtEl>
                                          <p:spTgt spid="22"/>
                                        </p:tgtEl>
                                        <p:attrNameLst>
                                          <p:attrName>ppt_w</p:attrName>
                                        </p:attrNameLst>
                                      </p:cBhvr>
                                      <p:tavLst>
                                        <p:tav tm="0" fmla="#ppt_w*sin(2.5*pi*$)">
                                          <p:val>
                                            <p:fltVal val="0"/>
                                          </p:val>
                                        </p:tav>
                                        <p:tav tm="100000">
                                          <p:val>
                                            <p:fltVal val="1"/>
                                          </p:val>
                                        </p:tav>
                                      </p:tavLst>
                                    </p:anim>
                                    <p:anim calcmode="lin" valueType="num">
                                      <p:cBhvr>
                                        <p:cTn id="51" dur="4000" fill="hold"/>
                                        <p:tgtEl>
                                          <p:spTgt spid="22"/>
                                        </p:tgtEl>
                                        <p:attrNameLst>
                                          <p:attrName>ppt_h</p:attrName>
                                        </p:attrNameLst>
                                      </p:cBhvr>
                                      <p:tavLst>
                                        <p:tav tm="0">
                                          <p:val>
                                            <p:strVal val="#ppt_h"/>
                                          </p:val>
                                        </p:tav>
                                        <p:tav tm="100000">
                                          <p:val>
                                            <p:strVal val="#ppt_h"/>
                                          </p:val>
                                        </p:tav>
                                      </p:tavLst>
                                    </p:anim>
                                  </p:childTnLst>
                                </p:cTn>
                              </p:par>
                              <p:par>
                                <p:cTn id="52" presetID="2" presetClass="exit" presetSubtype="8" fill="hold" nodeType="withEffect">
                                  <p:stCondLst>
                                    <p:cond delay="0"/>
                                  </p:stCondLst>
                                  <p:childTnLst>
                                    <p:anim calcmode="lin" valueType="num">
                                      <p:cBhvr additive="base">
                                        <p:cTn id="53" dur="5250"/>
                                        <p:tgtEl>
                                          <p:spTgt spid="22"/>
                                        </p:tgtEl>
                                        <p:attrNameLst>
                                          <p:attrName>ppt_x</p:attrName>
                                        </p:attrNameLst>
                                      </p:cBhvr>
                                      <p:tavLst>
                                        <p:tav tm="0">
                                          <p:val>
                                            <p:strVal val="ppt_x"/>
                                          </p:val>
                                        </p:tav>
                                        <p:tav tm="100000">
                                          <p:val>
                                            <p:strVal val="0-ppt_w/2"/>
                                          </p:val>
                                        </p:tav>
                                      </p:tavLst>
                                    </p:anim>
                                    <p:anim calcmode="lin" valueType="num">
                                      <p:cBhvr additive="base">
                                        <p:cTn id="54" dur="5250"/>
                                        <p:tgtEl>
                                          <p:spTgt spid="22"/>
                                        </p:tgtEl>
                                        <p:attrNameLst>
                                          <p:attrName>ppt_y</p:attrName>
                                        </p:attrNameLst>
                                      </p:cBhvr>
                                      <p:tavLst>
                                        <p:tav tm="0">
                                          <p:val>
                                            <p:strVal val="ppt_y"/>
                                          </p:val>
                                        </p:tav>
                                        <p:tav tm="100000">
                                          <p:val>
                                            <p:strVal val="ppt_y"/>
                                          </p:val>
                                        </p:tav>
                                      </p:tavLst>
                                    </p:anim>
                                    <p:set>
                                      <p:cBhvr>
                                        <p:cTn id="55" dur="1" fill="hold">
                                          <p:stCondLst>
                                            <p:cond delay="5249"/>
                                          </p:stCondLst>
                                        </p:cTn>
                                        <p:tgtEl>
                                          <p:spTgt spid="22"/>
                                        </p:tgtEl>
                                        <p:attrNameLst>
                                          <p:attrName>style.visibility</p:attrName>
                                        </p:attrNameLst>
                                      </p:cBhvr>
                                      <p:to>
                                        <p:strVal val="hidden"/>
                                      </p:to>
                                    </p:set>
                                  </p:childTnLst>
                                </p:cTn>
                              </p:par>
                              <p:par>
                                <p:cTn id="56" presetID="23" presetClass="entr" presetSubtype="16" fill="hold"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p:cTn id="58" dur="5000" fill="hold"/>
                                        <p:tgtEl>
                                          <p:spTgt spid="6"/>
                                        </p:tgtEl>
                                        <p:attrNameLst>
                                          <p:attrName>ppt_w</p:attrName>
                                        </p:attrNameLst>
                                      </p:cBhvr>
                                      <p:tavLst>
                                        <p:tav tm="0">
                                          <p:val>
                                            <p:fltVal val="0"/>
                                          </p:val>
                                        </p:tav>
                                        <p:tav tm="100000">
                                          <p:val>
                                            <p:strVal val="#ppt_w"/>
                                          </p:val>
                                        </p:tav>
                                      </p:tavLst>
                                    </p:anim>
                                    <p:anim calcmode="lin" valueType="num">
                                      <p:cBhvr>
                                        <p:cTn id="59" dur="5000" fill="hold"/>
                                        <p:tgtEl>
                                          <p:spTgt spid="6"/>
                                        </p:tgtEl>
                                        <p:attrNameLst>
                                          <p:attrName>ppt_h</p:attrName>
                                        </p:attrNameLst>
                                      </p:cBhvr>
                                      <p:tavLst>
                                        <p:tav tm="0">
                                          <p:val>
                                            <p:fltVal val="0"/>
                                          </p:val>
                                        </p:tav>
                                        <p:tav tm="100000">
                                          <p:val>
                                            <p:strVal val="#ppt_h"/>
                                          </p:val>
                                        </p:tav>
                                      </p:tavLst>
                                    </p:anim>
                                  </p:childTnLst>
                                </p:cTn>
                              </p:par>
                              <p:par>
                                <p:cTn id="60" presetID="4" presetClass="entr" presetSubtype="32" fill="hold" nodeType="withEffect">
                                  <p:stCondLst>
                                    <p:cond delay="0"/>
                                  </p:stCondLst>
                                  <p:childTnLst>
                                    <p:set>
                                      <p:cBhvr>
                                        <p:cTn id="61" dur="1" fill="hold">
                                          <p:stCondLst>
                                            <p:cond delay="0"/>
                                          </p:stCondLst>
                                        </p:cTn>
                                        <p:tgtEl>
                                          <p:spTgt spid="6"/>
                                        </p:tgtEl>
                                        <p:attrNameLst>
                                          <p:attrName>style.visibility</p:attrName>
                                        </p:attrNameLst>
                                      </p:cBhvr>
                                      <p:to>
                                        <p:strVal val="visible"/>
                                      </p:to>
                                    </p:set>
                                    <p:animEffect transition="in" filter="box(out)">
                                      <p:cBhvr>
                                        <p:cTn id="62"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iapositiva7"/>
          <p:cNvPicPr>
            <a:picLocks noGrp="1" noChangeAspect="1"/>
          </p:cNvPicPr>
          <p:nvPr isPhoto="1"/>
        </p:nvPicPr>
        <p:blipFill>
          <a:blip r:embed="rId2" cstate="print">
            <a:extLst>
              <a:ext uri="{BEBA8EAE-BF5A-486C-A8C5-ECC9F3942E4B}">
                <a14:imgProps xmlns:a14="http://schemas.microsoft.com/office/drawing/2010/main">
                  <a14:imgLayer r:embed="rId3">
                    <a14:imgEffect>
                      <a14:brightnessContrast bright="2000" contrast="-2000"/>
                    </a14:imgEffect>
                  </a14:imgLayer>
                </a14:imgProps>
              </a:ext>
              <a:ext uri="{28A0092B-C50C-407E-A947-70E740481C1C}">
                <a14:useLocalDpi xmlns:a14="http://schemas.microsoft.com/office/drawing/2010/main"/>
              </a:ext>
            </a:extLst>
          </a:blip>
          <a:stretch>
            <a:fillRect/>
          </a:stretch>
        </p:blipFill>
        <p:spPr>
          <a:xfrm>
            <a:off x="35496" y="0"/>
            <a:ext cx="9144000" cy="6858000"/>
          </a:xfrm>
          <a:prstGeom prst="rect">
            <a:avLst/>
          </a:prstGeom>
          <a:noFill/>
          <a:ln>
            <a:noFill/>
          </a:ln>
        </p:spPr>
      </p:pic>
      <p:sp>
        <p:nvSpPr>
          <p:cNvPr id="3" name="2 Rectángulo"/>
          <p:cNvSpPr/>
          <p:nvPr/>
        </p:nvSpPr>
        <p:spPr>
          <a:xfrm>
            <a:off x="1619672" y="908720"/>
            <a:ext cx="5976664" cy="4093428"/>
          </a:xfrm>
          <a:prstGeom prst="rect">
            <a:avLst/>
          </a:prstGeom>
        </p:spPr>
        <p:txBody>
          <a:bodyPr wrap="square">
            <a:spAutoFit/>
            <a:scene3d>
              <a:camera prst="obliqueBottomLeft"/>
              <a:lightRig rig="threePt" dir="t"/>
            </a:scene3d>
            <a:sp3d extrusionH="63500">
              <a:extrusionClr>
                <a:schemeClr val="tx1">
                  <a:lumMod val="85000"/>
                </a:schemeClr>
              </a:extrusionClr>
            </a:sp3d>
          </a:bodyPr>
          <a:lstStyle/>
          <a:p>
            <a:pPr algn="ctr">
              <a:defRPr/>
            </a:pPr>
            <a:r>
              <a:rPr lang="es-ES" sz="2000" b="1" i="1" dirty="0">
                <a:solidFill>
                  <a:prstClr val="black"/>
                </a:solidFill>
                <a:latin typeface="Monotype Corsiva" panose="03010101010201010101" pitchFamily="66" charset="0"/>
              </a:rPr>
              <a:t>¿Conocías estas características </a:t>
            </a:r>
          </a:p>
          <a:p>
            <a:pPr algn="ctr">
              <a:defRPr/>
            </a:pPr>
            <a:r>
              <a:rPr lang="es-ES" sz="2000" b="1" i="1" dirty="0">
                <a:solidFill>
                  <a:prstClr val="black"/>
                </a:solidFill>
                <a:latin typeface="Monotype Corsiva" panose="03010101010201010101" pitchFamily="66" charset="0"/>
              </a:rPr>
              <a:t>de la belleza interior? </a:t>
            </a:r>
            <a:r>
              <a:rPr lang="es-ES" sz="2000" b="1" i="1" dirty="0" smtClean="0">
                <a:solidFill>
                  <a:prstClr val="black"/>
                </a:solidFill>
                <a:latin typeface="Monotype Corsiva" panose="03010101010201010101" pitchFamily="66" charset="0"/>
              </a:rPr>
              <a:t> Si  aún no te sientes bella y </a:t>
            </a:r>
          </a:p>
          <a:p>
            <a:pPr algn="ctr">
              <a:defRPr/>
            </a:pPr>
            <a:r>
              <a:rPr lang="es-ES" sz="2000" b="1" i="1" dirty="0" smtClean="0">
                <a:solidFill>
                  <a:prstClr val="black"/>
                </a:solidFill>
                <a:latin typeface="Monotype Corsiva" panose="03010101010201010101" pitchFamily="66" charset="0"/>
              </a:rPr>
              <a:t>deseas mejorar alguna característica , </a:t>
            </a:r>
            <a:r>
              <a:rPr lang="es-ES" sz="2000" b="1" i="1" dirty="0">
                <a:solidFill>
                  <a:prstClr val="black"/>
                </a:solidFill>
                <a:latin typeface="Monotype Corsiva" panose="03010101010201010101" pitchFamily="66" charset="0"/>
              </a:rPr>
              <a:t>é</a:t>
            </a:r>
            <a:r>
              <a:rPr lang="es-ES" sz="2000" b="1" i="1" dirty="0" smtClean="0">
                <a:solidFill>
                  <a:prstClr val="black"/>
                </a:solidFill>
                <a:latin typeface="Monotype Corsiva" panose="03010101010201010101" pitchFamily="66" charset="0"/>
              </a:rPr>
              <a:t>ste es el momento </a:t>
            </a:r>
          </a:p>
          <a:p>
            <a:pPr algn="ctr">
              <a:defRPr/>
            </a:pPr>
            <a:r>
              <a:rPr lang="es-ES" sz="2000" b="1" i="1" dirty="0" smtClean="0">
                <a:solidFill>
                  <a:prstClr val="black"/>
                </a:solidFill>
                <a:latin typeface="Monotype Corsiva" panose="03010101010201010101" pitchFamily="66" charset="0"/>
              </a:rPr>
              <a:t>ideal para que empieces a trabajar en ello</a:t>
            </a:r>
            <a:r>
              <a:rPr lang="es-ES" sz="2000" b="1" i="1" dirty="0">
                <a:solidFill>
                  <a:prstClr val="black"/>
                </a:solidFill>
                <a:latin typeface="Monotype Corsiva" panose="03010101010201010101" pitchFamily="66" charset="0"/>
              </a:rPr>
              <a:t>.</a:t>
            </a:r>
            <a:r>
              <a:rPr lang="es-ES" sz="2000" b="1" i="1" dirty="0" smtClean="0">
                <a:solidFill>
                  <a:prstClr val="black"/>
                </a:solidFill>
                <a:latin typeface="Monotype Corsiva" panose="03010101010201010101" pitchFamily="66" charset="0"/>
              </a:rPr>
              <a:t> Para </a:t>
            </a:r>
            <a:r>
              <a:rPr lang="es-ES" sz="2000" b="1" i="1" dirty="0">
                <a:solidFill>
                  <a:prstClr val="black"/>
                </a:solidFill>
                <a:latin typeface="Monotype Corsiva" panose="03010101010201010101" pitchFamily="66" charset="0"/>
              </a:rPr>
              <a:t>eso debemos </a:t>
            </a:r>
            <a:endParaRPr lang="es-ES" sz="2000" b="1" i="1" dirty="0" smtClean="0">
              <a:solidFill>
                <a:prstClr val="black"/>
              </a:solidFill>
              <a:latin typeface="Monotype Corsiva" panose="03010101010201010101" pitchFamily="66" charset="0"/>
            </a:endParaRPr>
          </a:p>
          <a:p>
            <a:pPr algn="ctr">
              <a:defRPr/>
            </a:pPr>
            <a:r>
              <a:rPr lang="es-ES" sz="2000" b="1" i="1" dirty="0" smtClean="0">
                <a:solidFill>
                  <a:prstClr val="black"/>
                </a:solidFill>
                <a:latin typeface="Monotype Corsiva" panose="03010101010201010101" pitchFamily="66" charset="0"/>
              </a:rPr>
              <a:t>tener una </a:t>
            </a:r>
            <a:r>
              <a:rPr lang="es-ES" sz="2000" b="1" i="1" dirty="0">
                <a:solidFill>
                  <a:prstClr val="black"/>
                </a:solidFill>
                <a:latin typeface="Monotype Corsiva" panose="03010101010201010101" pitchFamily="66" charset="0"/>
              </a:rPr>
              <a:t>actitud de querer </a:t>
            </a:r>
            <a:r>
              <a:rPr lang="es-ES" sz="2000" b="1" i="1" dirty="0" smtClean="0">
                <a:solidFill>
                  <a:prstClr val="black"/>
                </a:solidFill>
                <a:latin typeface="Monotype Corsiva" panose="03010101010201010101" pitchFamily="66" charset="0"/>
              </a:rPr>
              <a:t> deshacernos de nuestras </a:t>
            </a:r>
            <a:r>
              <a:rPr lang="es-ES" sz="2000" b="1" i="1" dirty="0">
                <a:solidFill>
                  <a:prstClr val="black"/>
                </a:solidFill>
                <a:latin typeface="Monotype Corsiva" panose="03010101010201010101" pitchFamily="66" charset="0"/>
              </a:rPr>
              <a:t>maneras </a:t>
            </a:r>
            <a:r>
              <a:rPr lang="es-ES" sz="2000" b="1" i="1" dirty="0" smtClean="0">
                <a:solidFill>
                  <a:prstClr val="black"/>
                </a:solidFill>
                <a:latin typeface="Monotype Corsiva" panose="03010101010201010101" pitchFamily="66" charset="0"/>
              </a:rPr>
              <a:t>contenciosas, cuyo resultado será </a:t>
            </a:r>
            <a:r>
              <a:rPr lang="es-ES" sz="2000" b="1" i="1" dirty="0">
                <a:solidFill>
                  <a:prstClr val="black"/>
                </a:solidFill>
                <a:latin typeface="Monotype Corsiva" panose="03010101010201010101" pitchFamily="66" charset="0"/>
              </a:rPr>
              <a:t>exitoso </a:t>
            </a:r>
            <a:r>
              <a:rPr lang="es-ES" sz="2000" b="1" i="1" dirty="0" smtClean="0">
                <a:solidFill>
                  <a:prstClr val="black"/>
                </a:solidFill>
                <a:latin typeface="Monotype Corsiva" panose="03010101010201010101" pitchFamily="66" charset="0"/>
              </a:rPr>
              <a:t>con </a:t>
            </a:r>
            <a:r>
              <a:rPr lang="es-ES" sz="2000" b="1" i="1" dirty="0">
                <a:solidFill>
                  <a:prstClr val="black"/>
                </a:solidFill>
                <a:latin typeface="Monotype Corsiva" panose="03010101010201010101" pitchFamily="66" charset="0"/>
              </a:rPr>
              <a:t>una dosis diaria de la palabra de Dios,  ya que te muestra tus áreas débiles, y te prueba para que las cambies, y así aprendas a poner en práctica </a:t>
            </a:r>
            <a:endParaRPr lang="es-ES" sz="2000" b="1" i="1" dirty="0" smtClean="0">
              <a:solidFill>
                <a:prstClr val="black"/>
              </a:solidFill>
              <a:latin typeface="Monotype Corsiva" panose="03010101010201010101" pitchFamily="66" charset="0"/>
            </a:endParaRPr>
          </a:p>
          <a:p>
            <a:pPr algn="ctr">
              <a:defRPr/>
            </a:pPr>
            <a:r>
              <a:rPr lang="es-ES" sz="2000" b="1" i="1" dirty="0" smtClean="0">
                <a:solidFill>
                  <a:prstClr val="black"/>
                </a:solidFill>
                <a:latin typeface="Monotype Corsiva" panose="03010101010201010101" pitchFamily="66" charset="0"/>
              </a:rPr>
              <a:t>lo </a:t>
            </a:r>
            <a:r>
              <a:rPr lang="es-ES" sz="2000" b="1" i="1" dirty="0">
                <a:solidFill>
                  <a:prstClr val="black"/>
                </a:solidFill>
                <a:latin typeface="Monotype Corsiva" panose="03010101010201010101" pitchFamily="66" charset="0"/>
              </a:rPr>
              <a:t>que </a:t>
            </a:r>
            <a:r>
              <a:rPr lang="es-ES" sz="2000" b="1" i="1" dirty="0" smtClean="0">
                <a:solidFill>
                  <a:prstClr val="black"/>
                </a:solidFill>
                <a:latin typeface="Monotype Corsiva" panose="03010101010201010101" pitchFamily="66" charset="0"/>
              </a:rPr>
              <a:t>Él </a:t>
            </a:r>
            <a:r>
              <a:rPr lang="es-ES" sz="2000" b="1" i="1" dirty="0">
                <a:solidFill>
                  <a:prstClr val="black"/>
                </a:solidFill>
                <a:latin typeface="Monotype Corsiva" panose="03010101010201010101" pitchFamily="66" charset="0"/>
              </a:rPr>
              <a:t>te enseña. </a:t>
            </a:r>
            <a:r>
              <a:rPr lang="es-ES" sz="2000" b="1" i="1" dirty="0" smtClean="0">
                <a:solidFill>
                  <a:prstClr val="black"/>
                </a:solidFill>
                <a:latin typeface="Monotype Corsiva" panose="03010101010201010101" pitchFamily="66" charset="0"/>
              </a:rPr>
              <a:t> Es entonces cuando tu ser  integral ,espíritu, alma y cuerpo,</a:t>
            </a:r>
            <a:r>
              <a:rPr lang="es-ES" sz="2000" b="1" i="1" dirty="0">
                <a:solidFill>
                  <a:prstClr val="black"/>
                </a:solidFill>
                <a:latin typeface="Monotype Corsiva" panose="03010101010201010101" pitchFamily="66" charset="0"/>
              </a:rPr>
              <a:t> </a:t>
            </a:r>
            <a:r>
              <a:rPr lang="es-ES" sz="2000" b="1" i="1" dirty="0" smtClean="0">
                <a:solidFill>
                  <a:prstClr val="black"/>
                </a:solidFill>
                <a:latin typeface="Monotype Corsiva" panose="03010101010201010101" pitchFamily="66" charset="0"/>
              </a:rPr>
              <a:t>serán renovados,  transformándote en una</a:t>
            </a:r>
          </a:p>
          <a:p>
            <a:pPr algn="ctr">
              <a:defRPr/>
            </a:pPr>
            <a:r>
              <a:rPr lang="es-ES" sz="2000" b="1" i="1" dirty="0" smtClean="0">
                <a:solidFill>
                  <a:prstClr val="black"/>
                </a:solidFill>
                <a:latin typeface="Monotype Corsiva" panose="03010101010201010101" pitchFamily="66" charset="0"/>
              </a:rPr>
              <a:t>hermosa mujer que irradia amor, alegría, paz y gozo de modo </a:t>
            </a:r>
          </a:p>
          <a:p>
            <a:pPr algn="ctr">
              <a:defRPr/>
            </a:pPr>
            <a:r>
              <a:rPr lang="es-ES" sz="2000" b="1" i="1" dirty="0" smtClean="0">
                <a:solidFill>
                  <a:prstClr val="black"/>
                </a:solidFill>
                <a:latin typeface="Monotype Corsiva" panose="03010101010201010101" pitchFamily="66" charset="0"/>
              </a:rPr>
              <a:t>tal que dejarás una huella imborrable en las personas </a:t>
            </a:r>
          </a:p>
          <a:p>
            <a:pPr algn="ctr">
              <a:defRPr/>
            </a:pPr>
            <a:r>
              <a:rPr lang="es-ES" sz="2000" b="1" i="1" dirty="0" smtClean="0">
                <a:solidFill>
                  <a:prstClr val="black"/>
                </a:solidFill>
                <a:latin typeface="Monotype Corsiva" panose="03010101010201010101" pitchFamily="66" charset="0"/>
              </a:rPr>
              <a:t>con las que te relaciones.</a:t>
            </a:r>
          </a:p>
        </p:txBody>
      </p:sp>
      <p:sp>
        <p:nvSpPr>
          <p:cNvPr id="4" name="3 Rectángulo"/>
          <p:cNvSpPr/>
          <p:nvPr/>
        </p:nvSpPr>
        <p:spPr>
          <a:xfrm>
            <a:off x="1619672" y="5013176"/>
            <a:ext cx="5976664" cy="954107"/>
          </a:xfrm>
          <a:prstGeom prst="rect">
            <a:avLst/>
          </a:prstGeom>
        </p:spPr>
        <p:txBody>
          <a:bodyPr wrap="square">
            <a:spAutoFit/>
            <a:scene3d>
              <a:camera prst="obliqueBottomLeft"/>
              <a:lightRig rig="threePt" dir="t"/>
            </a:scene3d>
            <a:sp3d extrusionH="63500">
              <a:extrusionClr>
                <a:schemeClr val="tx1">
                  <a:lumMod val="85000"/>
                </a:schemeClr>
              </a:extrusionClr>
            </a:sp3d>
          </a:bodyPr>
          <a:lstStyle/>
          <a:p>
            <a:pPr algn="ctr">
              <a:defRPr/>
            </a:pPr>
            <a:r>
              <a:rPr lang="es-ES" sz="2000" b="1" i="1" dirty="0" smtClean="0">
                <a:solidFill>
                  <a:prstClr val="black"/>
                </a:solidFill>
                <a:latin typeface="Monotype Corsiva" panose="03010101010201010101" pitchFamily="66" charset="0"/>
              </a:rPr>
              <a:t>Engañosa </a:t>
            </a:r>
            <a:r>
              <a:rPr lang="es-ES" sz="2000" b="1" i="1" dirty="0">
                <a:solidFill>
                  <a:prstClr val="black"/>
                </a:solidFill>
                <a:latin typeface="Monotype Corsiva" panose="03010101010201010101" pitchFamily="66" charset="0"/>
              </a:rPr>
              <a:t>es la gracia, y vana la hermosura;</a:t>
            </a:r>
          </a:p>
          <a:p>
            <a:pPr algn="ctr">
              <a:defRPr/>
            </a:pPr>
            <a:r>
              <a:rPr lang="es-ES" sz="2000" b="1" i="1" dirty="0">
                <a:solidFill>
                  <a:prstClr val="black"/>
                </a:solidFill>
                <a:latin typeface="Monotype Corsiva" panose="03010101010201010101" pitchFamily="66" charset="0"/>
              </a:rPr>
              <a:t>La mujer que teme a Jehová, ésa será alabada. </a:t>
            </a:r>
            <a:endParaRPr lang="es-ES" sz="2000" b="1" i="1" dirty="0" smtClean="0">
              <a:solidFill>
                <a:prstClr val="black"/>
              </a:solidFill>
              <a:latin typeface="Monotype Corsiva" panose="03010101010201010101" pitchFamily="66" charset="0"/>
            </a:endParaRPr>
          </a:p>
          <a:p>
            <a:pPr algn="ctr">
              <a:defRPr/>
            </a:pPr>
            <a:r>
              <a:rPr lang="es-ES" sz="1600" b="1" i="1" dirty="0" smtClean="0">
                <a:solidFill>
                  <a:prstClr val="black"/>
                </a:solidFill>
                <a:latin typeface="Monotype Corsiva" panose="03010101010201010101" pitchFamily="66" charset="0"/>
              </a:rPr>
              <a:t>Proverbios 31:30 </a:t>
            </a:r>
          </a:p>
        </p:txBody>
      </p:sp>
    </p:spTree>
    <p:extLst>
      <p:ext uri="{BB962C8B-B14F-4D97-AF65-F5344CB8AC3E}">
        <p14:creationId xmlns:p14="http://schemas.microsoft.com/office/powerpoint/2010/main" val="195802195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750" fill="hold"/>
                                        <p:tgtEl>
                                          <p:spTgt spid="3"/>
                                        </p:tgtEl>
                                        <p:attrNameLst>
                                          <p:attrName>ppt_w</p:attrName>
                                        </p:attrNameLst>
                                      </p:cBhvr>
                                      <p:tavLst>
                                        <p:tav tm="0">
                                          <p:val>
                                            <p:fltVal val="0"/>
                                          </p:val>
                                        </p:tav>
                                        <p:tav tm="100000">
                                          <p:val>
                                            <p:strVal val="#ppt_w"/>
                                          </p:val>
                                        </p:tav>
                                      </p:tavLst>
                                    </p:anim>
                                    <p:anim calcmode="lin" valueType="num">
                                      <p:cBhvr>
                                        <p:cTn id="8" dur="2750" fill="hold"/>
                                        <p:tgtEl>
                                          <p:spTgt spid="3"/>
                                        </p:tgtEl>
                                        <p:attrNameLst>
                                          <p:attrName>ppt_h</p:attrName>
                                        </p:attrNameLst>
                                      </p:cBhvr>
                                      <p:tavLst>
                                        <p:tav tm="0">
                                          <p:val>
                                            <p:fltVal val="0"/>
                                          </p:val>
                                        </p:tav>
                                        <p:tav tm="100000">
                                          <p:val>
                                            <p:strVal val="#ppt_h"/>
                                          </p:val>
                                        </p:tav>
                                      </p:tavLst>
                                    </p:anim>
                                    <p:anim calcmode="lin" valueType="num">
                                      <p:cBhvr>
                                        <p:cTn id="9" dur="2750" fill="hold"/>
                                        <p:tgtEl>
                                          <p:spTgt spid="3"/>
                                        </p:tgtEl>
                                        <p:attrNameLst>
                                          <p:attrName>ppt_x</p:attrName>
                                        </p:attrNameLst>
                                      </p:cBhvr>
                                      <p:tavLst>
                                        <p:tav tm="0">
                                          <p:val>
                                            <p:fltVal val="0.5"/>
                                          </p:val>
                                        </p:tav>
                                        <p:tav tm="100000">
                                          <p:val>
                                            <p:strVal val="#ppt_x"/>
                                          </p:val>
                                        </p:tav>
                                      </p:tavLst>
                                    </p:anim>
                                    <p:anim calcmode="lin" valueType="num">
                                      <p:cBhvr>
                                        <p:cTn id="10" dur="2750" fill="hold"/>
                                        <p:tgtEl>
                                          <p:spTgt spid="3"/>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750" fill="hold"/>
                                        <p:tgtEl>
                                          <p:spTgt spid="4"/>
                                        </p:tgtEl>
                                        <p:attrNameLst>
                                          <p:attrName>ppt_w</p:attrName>
                                        </p:attrNameLst>
                                      </p:cBhvr>
                                      <p:tavLst>
                                        <p:tav tm="0">
                                          <p:val>
                                            <p:fltVal val="0"/>
                                          </p:val>
                                        </p:tav>
                                        <p:tav tm="100000">
                                          <p:val>
                                            <p:strVal val="#ppt_w"/>
                                          </p:val>
                                        </p:tav>
                                      </p:tavLst>
                                    </p:anim>
                                    <p:anim calcmode="lin" valueType="num">
                                      <p:cBhvr>
                                        <p:cTn id="14" dur="2750" fill="hold"/>
                                        <p:tgtEl>
                                          <p:spTgt spid="4"/>
                                        </p:tgtEl>
                                        <p:attrNameLst>
                                          <p:attrName>ppt_h</p:attrName>
                                        </p:attrNameLst>
                                      </p:cBhvr>
                                      <p:tavLst>
                                        <p:tav tm="0">
                                          <p:val>
                                            <p:fltVal val="0"/>
                                          </p:val>
                                        </p:tav>
                                        <p:tav tm="100000">
                                          <p:val>
                                            <p:strVal val="#ppt_h"/>
                                          </p:val>
                                        </p:tav>
                                      </p:tavLst>
                                    </p:anim>
                                    <p:anim calcmode="lin" valueType="num">
                                      <p:cBhvr>
                                        <p:cTn id="15" dur="2750" fill="hold"/>
                                        <p:tgtEl>
                                          <p:spTgt spid="4"/>
                                        </p:tgtEl>
                                        <p:attrNameLst>
                                          <p:attrName>ppt_x</p:attrName>
                                        </p:attrNameLst>
                                      </p:cBhvr>
                                      <p:tavLst>
                                        <p:tav tm="0">
                                          <p:val>
                                            <p:fltVal val="0.5"/>
                                          </p:val>
                                        </p:tav>
                                        <p:tav tm="100000">
                                          <p:val>
                                            <p:strVal val="#ppt_x"/>
                                          </p:val>
                                        </p:tav>
                                      </p:tavLst>
                                    </p:anim>
                                    <p:anim calcmode="lin" valueType="num">
                                      <p:cBhvr>
                                        <p:cTn id="16" dur="2750" fill="hold"/>
                                        <p:tgtEl>
                                          <p:spTgt spid="4"/>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Diapositiva2"/>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t="-1" b="-51848"/>
          <a:stretch/>
        </p:blipFill>
        <p:spPr>
          <a:xfrm>
            <a:off x="0" y="0"/>
            <a:ext cx="9144000" cy="10437962"/>
          </a:xfrm>
          <a:prstGeom prst="rect">
            <a:avLst/>
          </a:prstGeom>
          <a:noFill/>
          <a:ln>
            <a:noFill/>
          </a:ln>
        </p:spPr>
      </p:pic>
      <p:pic>
        <p:nvPicPr>
          <p:cNvPr id="5" name="Picture 2"/>
          <p:cNvPicPr>
            <a:picLocks noChangeAspect="1" noChangeArrowheads="1"/>
          </p:cNvPicPr>
          <p:nvPr/>
        </p:nvPicPr>
        <p:blipFill>
          <a:blip r:embed="rId3" cstate="email">
            <a:extLst>
              <a:ext uri="{BEBA8EAE-BF5A-486C-A8C5-ECC9F3942E4B}">
                <a14:imgProps xmlns:a14="http://schemas.microsoft.com/office/drawing/2010/main">
                  <a14:imgLayer r:embed="rId4">
                    <a14:imgEffect>
                      <a14:artisticPlasticWrap/>
                    </a14:imgEffect>
                    <a14:imgEffect>
                      <a14:colorTemperature colorTemp="5125"/>
                    </a14:imgEffect>
                  </a14:imgLayer>
                </a14:imgProps>
              </a:ext>
              <a:ext uri="{28A0092B-C50C-407E-A947-70E740481C1C}">
                <a14:useLocalDpi xmlns:a14="http://schemas.microsoft.com/office/drawing/2010/main"/>
              </a:ext>
            </a:extLst>
          </a:blip>
          <a:srcRect/>
          <a:stretch>
            <a:fillRect/>
          </a:stretch>
        </p:blipFill>
        <p:spPr bwMode="auto">
          <a:xfrm rot="1466231">
            <a:off x="6926295" y="1751912"/>
            <a:ext cx="1568113" cy="1277721"/>
          </a:xfrm>
          <a:prstGeom prst="rect">
            <a:avLst/>
          </a:prstGeom>
          <a:noFill/>
          <a:ln>
            <a:noFill/>
          </a:ln>
          <a:effectLst>
            <a:outerShdw dist="35921" dir="27000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3"/>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0" y="-99392"/>
            <a:ext cx="9315450" cy="69891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6" cstate="email">
            <a:grayscl/>
            <a:extLst>
              <a:ext uri="{BEBA8EAE-BF5A-486C-A8C5-ECC9F3942E4B}">
                <a14:imgProps xmlns:a14="http://schemas.microsoft.com/office/drawing/2010/main">
                  <a14:imgLayer r:embed="rId7">
                    <a14:imgEffect>
                      <a14:colorTemperature colorTemp="11500"/>
                    </a14:imgEffect>
                    <a14:imgEffect>
                      <a14:brightnessContrast bright="14000"/>
                    </a14:imgEffect>
                  </a14:imgLayer>
                </a14:imgProps>
              </a:ext>
              <a:ext uri="{28A0092B-C50C-407E-A947-70E740481C1C}">
                <a14:useLocalDpi xmlns:a14="http://schemas.microsoft.com/office/drawing/2010/main" val="0"/>
              </a:ext>
            </a:extLst>
          </a:blip>
          <a:srcRect/>
          <a:stretch>
            <a:fillRect/>
          </a:stretch>
        </p:blipFill>
        <p:spPr bwMode="auto">
          <a:xfrm>
            <a:off x="7668344" y="6475721"/>
            <a:ext cx="1395413" cy="354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a:blip r:embed="rId8" cstate="email">
            <a:extLst>
              <a:ext uri="{28A0092B-C50C-407E-A947-70E740481C1C}">
                <a14:useLocalDpi xmlns:a14="http://schemas.microsoft.com/office/drawing/2010/main" val="0"/>
              </a:ext>
            </a:extLst>
          </a:blip>
          <a:srcRect/>
          <a:stretch>
            <a:fillRect/>
          </a:stretch>
        </p:blipFill>
        <p:spPr bwMode="auto">
          <a:xfrm>
            <a:off x="7740352" y="6525344"/>
            <a:ext cx="1225550" cy="215900"/>
          </a:xfrm>
          <a:prstGeom prst="rect">
            <a:avLst/>
          </a:prstGeom>
          <a:noFill/>
          <a:ln w="9525">
            <a:noFill/>
            <a:miter lim="800000"/>
            <a:headEnd/>
            <a:tailEnd/>
          </a:ln>
        </p:spPr>
      </p:pic>
      <p:pic>
        <p:nvPicPr>
          <p:cNvPr id="11" name="Picture 3"/>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flipH="1">
            <a:off x="611558" y="-99392"/>
            <a:ext cx="8544357" cy="70251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8 Rectángulo"/>
          <p:cNvSpPr/>
          <p:nvPr/>
        </p:nvSpPr>
        <p:spPr>
          <a:xfrm>
            <a:off x="-108520" y="-171400"/>
            <a:ext cx="9284975" cy="7290696"/>
          </a:xfrm>
          <a:prstGeom prst="rect">
            <a:avLst/>
          </a:prstGeom>
          <a:gradFill>
            <a:gsLst>
              <a:gs pos="0">
                <a:schemeClr val="tx1"/>
              </a:gs>
              <a:gs pos="67000">
                <a:schemeClr val="bg1">
                  <a:lumMod val="10000"/>
                  <a:lumOff val="90000"/>
                </a:schemeClr>
              </a:gs>
              <a:gs pos="87000">
                <a:srgbClr val="949494"/>
              </a:gs>
              <a:gs pos="48000">
                <a:schemeClr val="bg1">
                  <a:lumMod val="35000"/>
                  <a:lumOff val="65000"/>
                </a:schemeClr>
              </a:gs>
              <a:gs pos="31000">
                <a:schemeClr val="tx1">
                  <a:lumMod val="86000"/>
                </a:schemeClr>
              </a:gs>
              <a:gs pos="15000">
                <a:schemeClr val="tx1">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331520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4000" fill="hold"/>
                                        <p:tgtEl>
                                          <p:spTgt spid="6"/>
                                        </p:tgtEl>
                                        <p:attrNameLst>
                                          <p:attrName>ppt_w</p:attrName>
                                        </p:attrNameLst>
                                      </p:cBhvr>
                                      <p:tavLst>
                                        <p:tav tm="0">
                                          <p:val>
                                            <p:strVal val="4/3*#ppt_w"/>
                                          </p:val>
                                        </p:tav>
                                        <p:tav tm="100000">
                                          <p:val>
                                            <p:strVal val="#ppt_w"/>
                                          </p:val>
                                        </p:tav>
                                      </p:tavLst>
                                    </p:anim>
                                    <p:anim calcmode="lin" valueType="num">
                                      <p:cBhvr>
                                        <p:cTn id="11" dur="4000" fill="hold"/>
                                        <p:tgtEl>
                                          <p:spTgt spid="6"/>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2000"/>
                                        <p:tgtEl>
                                          <p:spTgt spid="6"/>
                                        </p:tgtEl>
                                      </p:cBhvr>
                                    </p:animEffect>
                                  </p:childTnLst>
                                </p:cTn>
                              </p:par>
                              <p:par>
                                <p:cTn id="15" presetID="23" presetClass="entr" presetSubtype="528" fill="hold" nodeType="withEffect">
                                  <p:stCondLst>
                                    <p:cond delay="2000"/>
                                  </p:stCondLst>
                                  <p:childTnLst>
                                    <p:set>
                                      <p:cBhvr>
                                        <p:cTn id="16" dur="1" fill="hold">
                                          <p:stCondLst>
                                            <p:cond delay="0"/>
                                          </p:stCondLst>
                                        </p:cTn>
                                        <p:tgtEl>
                                          <p:spTgt spid="5"/>
                                        </p:tgtEl>
                                        <p:attrNameLst>
                                          <p:attrName>style.visibility</p:attrName>
                                        </p:attrNameLst>
                                      </p:cBhvr>
                                      <p:to>
                                        <p:strVal val="visible"/>
                                      </p:to>
                                    </p:set>
                                    <p:anim calcmode="lin" valueType="num">
                                      <p:cBhvr>
                                        <p:cTn id="17" dur="2500" fill="hold"/>
                                        <p:tgtEl>
                                          <p:spTgt spid="5"/>
                                        </p:tgtEl>
                                        <p:attrNameLst>
                                          <p:attrName>ppt_w</p:attrName>
                                        </p:attrNameLst>
                                      </p:cBhvr>
                                      <p:tavLst>
                                        <p:tav tm="0">
                                          <p:val>
                                            <p:fltVal val="0"/>
                                          </p:val>
                                        </p:tav>
                                        <p:tav tm="100000">
                                          <p:val>
                                            <p:strVal val="#ppt_w"/>
                                          </p:val>
                                        </p:tav>
                                      </p:tavLst>
                                    </p:anim>
                                    <p:anim calcmode="lin" valueType="num">
                                      <p:cBhvr>
                                        <p:cTn id="18" dur="2500" fill="hold"/>
                                        <p:tgtEl>
                                          <p:spTgt spid="5"/>
                                        </p:tgtEl>
                                        <p:attrNameLst>
                                          <p:attrName>ppt_h</p:attrName>
                                        </p:attrNameLst>
                                      </p:cBhvr>
                                      <p:tavLst>
                                        <p:tav tm="0">
                                          <p:val>
                                            <p:fltVal val="0"/>
                                          </p:val>
                                        </p:tav>
                                        <p:tav tm="100000">
                                          <p:val>
                                            <p:strVal val="#ppt_h"/>
                                          </p:val>
                                        </p:tav>
                                      </p:tavLst>
                                    </p:anim>
                                    <p:anim calcmode="lin" valueType="num">
                                      <p:cBhvr>
                                        <p:cTn id="19" dur="2500" fill="hold"/>
                                        <p:tgtEl>
                                          <p:spTgt spid="5"/>
                                        </p:tgtEl>
                                        <p:attrNameLst>
                                          <p:attrName>ppt_x</p:attrName>
                                        </p:attrNameLst>
                                      </p:cBhvr>
                                      <p:tavLst>
                                        <p:tav tm="0">
                                          <p:val>
                                            <p:fltVal val="0.5"/>
                                          </p:val>
                                        </p:tav>
                                        <p:tav tm="100000">
                                          <p:val>
                                            <p:strVal val="#ppt_x"/>
                                          </p:val>
                                        </p:tav>
                                      </p:tavLst>
                                    </p:anim>
                                    <p:anim calcmode="lin" valueType="num">
                                      <p:cBhvr>
                                        <p:cTn id="20" dur="2500" fill="hold"/>
                                        <p:tgtEl>
                                          <p:spTgt spid="5"/>
                                        </p:tgtEl>
                                        <p:attrNameLst>
                                          <p:attrName>ppt_y</p:attrName>
                                        </p:attrNameLst>
                                      </p:cBhvr>
                                      <p:tavLst>
                                        <p:tav tm="0">
                                          <p:val>
                                            <p:fltVal val="0.5"/>
                                          </p:val>
                                        </p:tav>
                                        <p:tav tm="100000">
                                          <p:val>
                                            <p:strVal val="#ppt_y"/>
                                          </p:val>
                                        </p:tav>
                                      </p:tavLst>
                                    </p:anim>
                                  </p:childTnLst>
                                </p:cTn>
                              </p:par>
                              <p:par>
                                <p:cTn id="21" presetID="17" presetClass="exit" presetSubtype="8" fill="hold" nodeType="withEffect">
                                  <p:stCondLst>
                                    <p:cond delay="0"/>
                                  </p:stCondLst>
                                  <p:childTnLst>
                                    <p:anim calcmode="lin" valueType="num">
                                      <p:cBhvr>
                                        <p:cTn id="22" dur="4250"/>
                                        <p:tgtEl>
                                          <p:spTgt spid="10"/>
                                        </p:tgtEl>
                                        <p:attrNameLst>
                                          <p:attrName>ppt_x</p:attrName>
                                        </p:attrNameLst>
                                      </p:cBhvr>
                                      <p:tavLst>
                                        <p:tav tm="0">
                                          <p:val>
                                            <p:strVal val="ppt_x"/>
                                          </p:val>
                                        </p:tav>
                                        <p:tav tm="100000">
                                          <p:val>
                                            <p:strVal val="ppt_x-ppt_w/2"/>
                                          </p:val>
                                        </p:tav>
                                      </p:tavLst>
                                    </p:anim>
                                    <p:anim calcmode="lin" valueType="num">
                                      <p:cBhvr>
                                        <p:cTn id="23" dur="4250"/>
                                        <p:tgtEl>
                                          <p:spTgt spid="10"/>
                                        </p:tgtEl>
                                        <p:attrNameLst>
                                          <p:attrName>ppt_y</p:attrName>
                                        </p:attrNameLst>
                                      </p:cBhvr>
                                      <p:tavLst>
                                        <p:tav tm="0">
                                          <p:val>
                                            <p:strVal val="ppt_y"/>
                                          </p:val>
                                        </p:tav>
                                        <p:tav tm="100000">
                                          <p:val>
                                            <p:strVal val="ppt_y"/>
                                          </p:val>
                                        </p:tav>
                                      </p:tavLst>
                                    </p:anim>
                                    <p:anim calcmode="lin" valueType="num">
                                      <p:cBhvr>
                                        <p:cTn id="24" dur="4250"/>
                                        <p:tgtEl>
                                          <p:spTgt spid="10"/>
                                        </p:tgtEl>
                                        <p:attrNameLst>
                                          <p:attrName>ppt_w</p:attrName>
                                        </p:attrNameLst>
                                      </p:cBhvr>
                                      <p:tavLst>
                                        <p:tav tm="0">
                                          <p:val>
                                            <p:strVal val="ppt_w"/>
                                          </p:val>
                                        </p:tav>
                                        <p:tav tm="100000">
                                          <p:val>
                                            <p:fltVal val="0"/>
                                          </p:val>
                                        </p:tav>
                                      </p:tavLst>
                                    </p:anim>
                                    <p:anim calcmode="lin" valueType="num">
                                      <p:cBhvr>
                                        <p:cTn id="25" dur="4250"/>
                                        <p:tgtEl>
                                          <p:spTgt spid="10"/>
                                        </p:tgtEl>
                                        <p:attrNameLst>
                                          <p:attrName>ppt_h</p:attrName>
                                        </p:attrNameLst>
                                      </p:cBhvr>
                                      <p:tavLst>
                                        <p:tav tm="0">
                                          <p:val>
                                            <p:strVal val="ppt_h"/>
                                          </p:val>
                                        </p:tav>
                                        <p:tav tm="100000">
                                          <p:val>
                                            <p:strVal val="ppt_h"/>
                                          </p:val>
                                        </p:tav>
                                      </p:tavLst>
                                    </p:anim>
                                    <p:set>
                                      <p:cBhvr>
                                        <p:cTn id="26" dur="1" fill="hold">
                                          <p:stCondLst>
                                            <p:cond delay="4249"/>
                                          </p:stCondLst>
                                        </p:cTn>
                                        <p:tgtEl>
                                          <p:spTgt spid="10"/>
                                        </p:tgtEl>
                                        <p:attrNameLst>
                                          <p:attrName>style.visibility</p:attrName>
                                        </p:attrNameLst>
                                      </p:cBhvr>
                                      <p:to>
                                        <p:strVal val="hidden"/>
                                      </p:to>
                                    </p:set>
                                  </p:childTnLst>
                                </p:cTn>
                              </p:par>
                              <p:par>
                                <p:cTn id="27" presetID="17" presetClass="exit" presetSubtype="2" fill="hold" nodeType="withEffect">
                                  <p:stCondLst>
                                    <p:cond delay="0"/>
                                  </p:stCondLst>
                                  <p:childTnLst>
                                    <p:anim calcmode="lin" valueType="num">
                                      <p:cBhvr>
                                        <p:cTn id="28" dur="4250"/>
                                        <p:tgtEl>
                                          <p:spTgt spid="11"/>
                                        </p:tgtEl>
                                        <p:attrNameLst>
                                          <p:attrName>ppt_x</p:attrName>
                                        </p:attrNameLst>
                                      </p:cBhvr>
                                      <p:tavLst>
                                        <p:tav tm="0">
                                          <p:val>
                                            <p:strVal val="ppt_x"/>
                                          </p:val>
                                        </p:tav>
                                        <p:tav tm="100000">
                                          <p:val>
                                            <p:strVal val="ppt_x+ppt_w/2"/>
                                          </p:val>
                                        </p:tav>
                                      </p:tavLst>
                                    </p:anim>
                                    <p:anim calcmode="lin" valueType="num">
                                      <p:cBhvr>
                                        <p:cTn id="29" dur="4250"/>
                                        <p:tgtEl>
                                          <p:spTgt spid="11"/>
                                        </p:tgtEl>
                                        <p:attrNameLst>
                                          <p:attrName>ppt_y</p:attrName>
                                        </p:attrNameLst>
                                      </p:cBhvr>
                                      <p:tavLst>
                                        <p:tav tm="0">
                                          <p:val>
                                            <p:strVal val="ppt_y"/>
                                          </p:val>
                                        </p:tav>
                                        <p:tav tm="100000">
                                          <p:val>
                                            <p:strVal val="ppt_y"/>
                                          </p:val>
                                        </p:tav>
                                      </p:tavLst>
                                    </p:anim>
                                    <p:anim calcmode="lin" valueType="num">
                                      <p:cBhvr>
                                        <p:cTn id="30" dur="4250"/>
                                        <p:tgtEl>
                                          <p:spTgt spid="11"/>
                                        </p:tgtEl>
                                        <p:attrNameLst>
                                          <p:attrName>ppt_w</p:attrName>
                                        </p:attrNameLst>
                                      </p:cBhvr>
                                      <p:tavLst>
                                        <p:tav tm="0">
                                          <p:val>
                                            <p:strVal val="ppt_w"/>
                                          </p:val>
                                        </p:tav>
                                        <p:tav tm="100000">
                                          <p:val>
                                            <p:fltVal val="0"/>
                                          </p:val>
                                        </p:tav>
                                      </p:tavLst>
                                    </p:anim>
                                    <p:anim calcmode="lin" valueType="num">
                                      <p:cBhvr>
                                        <p:cTn id="31" dur="4250"/>
                                        <p:tgtEl>
                                          <p:spTgt spid="11"/>
                                        </p:tgtEl>
                                        <p:attrNameLst>
                                          <p:attrName>ppt_h</p:attrName>
                                        </p:attrNameLst>
                                      </p:cBhvr>
                                      <p:tavLst>
                                        <p:tav tm="0">
                                          <p:val>
                                            <p:strVal val="ppt_h"/>
                                          </p:val>
                                        </p:tav>
                                        <p:tav tm="100000">
                                          <p:val>
                                            <p:strVal val="ppt_h"/>
                                          </p:val>
                                        </p:tav>
                                      </p:tavLst>
                                    </p:anim>
                                    <p:set>
                                      <p:cBhvr>
                                        <p:cTn id="32" dur="1" fill="hold">
                                          <p:stCondLst>
                                            <p:cond delay="424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smtClean="0">
                <a:solidFill>
                  <a:srgbClr val="000000"/>
                </a:solidFill>
                <a:latin typeface="Kristen ITC" pitchFamily="66" charset="0"/>
              </a:rPr>
              <a:t>¿Te ha gustado?</a:t>
            </a:r>
            <a:r>
              <a:rPr lang="es-ES" altLang="es-ES" sz="4800" smtClean="0">
                <a:solidFill>
                  <a:srgbClr val="000000"/>
                </a:solidFill>
                <a:latin typeface="Kristen ITC" pitchFamily="66" charset="0"/>
              </a:rPr>
              <a:t> </a:t>
            </a:r>
            <a:br>
              <a:rPr lang="es-ES" altLang="es-ES" sz="4800" smtClean="0">
                <a:solidFill>
                  <a:srgbClr val="000000"/>
                </a:solidFill>
                <a:latin typeface="Kristen ITC" pitchFamily="66" charset="0"/>
              </a:rPr>
            </a:br>
            <a:r>
              <a:rPr lang="es-ES" altLang="es-ES" sz="4400" smtClean="0">
                <a:solidFill>
                  <a:srgbClr val="000000"/>
                </a:solidFill>
                <a:latin typeface="Kristen ITC" pitchFamily="66" charset="0"/>
              </a:rPr>
              <a:t>Puedes ver más entrando </a:t>
            </a:r>
            <a:br>
              <a:rPr lang="es-ES" altLang="es-ES" sz="4400" smtClean="0">
                <a:solidFill>
                  <a:srgbClr val="000000"/>
                </a:solidFill>
                <a:latin typeface="Kristen ITC" pitchFamily="66" charset="0"/>
              </a:rPr>
            </a:br>
            <a:r>
              <a:rPr lang="es-ES" altLang="es-ES" sz="4400" b="1" smtClean="0">
                <a:solidFill>
                  <a:srgbClr val="40F903"/>
                </a:solidFill>
                <a:latin typeface="Kristen ITC" pitchFamily="66" charset="0"/>
                <a:hlinkClick r:id="rId5"/>
              </a:rPr>
              <a:t>Aquí</a:t>
            </a:r>
            <a:endParaRPr lang="es-ES" alt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smtClean="0">
                <a:solidFill>
                  <a:srgbClr val="000000"/>
                </a:solidFill>
                <a:latin typeface="Kristen ITC" pitchFamily="66" charset="0"/>
              </a:rPr>
              <a:t>Además puedes recibir powerpoints en tu correo electrónico suscribiéndote aquí:</a:t>
            </a:r>
            <a:r>
              <a:rPr lang="es-ES_tradnl" altLang="es-ES" b="1" smtClean="0">
                <a:solidFill>
                  <a:srgbClr val="0066FF"/>
                </a:solidFill>
              </a:rPr>
              <a:t> </a:t>
            </a:r>
          </a:p>
          <a:p>
            <a:pPr fontAlgn="base">
              <a:spcBef>
                <a:spcPct val="50000"/>
              </a:spcBef>
              <a:spcAft>
                <a:spcPct val="0"/>
              </a:spcAft>
            </a:pPr>
            <a:endParaRPr lang="es-ES" altLang="es-ES" b="1" smtClean="0">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6553200"/>
            <a:ext cx="9144000" cy="304800"/>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1506012">
            <a:off x="4114800" y="838200"/>
            <a:ext cx="4826000" cy="2108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1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2740</TotalTime>
  <Words>795</Words>
  <Application>Microsoft Office PowerPoint</Application>
  <PresentationFormat>Presentación en pantalla (4:3)</PresentationFormat>
  <Paragraphs>57</Paragraphs>
  <Slides>69</Slides>
  <Notes>9</Notes>
  <HiddenSlides>0</HiddenSlides>
  <MMClips>1</MMClips>
  <ScaleCrop>false</ScaleCrop>
  <HeadingPairs>
    <vt:vector size="4" baseType="variant">
      <vt:variant>
        <vt:lpstr>Tema</vt:lpstr>
      </vt:variant>
      <vt:variant>
        <vt:i4>2</vt:i4>
      </vt:variant>
      <vt:variant>
        <vt:lpstr>Títulos de diapositiva</vt:lpstr>
      </vt:variant>
      <vt:variant>
        <vt:i4>69</vt:i4>
      </vt:variant>
    </vt:vector>
  </HeadingPairs>
  <TitlesOfParts>
    <vt:vector size="71" baseType="lpstr">
      <vt:lpstr>1_Tema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dc:creator>
  <cp:lastModifiedBy>Paloma</cp:lastModifiedBy>
  <dcterms:created xsi:type="dcterms:W3CDTF">2016-08-10T16:15:09Z</dcterms:created>
  <dcterms:modified xsi:type="dcterms:W3CDTF">2016-09-10T00:06:10Z</dcterms:modified>
</cp:coreProperties>
</file>