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301" r:id="rId4"/>
    <p:sldId id="300" r:id="rId5"/>
    <p:sldId id="263" r:id="rId6"/>
    <p:sldId id="302" r:id="rId7"/>
    <p:sldId id="261" r:id="rId8"/>
    <p:sldId id="259" r:id="rId9"/>
    <p:sldId id="303" r:id="rId10"/>
    <p:sldId id="287" r:id="rId11"/>
    <p:sldId id="262" r:id="rId12"/>
    <p:sldId id="304" r:id="rId13"/>
    <p:sldId id="257" r:id="rId14"/>
    <p:sldId id="264" r:id="rId15"/>
    <p:sldId id="305" r:id="rId16"/>
    <p:sldId id="260" r:id="rId17"/>
    <p:sldId id="266" r:id="rId18"/>
    <p:sldId id="306" r:id="rId19"/>
    <p:sldId id="267" r:id="rId20"/>
    <p:sldId id="268" r:id="rId21"/>
    <p:sldId id="307" r:id="rId22"/>
    <p:sldId id="272" r:id="rId23"/>
    <p:sldId id="270" r:id="rId24"/>
    <p:sldId id="308" r:id="rId25"/>
    <p:sldId id="271" r:id="rId26"/>
    <p:sldId id="277" r:id="rId27"/>
    <p:sldId id="309" r:id="rId28"/>
    <p:sldId id="276" r:id="rId29"/>
    <p:sldId id="269" r:id="rId30"/>
    <p:sldId id="310" r:id="rId31"/>
    <p:sldId id="273" r:id="rId32"/>
    <p:sldId id="275" r:id="rId33"/>
    <p:sldId id="311" r:id="rId34"/>
    <p:sldId id="278" r:id="rId35"/>
    <p:sldId id="274" r:id="rId36"/>
    <p:sldId id="312" r:id="rId37"/>
    <p:sldId id="280" r:id="rId38"/>
    <p:sldId id="281" r:id="rId39"/>
    <p:sldId id="313" r:id="rId40"/>
    <p:sldId id="283" r:id="rId41"/>
    <p:sldId id="282" r:id="rId42"/>
    <p:sldId id="314" r:id="rId43"/>
    <p:sldId id="284" r:id="rId44"/>
    <p:sldId id="289" r:id="rId45"/>
    <p:sldId id="315" r:id="rId46"/>
    <p:sldId id="293" r:id="rId47"/>
    <p:sldId id="288" r:id="rId48"/>
    <p:sldId id="316" r:id="rId49"/>
    <p:sldId id="291" r:id="rId50"/>
    <p:sldId id="317" r:id="rId51"/>
    <p:sldId id="297" r:id="rId52"/>
    <p:sldId id="318" r:id="rId53"/>
    <p:sldId id="299" r:id="rId54"/>
    <p:sldId id="319" r:id="rId55"/>
    <p:sldId id="298" r:id="rId56"/>
    <p:sldId id="320" r:id="rId57"/>
    <p:sldId id="286" r:id="rId58"/>
    <p:sldId id="296" r:id="rId59"/>
    <p:sldId id="321" r:id="rId60"/>
    <p:sldId id="295" r:id="rId61"/>
    <p:sldId id="322" r:id="rId6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tCOX/mRm0FhEJCqqKHvw" hashData="kk4lLtnnRuhQKyN92KJK9Kw2qM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D1FF"/>
    <a:srgbClr val="E2C5FF"/>
    <a:srgbClr val="CC99FF"/>
    <a:srgbClr val="FF3300"/>
    <a:srgbClr val="00602B"/>
    <a:srgbClr val="004FC4"/>
    <a:srgbClr val="0000FF"/>
    <a:srgbClr val="0066FF"/>
    <a:srgbClr val="FFCCFF"/>
    <a:srgbClr val="0074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2D0DC-43BC-4E2E-A96C-10419B30D722}" type="datetimeFigureOut">
              <a:rPr lang="es-PE" smtClean="0"/>
              <a:pPr/>
              <a:t>31/05/2019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52F5B-7174-4BD4-A56E-17330681B1E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2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64.png"/><Relationship Id="rId4" Type="http://schemas.openxmlformats.org/officeDocument/2006/relationships/image" Target="../media/image26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rg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8573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8573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57150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57150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85723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85723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14300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14300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42874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42874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71451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171451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00024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00024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28601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28601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57175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57175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285752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285752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6" name="25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314325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7" name="26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14325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8" name="27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342902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9" name="28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42902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0" name="29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371475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1" name="30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371475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2" name="31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400052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3" name="32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00052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4" name="33 Imagen" descr="clipart-arco-iris-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428626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5" name="34 Imagen" descr="clipart-arco-iris-14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72000" y="428626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6" name="35 Imagen" descr="cooltext326002798661308.png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428610"/>
            <a:ext cx="484678" cy="642941"/>
          </a:xfrm>
          <a:prstGeom prst="rect">
            <a:avLst/>
          </a:prstGeom>
        </p:spPr>
      </p:pic>
      <p:pic>
        <p:nvPicPr>
          <p:cNvPr id="37" name="36 Imagen" descr="cooltext326002863098672.png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98222" y="285736"/>
            <a:ext cx="1861781" cy="714404"/>
          </a:xfrm>
          <a:prstGeom prst="rect">
            <a:avLst/>
          </a:prstGeom>
        </p:spPr>
      </p:pic>
      <p:pic>
        <p:nvPicPr>
          <p:cNvPr id="38" name="37 Imagen" descr="cooltext326002779730745.png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285734"/>
            <a:ext cx="1744866" cy="736962"/>
          </a:xfrm>
          <a:prstGeom prst="rect">
            <a:avLst/>
          </a:prstGeom>
        </p:spPr>
      </p:pic>
      <p:pic>
        <p:nvPicPr>
          <p:cNvPr id="39" name="38 Imagen" descr="cooltext326002919321873.png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286776" y="285734"/>
            <a:ext cx="474788" cy="642942"/>
          </a:xfrm>
          <a:prstGeom prst="rect">
            <a:avLst/>
          </a:prstGeom>
        </p:spPr>
      </p:pic>
      <p:pic>
        <p:nvPicPr>
          <p:cNvPr id="40" name="39 Imagen" descr="cooltext326002953065624.png"/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785800"/>
            <a:ext cx="1143007" cy="602516"/>
          </a:xfrm>
          <a:prstGeom prst="rect">
            <a:avLst/>
          </a:prstGeom>
        </p:spPr>
      </p:pic>
      <p:pic>
        <p:nvPicPr>
          <p:cNvPr id="41" name="40 Imagen" descr="cooltext326002964311759.png"/>
          <p:cNvPicPr>
            <a:picLocks noChangeAspect="1"/>
          </p:cNvPicPr>
          <p:nvPr/>
        </p:nvPicPr>
        <p:blipFill>
          <a:blip r:embed="rId11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20" y="1428742"/>
            <a:ext cx="2695654" cy="785818"/>
          </a:xfrm>
          <a:prstGeom prst="rect">
            <a:avLst/>
          </a:prstGeom>
        </p:spPr>
      </p:pic>
      <p:pic>
        <p:nvPicPr>
          <p:cNvPr id="42" name="41 Imagen" descr="cooltext326002978713829.png"/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20" y="2214560"/>
            <a:ext cx="1000132" cy="569040"/>
          </a:xfrm>
          <a:prstGeom prst="rect">
            <a:avLst/>
          </a:prstGeom>
        </p:spPr>
      </p:pic>
      <p:pic>
        <p:nvPicPr>
          <p:cNvPr id="43" name="42 Imagen" descr="cooltext326002992632462.png"/>
          <p:cNvPicPr>
            <a:picLocks noChangeAspect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2214561"/>
            <a:ext cx="1214446" cy="554244"/>
          </a:xfrm>
          <a:prstGeom prst="rect">
            <a:avLst/>
          </a:prstGeom>
        </p:spPr>
      </p:pic>
      <p:pic>
        <p:nvPicPr>
          <p:cNvPr id="44" name="43 Imagen" descr="cooltext326003005912454.pn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2928940"/>
            <a:ext cx="1500198" cy="633624"/>
          </a:xfrm>
          <a:prstGeom prst="rect">
            <a:avLst/>
          </a:prstGeom>
        </p:spPr>
      </p:pic>
      <p:pic>
        <p:nvPicPr>
          <p:cNvPr id="60418" name="Picture 2" descr="Rendered Image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363861" y="4196067"/>
            <a:ext cx="2119306" cy="305672"/>
          </a:xfrm>
          <a:prstGeom prst="rect">
            <a:avLst/>
          </a:prstGeom>
          <a:noFill/>
        </p:spPr>
      </p:pic>
      <p:pic>
        <p:nvPicPr>
          <p:cNvPr id="45" name="44 Imagen" descr="descarg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Tm="30000">
    <p:sndAc>
      <p:stSnd loop="1">
        <p:snd r:embed="rId2" name="The Lonely Shepherd - Gheorghe Zamf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8000"/>
                            </p:stCondLst>
                            <p:childTnLst>
                              <p:par>
                                <p:cTn id="4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7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26000"/>
                            </p:stCondLst>
                            <p:childTnLst>
                              <p:par>
                                <p:cTn id="46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1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4000496" y="1500180"/>
            <a:ext cx="40719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La pregunta </a:t>
            </a:r>
            <a:r>
              <a:rPr lang="es-PE" b="1" dirty="0" smtClean="0"/>
              <a:t>"¿Como estás?"</a:t>
            </a:r>
            <a:r>
              <a:rPr lang="es-PE" dirty="0" smtClean="0"/>
              <a:t> puede ser sumamente valiosa. Al hacerla, le decimos a los demás que nos importan, cuando nos la hacen, los demás nos dicen que les importamos.</a:t>
            </a:r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yczek-bialolicy-i-pojd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-71372" y="1785866"/>
            <a:ext cx="928694" cy="785951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-35653" y="2607403"/>
            <a:ext cx="857256" cy="785951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00100" y="1785865"/>
            <a:ext cx="928694" cy="785951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535819" y="2607402"/>
            <a:ext cx="857256" cy="785951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000166" y="1785865"/>
            <a:ext cx="928694" cy="785951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1035885" y="2607402"/>
            <a:ext cx="857256" cy="785951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571638" y="1785864"/>
            <a:ext cx="928694" cy="785951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1607357" y="2607401"/>
            <a:ext cx="857256" cy="785951"/>
          </a:xfrm>
          <a:prstGeom prst="rect">
            <a:avLst/>
          </a:prstGeom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143206" y="1785867"/>
            <a:ext cx="928694" cy="785951"/>
          </a:xfrm>
          <a:prstGeom prst="rect">
            <a:avLst/>
          </a:prstGeom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2178925" y="2607404"/>
            <a:ext cx="857256" cy="785951"/>
          </a:xfrm>
          <a:prstGeom prst="rect">
            <a:avLst/>
          </a:prstGeom>
        </p:spPr>
      </p:pic>
      <p:pic>
        <p:nvPicPr>
          <p:cNvPr id="28" name="2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714678" y="1785866"/>
            <a:ext cx="928694" cy="785951"/>
          </a:xfrm>
          <a:prstGeom prst="rect">
            <a:avLst/>
          </a:prstGeom>
        </p:spPr>
      </p:pic>
      <p:pic>
        <p:nvPicPr>
          <p:cNvPr id="29" name="2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2750397" y="2607403"/>
            <a:ext cx="857256" cy="785951"/>
          </a:xfrm>
          <a:prstGeom prst="rect">
            <a:avLst/>
          </a:prstGeom>
        </p:spPr>
      </p:pic>
      <p:pic>
        <p:nvPicPr>
          <p:cNvPr id="30" name="2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214744" y="1785866"/>
            <a:ext cx="928694" cy="785951"/>
          </a:xfrm>
          <a:prstGeom prst="rect">
            <a:avLst/>
          </a:prstGeom>
        </p:spPr>
      </p:pic>
      <p:pic>
        <p:nvPicPr>
          <p:cNvPr id="31" name="3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250463" y="2607403"/>
            <a:ext cx="857256" cy="785951"/>
          </a:xfrm>
          <a:prstGeom prst="rect">
            <a:avLst/>
          </a:prstGeom>
        </p:spPr>
      </p:pic>
      <p:pic>
        <p:nvPicPr>
          <p:cNvPr id="32" name="3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786216" y="1785865"/>
            <a:ext cx="928694" cy="785951"/>
          </a:xfrm>
          <a:prstGeom prst="rect">
            <a:avLst/>
          </a:prstGeom>
        </p:spPr>
      </p:pic>
      <p:pic>
        <p:nvPicPr>
          <p:cNvPr id="33" name="3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821935" y="2607402"/>
            <a:ext cx="857256" cy="785951"/>
          </a:xfrm>
          <a:prstGeom prst="rect">
            <a:avLst/>
          </a:prstGeom>
        </p:spPr>
      </p:pic>
      <p:pic>
        <p:nvPicPr>
          <p:cNvPr id="34" name="3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286347" y="1785866"/>
            <a:ext cx="928694" cy="785951"/>
          </a:xfrm>
          <a:prstGeom prst="rect">
            <a:avLst/>
          </a:prstGeom>
        </p:spPr>
      </p:pic>
      <p:pic>
        <p:nvPicPr>
          <p:cNvPr id="35" name="3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4322066" y="2607403"/>
            <a:ext cx="857256" cy="785951"/>
          </a:xfrm>
          <a:prstGeom prst="rect">
            <a:avLst/>
          </a:prstGeom>
        </p:spPr>
      </p:pic>
      <p:pic>
        <p:nvPicPr>
          <p:cNvPr id="36" name="3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857819" y="1785865"/>
            <a:ext cx="928694" cy="785951"/>
          </a:xfrm>
          <a:prstGeom prst="rect">
            <a:avLst/>
          </a:prstGeom>
        </p:spPr>
      </p:pic>
      <p:pic>
        <p:nvPicPr>
          <p:cNvPr id="37" name="3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4893538" y="2607402"/>
            <a:ext cx="857256" cy="785951"/>
          </a:xfrm>
          <a:prstGeom prst="rect">
            <a:avLst/>
          </a:prstGeom>
        </p:spPr>
      </p:pic>
      <p:pic>
        <p:nvPicPr>
          <p:cNvPr id="38" name="3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7885" y="1785865"/>
            <a:ext cx="928694" cy="785951"/>
          </a:xfrm>
          <a:prstGeom prst="rect">
            <a:avLst/>
          </a:prstGeom>
        </p:spPr>
      </p:pic>
      <p:pic>
        <p:nvPicPr>
          <p:cNvPr id="39" name="3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5393604" y="2607402"/>
            <a:ext cx="857256" cy="785951"/>
          </a:xfrm>
          <a:prstGeom prst="rect">
            <a:avLst/>
          </a:prstGeom>
        </p:spPr>
      </p:pic>
      <p:pic>
        <p:nvPicPr>
          <p:cNvPr id="40" name="3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929357" y="1785864"/>
            <a:ext cx="928694" cy="785951"/>
          </a:xfrm>
          <a:prstGeom prst="rect">
            <a:avLst/>
          </a:prstGeom>
        </p:spPr>
      </p:pic>
      <p:pic>
        <p:nvPicPr>
          <p:cNvPr id="41" name="4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5965076" y="2607401"/>
            <a:ext cx="857256" cy="785951"/>
          </a:xfrm>
          <a:prstGeom prst="rect">
            <a:avLst/>
          </a:prstGeom>
        </p:spPr>
      </p:pic>
      <p:pic>
        <p:nvPicPr>
          <p:cNvPr id="42" name="4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429486" y="1785866"/>
            <a:ext cx="928694" cy="785951"/>
          </a:xfrm>
          <a:prstGeom prst="rect">
            <a:avLst/>
          </a:prstGeom>
        </p:spPr>
      </p:pic>
      <p:pic>
        <p:nvPicPr>
          <p:cNvPr id="43" name="4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6465205" y="2607403"/>
            <a:ext cx="857256" cy="785951"/>
          </a:xfrm>
          <a:prstGeom prst="rect">
            <a:avLst/>
          </a:prstGeom>
        </p:spPr>
      </p:pic>
      <p:pic>
        <p:nvPicPr>
          <p:cNvPr id="44" name="4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000958" y="1785865"/>
            <a:ext cx="928694" cy="785951"/>
          </a:xfrm>
          <a:prstGeom prst="rect">
            <a:avLst/>
          </a:prstGeom>
        </p:spPr>
      </p:pic>
      <p:pic>
        <p:nvPicPr>
          <p:cNvPr id="45" name="4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7036677" y="2607402"/>
            <a:ext cx="857256" cy="785951"/>
          </a:xfrm>
          <a:prstGeom prst="rect">
            <a:avLst/>
          </a:prstGeom>
        </p:spPr>
      </p:pic>
      <p:pic>
        <p:nvPicPr>
          <p:cNvPr id="46" name="4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501024" y="1785865"/>
            <a:ext cx="928694" cy="785951"/>
          </a:xfrm>
          <a:prstGeom prst="rect">
            <a:avLst/>
          </a:prstGeom>
        </p:spPr>
      </p:pic>
      <p:pic>
        <p:nvPicPr>
          <p:cNvPr id="47" name="4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7536743" y="2607402"/>
            <a:ext cx="857256" cy="785951"/>
          </a:xfrm>
          <a:prstGeom prst="rect">
            <a:avLst/>
          </a:prstGeom>
        </p:spPr>
      </p:pic>
      <p:pic>
        <p:nvPicPr>
          <p:cNvPr id="48" name="4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072496" y="1785864"/>
            <a:ext cx="928694" cy="785951"/>
          </a:xfrm>
          <a:prstGeom prst="rect">
            <a:avLst/>
          </a:prstGeom>
        </p:spPr>
      </p:pic>
      <p:pic>
        <p:nvPicPr>
          <p:cNvPr id="49" name="4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8108215" y="2607401"/>
            <a:ext cx="857256" cy="785951"/>
          </a:xfrm>
          <a:prstGeom prst="rect">
            <a:avLst/>
          </a:prstGeom>
        </p:spPr>
      </p:pic>
      <p:pic>
        <p:nvPicPr>
          <p:cNvPr id="50" name="4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501156" y="1785866"/>
            <a:ext cx="928694" cy="785951"/>
          </a:xfrm>
          <a:prstGeom prst="rect">
            <a:avLst/>
          </a:prstGeom>
        </p:spPr>
      </p:pic>
      <p:pic>
        <p:nvPicPr>
          <p:cNvPr id="51" name="5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8536875" y="2607402"/>
            <a:ext cx="857256" cy="785951"/>
          </a:xfrm>
          <a:prstGeom prst="rect">
            <a:avLst/>
          </a:prstGeom>
        </p:spPr>
      </p:pic>
      <p:sp>
        <p:nvSpPr>
          <p:cNvPr id="52" name="51 Rectángulo"/>
          <p:cNvSpPr/>
          <p:nvPr/>
        </p:nvSpPr>
        <p:spPr>
          <a:xfrm>
            <a:off x="0" y="0"/>
            <a:ext cx="9358346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B05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43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0"/>
            <a:ext cx="746720" cy="714362"/>
          </a:xfrm>
          <a:prstGeom prst="rect">
            <a:avLst/>
          </a:prstGeom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142976" y="2071684"/>
            <a:ext cx="746720" cy="714362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85786" y="428610"/>
            <a:ext cx="746720" cy="714362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000100" y="1214428"/>
            <a:ext cx="746720" cy="714362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4429138"/>
            <a:ext cx="746720" cy="714362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928662" y="3000378"/>
            <a:ext cx="746720" cy="714362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1472" y="3786196"/>
            <a:ext cx="746720" cy="714362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78" y="0"/>
            <a:ext cx="746720" cy="714362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357554" y="2071684"/>
            <a:ext cx="746720" cy="714362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000364" y="428610"/>
            <a:ext cx="746720" cy="714362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14678" y="1214428"/>
            <a:ext cx="746720" cy="714362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071670" y="4429138"/>
            <a:ext cx="746720" cy="714362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143240" y="3000378"/>
            <a:ext cx="746720" cy="714362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643174" y="3786196"/>
            <a:ext cx="746720" cy="714362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70" y="0"/>
            <a:ext cx="746720" cy="714362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786446" y="2071684"/>
            <a:ext cx="746720" cy="714362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429256" y="428610"/>
            <a:ext cx="746720" cy="714362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643570" y="1214428"/>
            <a:ext cx="746720" cy="714362"/>
          </a:xfrm>
          <a:prstGeom prst="rect">
            <a:avLst/>
          </a:prstGeom>
        </p:spPr>
      </p:pic>
      <p:pic>
        <p:nvPicPr>
          <p:cNvPr id="22" name="21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14876" y="4429138"/>
            <a:ext cx="746720" cy="714362"/>
          </a:xfrm>
          <a:prstGeom prst="rect">
            <a:avLst/>
          </a:prstGeom>
        </p:spPr>
      </p:pic>
      <p:pic>
        <p:nvPicPr>
          <p:cNvPr id="23" name="22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572132" y="3000378"/>
            <a:ext cx="746720" cy="714362"/>
          </a:xfrm>
          <a:prstGeom prst="rect">
            <a:avLst/>
          </a:prstGeom>
        </p:spPr>
      </p:pic>
      <p:pic>
        <p:nvPicPr>
          <p:cNvPr id="24" name="23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143504" y="3786196"/>
            <a:ext cx="746720" cy="714362"/>
          </a:xfrm>
          <a:prstGeom prst="rect">
            <a:avLst/>
          </a:prstGeom>
        </p:spPr>
      </p:pic>
      <p:pic>
        <p:nvPicPr>
          <p:cNvPr id="25" name="24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254304" y="0"/>
            <a:ext cx="746720" cy="714362"/>
          </a:xfrm>
          <a:prstGeom prst="rect">
            <a:avLst/>
          </a:prstGeom>
        </p:spPr>
      </p:pic>
      <p:pic>
        <p:nvPicPr>
          <p:cNvPr id="26" name="25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397280" y="2071684"/>
            <a:ext cx="746720" cy="714362"/>
          </a:xfrm>
          <a:prstGeom prst="rect">
            <a:avLst/>
          </a:prstGeom>
        </p:spPr>
      </p:pic>
      <p:pic>
        <p:nvPicPr>
          <p:cNvPr id="27" name="26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040090" y="428610"/>
            <a:ext cx="746720" cy="714362"/>
          </a:xfrm>
          <a:prstGeom prst="rect">
            <a:avLst/>
          </a:prstGeom>
        </p:spPr>
      </p:pic>
      <p:pic>
        <p:nvPicPr>
          <p:cNvPr id="28" name="27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254404" y="1214428"/>
            <a:ext cx="746720" cy="714362"/>
          </a:xfrm>
          <a:prstGeom prst="rect">
            <a:avLst/>
          </a:prstGeom>
        </p:spPr>
      </p:pic>
      <p:pic>
        <p:nvPicPr>
          <p:cNvPr id="29" name="28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768" y="4429138"/>
            <a:ext cx="746720" cy="714362"/>
          </a:xfrm>
          <a:prstGeom prst="rect">
            <a:avLst/>
          </a:prstGeom>
        </p:spPr>
      </p:pic>
      <p:pic>
        <p:nvPicPr>
          <p:cNvPr id="30" name="29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182966" y="3000378"/>
            <a:ext cx="746720" cy="714362"/>
          </a:xfrm>
          <a:prstGeom prst="rect">
            <a:avLst/>
          </a:prstGeom>
        </p:spPr>
      </p:pic>
      <p:pic>
        <p:nvPicPr>
          <p:cNvPr id="31" name="30 Imagen" descr="9295-decoration-floral-motif-vector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715272" y="3786196"/>
            <a:ext cx="746720" cy="714362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000"/>
                            </p:stCondLst>
                            <p:childTnLst>
                              <p:par>
                                <p:cTn id="2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1285866"/>
            <a:ext cx="49292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Sentir que quienes nos rodean están ocupados en sus propios asuntos, sin tiempo para nada más, es una sensación frecuente para muchas personas</a:t>
            </a:r>
            <a:r>
              <a:rPr lang="es-PE" dirty="0" smtClean="0"/>
              <a:t>. </a:t>
            </a:r>
          </a:p>
          <a:p>
            <a:pPr algn="ctr"/>
            <a:r>
              <a:rPr lang="es-PE" dirty="0" smtClean="0"/>
              <a:t>La vida actual tiene un ritmo trepidante y los días desaparecen del calendario a buena velocidad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667_kurczaki_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714494"/>
            <a:ext cx="557300" cy="844394"/>
          </a:xfrm>
          <a:prstGeom prst="rect">
            <a:avLst/>
          </a:prstGeom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0" y="2571750"/>
            <a:ext cx="557300" cy="870118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571472" y="1714494"/>
            <a:ext cx="557300" cy="844394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571472" y="2571750"/>
            <a:ext cx="557300" cy="870118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3008" y="1714494"/>
            <a:ext cx="557300" cy="844394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1143008" y="2571750"/>
            <a:ext cx="557300" cy="870118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1714480" y="1714494"/>
            <a:ext cx="557300" cy="844394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1714480" y="2571750"/>
            <a:ext cx="557300" cy="870118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6016" y="1714494"/>
            <a:ext cx="557300" cy="844394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2286016" y="2571750"/>
            <a:ext cx="557300" cy="870118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857488" y="1714494"/>
            <a:ext cx="557300" cy="844394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2857488" y="2571750"/>
            <a:ext cx="557300" cy="870118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429024" y="1714494"/>
            <a:ext cx="557300" cy="844394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3429024" y="2571750"/>
            <a:ext cx="557300" cy="870118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4000496" y="1714494"/>
            <a:ext cx="557300" cy="844394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4000496" y="2571750"/>
            <a:ext cx="557300" cy="870118"/>
          </a:xfrm>
          <a:prstGeom prst="rect">
            <a:avLst/>
          </a:prstGeom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72032" y="1714494"/>
            <a:ext cx="557300" cy="844394"/>
          </a:xfrm>
          <a:prstGeom prst="rect">
            <a:avLst/>
          </a:prstGeom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4572032" y="2571750"/>
            <a:ext cx="557300" cy="870118"/>
          </a:xfrm>
          <a:prstGeom prst="rect">
            <a:avLst/>
          </a:prstGeom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5143504" y="1714494"/>
            <a:ext cx="557300" cy="844394"/>
          </a:xfrm>
          <a:prstGeom prst="rect">
            <a:avLst/>
          </a:prstGeom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5143504" y="2571750"/>
            <a:ext cx="557300" cy="870118"/>
          </a:xfrm>
          <a:prstGeom prst="rect">
            <a:avLst/>
          </a:prstGeom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15040" y="1714494"/>
            <a:ext cx="557300" cy="844394"/>
          </a:xfrm>
          <a:prstGeom prst="rect">
            <a:avLst/>
          </a:prstGeom>
        </p:spPr>
      </p:pic>
      <p:pic>
        <p:nvPicPr>
          <p:cNvPr id="24" name="2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5715040" y="2571750"/>
            <a:ext cx="557300" cy="870118"/>
          </a:xfrm>
          <a:prstGeom prst="rect">
            <a:avLst/>
          </a:prstGeom>
        </p:spPr>
      </p:pic>
      <p:pic>
        <p:nvPicPr>
          <p:cNvPr id="25" name="2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6286512" y="1714494"/>
            <a:ext cx="557300" cy="844394"/>
          </a:xfrm>
          <a:prstGeom prst="rect">
            <a:avLst/>
          </a:prstGeom>
        </p:spPr>
      </p:pic>
      <p:pic>
        <p:nvPicPr>
          <p:cNvPr id="26" name="2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6286512" y="2571750"/>
            <a:ext cx="557300" cy="870118"/>
          </a:xfrm>
          <a:prstGeom prst="rect">
            <a:avLst/>
          </a:prstGeom>
        </p:spPr>
      </p:pic>
      <p:pic>
        <p:nvPicPr>
          <p:cNvPr id="27" name="2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72220" y="1714494"/>
            <a:ext cx="557300" cy="844394"/>
          </a:xfrm>
          <a:prstGeom prst="rect">
            <a:avLst/>
          </a:prstGeom>
        </p:spPr>
      </p:pic>
      <p:pic>
        <p:nvPicPr>
          <p:cNvPr id="28" name="2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6872220" y="2571750"/>
            <a:ext cx="557300" cy="870118"/>
          </a:xfrm>
          <a:prstGeom prst="rect">
            <a:avLst/>
          </a:prstGeom>
        </p:spPr>
      </p:pic>
      <p:pic>
        <p:nvPicPr>
          <p:cNvPr id="29" name="2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7443692" y="1714494"/>
            <a:ext cx="557300" cy="844394"/>
          </a:xfrm>
          <a:prstGeom prst="rect">
            <a:avLst/>
          </a:prstGeom>
        </p:spPr>
      </p:pic>
      <p:pic>
        <p:nvPicPr>
          <p:cNvPr id="30" name="2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7443692" y="2571750"/>
            <a:ext cx="557300" cy="870118"/>
          </a:xfrm>
          <a:prstGeom prst="rect">
            <a:avLst/>
          </a:prstGeom>
        </p:spPr>
      </p:pic>
      <p:pic>
        <p:nvPicPr>
          <p:cNvPr id="31" name="3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15228" y="1714494"/>
            <a:ext cx="557300" cy="844394"/>
          </a:xfrm>
          <a:prstGeom prst="rect">
            <a:avLst/>
          </a:prstGeom>
        </p:spPr>
      </p:pic>
      <p:pic>
        <p:nvPicPr>
          <p:cNvPr id="32" name="3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V="1">
            <a:off x="8015228" y="2571750"/>
            <a:ext cx="557300" cy="870118"/>
          </a:xfrm>
          <a:prstGeom prst="rect">
            <a:avLst/>
          </a:prstGeom>
        </p:spPr>
      </p:pic>
      <p:pic>
        <p:nvPicPr>
          <p:cNvPr id="33" name="3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586700" y="1714494"/>
            <a:ext cx="557300" cy="844394"/>
          </a:xfrm>
          <a:prstGeom prst="rect">
            <a:avLst/>
          </a:prstGeom>
        </p:spPr>
      </p:pic>
      <p:pic>
        <p:nvPicPr>
          <p:cNvPr id="34" name="3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V="1">
            <a:off x="8586700" y="2571750"/>
            <a:ext cx="557300" cy="87011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B050"/>
            </a:gs>
            <a:gs pos="50000">
              <a:srgbClr val="EA0000">
                <a:shade val="67500"/>
                <a:satMod val="115000"/>
              </a:srgbClr>
            </a:gs>
            <a:gs pos="100000">
              <a:srgbClr val="EA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453_dwie_papugi_galaz_pa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72"/>
            <a:ext cx="571472" cy="737383"/>
          </a:xfrm>
          <a:prstGeom prst="rect">
            <a:avLst/>
          </a:prstGeom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28" y="4000510"/>
            <a:ext cx="571472" cy="737383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4572014"/>
            <a:ext cx="571472" cy="737383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8148" y="4572014"/>
            <a:ext cx="571472" cy="737383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-142894"/>
            <a:ext cx="571472" cy="737383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-142894"/>
            <a:ext cx="571472" cy="737383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-142894"/>
            <a:ext cx="571472" cy="737383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-142894"/>
            <a:ext cx="571472" cy="737383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3357568"/>
            <a:ext cx="571472" cy="737383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2786064"/>
            <a:ext cx="571472" cy="737383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214560"/>
            <a:ext cx="571472" cy="737383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1500180"/>
            <a:ext cx="571472" cy="737383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714362"/>
            <a:ext cx="571472" cy="737383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642924"/>
            <a:ext cx="571472" cy="737383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88" y="1428742"/>
            <a:ext cx="571472" cy="737383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2071684"/>
            <a:ext cx="571472" cy="737383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2786064"/>
            <a:ext cx="571472" cy="737383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900" y="3357568"/>
            <a:ext cx="571472" cy="737383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857238"/>
            <a:ext cx="571472" cy="737383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785932"/>
            <a:ext cx="571472" cy="737383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500312"/>
            <a:ext cx="571472" cy="737383"/>
          </a:xfrm>
          <a:prstGeom prst="rect">
            <a:avLst/>
          </a:prstGeom>
        </p:spPr>
      </p:pic>
      <p:pic>
        <p:nvPicPr>
          <p:cNvPr id="26" name="25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214692"/>
            <a:ext cx="571472" cy="737383"/>
          </a:xfrm>
          <a:prstGeom prst="rect">
            <a:avLst/>
          </a:prstGeom>
        </p:spPr>
      </p:pic>
      <p:pic>
        <p:nvPicPr>
          <p:cNvPr id="27" name="26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857634"/>
            <a:ext cx="571472" cy="737383"/>
          </a:xfrm>
          <a:prstGeom prst="rect">
            <a:avLst/>
          </a:prstGeom>
        </p:spPr>
      </p:pic>
      <p:pic>
        <p:nvPicPr>
          <p:cNvPr id="28" name="27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785800"/>
            <a:ext cx="571472" cy="737383"/>
          </a:xfrm>
          <a:prstGeom prst="rect">
            <a:avLst/>
          </a:prstGeom>
        </p:spPr>
      </p:pic>
      <p:pic>
        <p:nvPicPr>
          <p:cNvPr id="29" name="28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1714494"/>
            <a:ext cx="571472" cy="737383"/>
          </a:xfrm>
          <a:prstGeom prst="rect">
            <a:avLst/>
          </a:prstGeom>
        </p:spPr>
      </p:pic>
      <p:pic>
        <p:nvPicPr>
          <p:cNvPr id="30" name="29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2428874"/>
            <a:ext cx="571472" cy="737383"/>
          </a:xfrm>
          <a:prstGeom prst="rect">
            <a:avLst/>
          </a:prstGeom>
        </p:spPr>
      </p:pic>
      <p:pic>
        <p:nvPicPr>
          <p:cNvPr id="31" name="30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3286130"/>
            <a:ext cx="571472" cy="737383"/>
          </a:xfrm>
          <a:prstGeom prst="rect">
            <a:avLst/>
          </a:prstGeom>
        </p:spPr>
      </p:pic>
      <p:pic>
        <p:nvPicPr>
          <p:cNvPr id="32" name="31 Imagen" descr="93px-Vector-based_example.sv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929072"/>
            <a:ext cx="571472" cy="737383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-214332"/>
            <a:ext cx="9144000" cy="535783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214810" y="1142990"/>
            <a:ext cx="40005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A casi todos nos cuesta hacer un stop en el camino, dejar aparcados «los deberías y deberes» un momento y pensar en los que nos rodean.</a:t>
            </a:r>
          </a:p>
          <a:p>
            <a:pPr algn="ctr"/>
            <a:r>
              <a:rPr lang="es-PE" dirty="0" smtClean="0"/>
              <a:t>A veces solamente un </a:t>
            </a:r>
            <a:r>
              <a:rPr lang="es-PE" b="1" dirty="0" smtClean="0"/>
              <a:t>¿Como estás?</a:t>
            </a:r>
            <a:r>
              <a:rPr lang="es-PE" dirty="0" smtClean="0"/>
              <a:t> puede convertirse en la puerta de entrada hacia la intimidad con las personas que queremos</a:t>
            </a: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B8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czyzyki-na-gala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0"/>
            <a:ext cx="973075" cy="83406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0"/>
            <a:ext cx="1000132" cy="83406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571486"/>
            <a:ext cx="973075" cy="83406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486"/>
            <a:ext cx="1000132" cy="83406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1143008"/>
            <a:ext cx="973075" cy="83406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1143008"/>
            <a:ext cx="1000132" cy="83406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714494"/>
            <a:ext cx="973075" cy="83406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714494"/>
            <a:ext cx="1000132" cy="83406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2214578"/>
            <a:ext cx="973075" cy="83406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2214578"/>
            <a:ext cx="1000132" cy="83406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973075" cy="83406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786064"/>
            <a:ext cx="1000132" cy="83406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3357586"/>
            <a:ext cx="973075" cy="83406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3357586"/>
            <a:ext cx="1000132" cy="83406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3929072"/>
            <a:ext cx="973075" cy="83406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9072"/>
            <a:ext cx="1000132" cy="83406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643306" y="4429156"/>
            <a:ext cx="973075" cy="83406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4429156"/>
            <a:ext cx="1000132" cy="8340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211405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8582_dwie_so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14810" y="1857368"/>
            <a:ext cx="1214446" cy="1071570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590515">
            <a:off x="4182925" y="1140215"/>
            <a:ext cx="1214446" cy="1286145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426435">
            <a:off x="4905442" y="1885545"/>
            <a:ext cx="1214446" cy="1259514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999126">
            <a:off x="4048109" y="2806761"/>
            <a:ext cx="1338427" cy="1071570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208083">
            <a:off x="3166005" y="1916411"/>
            <a:ext cx="1395845" cy="1071570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7786">
            <a:off x="3459072" y="1228098"/>
            <a:ext cx="1214446" cy="1305403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93310">
            <a:off x="4834234" y="1399294"/>
            <a:ext cx="1269476" cy="1120126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441961">
            <a:off x="4708860" y="2474814"/>
            <a:ext cx="1347753" cy="1071570"/>
          </a:xfrm>
          <a:prstGeom prst="rect">
            <a:avLst/>
          </a:prstGeom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8846791">
            <a:off x="3542506" y="2594975"/>
            <a:ext cx="1314309" cy="107157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429124" y="1500180"/>
            <a:ext cx="3643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Sin embargo, en ocasiones estamos tan centrados en nosotros mismos, en como nos va en el trabajo, en la universidad o en como vamos a enfocar nuestros próximos proyectos, que perdemos el norte.</a:t>
            </a: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b998e53d42eaa6f6c3e40fc1b76ade.jpg"/>
          <p:cNvPicPr>
            <a:picLocks noGrp="1" noChangeAspect="1"/>
          </p:cNvPicPr>
          <p:nvPr isPhoto="1"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0"/>
            <a:ext cx="785808" cy="785808"/>
          </a:xfrm>
          <a:prstGeom prst="rect">
            <a:avLst/>
          </a:prstGeom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0"/>
            <a:ext cx="785808" cy="785808"/>
          </a:xfrm>
          <a:prstGeom prst="rect">
            <a:avLst/>
          </a:prstGeom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785800"/>
            <a:ext cx="785808" cy="785808"/>
          </a:xfrm>
          <a:prstGeom prst="rect">
            <a:avLst/>
          </a:prstGeom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785800"/>
            <a:ext cx="785808" cy="785808"/>
          </a:xfrm>
          <a:prstGeom prst="rect">
            <a:avLst/>
          </a:prstGeom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571636"/>
            <a:ext cx="785808" cy="785808"/>
          </a:xfrm>
          <a:prstGeom prst="rect">
            <a:avLst/>
          </a:prstGeom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1571636"/>
            <a:ext cx="785808" cy="785808"/>
          </a:xfrm>
          <a:prstGeom prst="rect">
            <a:avLst/>
          </a:prstGeom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357436"/>
            <a:ext cx="785808" cy="785808"/>
          </a:xfrm>
          <a:prstGeom prst="rect">
            <a:avLst/>
          </a:prstGeom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2357436"/>
            <a:ext cx="785808" cy="785808"/>
          </a:xfrm>
          <a:prstGeom prst="rect">
            <a:avLst/>
          </a:prstGeom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3178960"/>
            <a:ext cx="785808" cy="785808"/>
          </a:xfrm>
          <a:prstGeom prst="rect">
            <a:avLst/>
          </a:prstGeom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178960"/>
            <a:ext cx="785808" cy="785808"/>
          </a:xfrm>
          <a:prstGeom prst="rect">
            <a:avLst/>
          </a:prstGeom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3964760"/>
            <a:ext cx="785808" cy="785808"/>
          </a:xfrm>
          <a:prstGeom prst="rect">
            <a:avLst/>
          </a:prstGeom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964760"/>
            <a:ext cx="785808" cy="785808"/>
          </a:xfrm>
          <a:prstGeom prst="rect">
            <a:avLst/>
          </a:prstGeom>
        </p:spPr>
      </p:pic>
      <p:pic>
        <p:nvPicPr>
          <p:cNvPr id="17" name="1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4750596"/>
            <a:ext cx="785808" cy="785808"/>
          </a:xfrm>
          <a:prstGeom prst="rect">
            <a:avLst/>
          </a:prstGeom>
        </p:spPr>
      </p:pic>
      <p:pic>
        <p:nvPicPr>
          <p:cNvPr id="18" name="1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4750596"/>
            <a:ext cx="785808" cy="78580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5007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iful Colorful Cute Birds Wallpaper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14325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57188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4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7168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2643188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6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786196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400051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21482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57150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71934" y="1142990"/>
            <a:ext cx="4143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Cuando alguien nos mira a los ojos y de forma sincera nos pregunta cómo nos encontramos, solemos sentir esa sensación de alegría que emana de </a:t>
            </a:r>
          </a:p>
          <a:p>
            <a:pPr algn="ctr"/>
            <a:r>
              <a:rPr lang="es-PE" b="1" dirty="0" smtClean="0"/>
              <a:t>sentirnos reconocidos, trascendentes, relevantes, merecedores</a:t>
            </a:r>
            <a:r>
              <a:rPr lang="es-PE" dirty="0" smtClean="0"/>
              <a:t>.</a:t>
            </a: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7733_egzotyczne_ptaki_kamienie_me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0"/>
            <a:ext cx="857369" cy="857369"/>
          </a:xfrm>
          <a:prstGeom prst="rect">
            <a:avLst/>
          </a:prstGeom>
        </p:spPr>
      </p:pic>
      <p:pic>
        <p:nvPicPr>
          <p:cNvPr id="4" name="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857369" cy="857369"/>
          </a:xfrm>
          <a:prstGeom prst="rect">
            <a:avLst/>
          </a:prstGeom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785800"/>
            <a:ext cx="857369" cy="857369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785800"/>
            <a:ext cx="857369" cy="857369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1500198"/>
            <a:ext cx="857369" cy="857369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500198"/>
            <a:ext cx="857369" cy="857369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2285998"/>
            <a:ext cx="857369" cy="857369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2285998"/>
            <a:ext cx="857369" cy="857369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3000396"/>
            <a:ext cx="857369" cy="857369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3000396"/>
            <a:ext cx="857369" cy="857369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3786196"/>
            <a:ext cx="857369" cy="857369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3786196"/>
            <a:ext cx="857369" cy="857369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4572032"/>
            <a:ext cx="857369" cy="857369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572032"/>
            <a:ext cx="857369" cy="857369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0"/>
            <a:ext cx="857369" cy="857369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785800"/>
            <a:ext cx="857369" cy="857369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1500198"/>
            <a:ext cx="857369" cy="857369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2285998"/>
            <a:ext cx="857369" cy="857369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3000396"/>
            <a:ext cx="857369" cy="857369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3786196"/>
            <a:ext cx="857369" cy="857369"/>
          </a:xfrm>
          <a:prstGeom prst="rect">
            <a:avLst/>
          </a:prstGeom>
        </p:spPr>
      </p:pic>
      <p:pic>
        <p:nvPicPr>
          <p:cNvPr id="25" name="2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857488" y="4572032"/>
            <a:ext cx="857369" cy="857369"/>
          </a:xfrm>
          <a:prstGeom prst="rect">
            <a:avLst/>
          </a:prstGeom>
        </p:spPr>
      </p:pic>
      <p:pic>
        <p:nvPicPr>
          <p:cNvPr id="26" name="2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0"/>
            <a:ext cx="857369" cy="857369"/>
          </a:xfrm>
          <a:prstGeom prst="rect">
            <a:avLst/>
          </a:prstGeom>
        </p:spPr>
      </p:pic>
      <p:pic>
        <p:nvPicPr>
          <p:cNvPr id="27" name="2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785800"/>
            <a:ext cx="857369" cy="857369"/>
          </a:xfrm>
          <a:prstGeom prst="rect">
            <a:avLst/>
          </a:prstGeom>
        </p:spPr>
      </p:pic>
      <p:pic>
        <p:nvPicPr>
          <p:cNvPr id="28" name="2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1500198"/>
            <a:ext cx="857369" cy="857369"/>
          </a:xfrm>
          <a:prstGeom prst="rect">
            <a:avLst/>
          </a:prstGeom>
        </p:spPr>
      </p:pic>
      <p:pic>
        <p:nvPicPr>
          <p:cNvPr id="29" name="2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2285998"/>
            <a:ext cx="857369" cy="857369"/>
          </a:xfrm>
          <a:prstGeom prst="rect">
            <a:avLst/>
          </a:prstGeom>
        </p:spPr>
      </p:pic>
      <p:pic>
        <p:nvPicPr>
          <p:cNvPr id="30" name="2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3000396"/>
            <a:ext cx="857369" cy="857369"/>
          </a:xfrm>
          <a:prstGeom prst="rect">
            <a:avLst/>
          </a:prstGeom>
        </p:spPr>
      </p:pic>
      <p:pic>
        <p:nvPicPr>
          <p:cNvPr id="31" name="3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3786196"/>
            <a:ext cx="857369" cy="857369"/>
          </a:xfrm>
          <a:prstGeom prst="rect">
            <a:avLst/>
          </a:prstGeom>
        </p:spPr>
      </p:pic>
      <p:pic>
        <p:nvPicPr>
          <p:cNvPr id="32" name="3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4572032"/>
            <a:ext cx="857369" cy="857369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FFC000"/>
            </a:gs>
            <a:gs pos="50000">
              <a:srgbClr val="1B979D">
                <a:shade val="67500"/>
                <a:satMod val="115000"/>
              </a:srgbClr>
            </a:gs>
            <a:gs pos="100000">
              <a:srgbClr val="1B979D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ivotnie41_0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0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4000496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4572000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8598491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2357422" y="171449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5929322" y="178593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1285852" y="85723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571472" y="35717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1857356" y="1285866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292892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3643306" y="335756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3857620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7929586" y="50004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7286644" y="100011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6643702" y="142874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542925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l="17773" t="17773" r="20703" b="17773"/>
          <a:stretch>
            <a:fillRect/>
          </a:stretch>
        </p:blipFill>
        <p:spPr>
          <a:xfrm>
            <a:off x="4714876" y="328613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643438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929190" y="257175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3428992" y="264318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55721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71934" y="1142990"/>
            <a:ext cx="41434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Si nos paramos a pensar en esta realidad, nos daremos cuenta que otras áreas vitales son mucho más superficiales y que el refuerzo que pueden proveernos es más efímero. Sin embargo, el apoyo social es profundo y altamente gratificante. </a:t>
            </a:r>
          </a:p>
          <a:p>
            <a:pPr algn="ctr"/>
            <a:r>
              <a:rPr lang="es-PE" b="1" dirty="0" smtClean="0"/>
              <a:t>Sin apoyo social es difícil, por ejemplo, una buena autoestima</a:t>
            </a: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razluchniki-popugai-ptitsy-parochka-ve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-71372" y="1785866"/>
            <a:ext cx="928694" cy="785951"/>
          </a:xfrm>
          <a:prstGeom prst="rect">
            <a:avLst/>
          </a:prstGeom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-35653" y="2607403"/>
            <a:ext cx="857256" cy="785951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500100" y="1785865"/>
            <a:ext cx="928694" cy="785951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535819" y="2607402"/>
            <a:ext cx="857256" cy="785951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000166" y="1785865"/>
            <a:ext cx="928694" cy="785951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1035885" y="2607402"/>
            <a:ext cx="857256" cy="785951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1571638" y="1785864"/>
            <a:ext cx="928694" cy="785951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1607357" y="2607401"/>
            <a:ext cx="857256" cy="785951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2143206" y="1785867"/>
            <a:ext cx="928694" cy="785951"/>
          </a:xfrm>
          <a:prstGeom prst="rect">
            <a:avLst/>
          </a:prstGeom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2178925" y="2607404"/>
            <a:ext cx="857256" cy="785951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2714678" y="1785866"/>
            <a:ext cx="928694" cy="785951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2750397" y="2607403"/>
            <a:ext cx="857256" cy="785951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214744" y="1785866"/>
            <a:ext cx="928694" cy="785951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3250463" y="2607403"/>
            <a:ext cx="857256" cy="785951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3786216" y="1785865"/>
            <a:ext cx="928694" cy="785951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3821935" y="2607402"/>
            <a:ext cx="857256" cy="785951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286347" y="1785866"/>
            <a:ext cx="928694" cy="785951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4322066" y="2607403"/>
            <a:ext cx="857256" cy="785951"/>
          </a:xfrm>
          <a:prstGeom prst="rect">
            <a:avLst/>
          </a:prstGeom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857819" y="1785865"/>
            <a:ext cx="928694" cy="785951"/>
          </a:xfrm>
          <a:prstGeom prst="rect">
            <a:avLst/>
          </a:prstGeom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4893538" y="2607402"/>
            <a:ext cx="857256" cy="785951"/>
          </a:xfrm>
          <a:prstGeom prst="rect">
            <a:avLst/>
          </a:prstGeom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5357885" y="1785865"/>
            <a:ext cx="928694" cy="785951"/>
          </a:xfrm>
          <a:prstGeom prst="rect">
            <a:avLst/>
          </a:prstGeom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5393604" y="2607402"/>
            <a:ext cx="857256" cy="785951"/>
          </a:xfrm>
          <a:prstGeom prst="rect">
            <a:avLst/>
          </a:prstGeom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5929357" y="1785864"/>
            <a:ext cx="928694" cy="785951"/>
          </a:xfrm>
          <a:prstGeom prst="rect">
            <a:avLst/>
          </a:prstGeom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5965076" y="2607401"/>
            <a:ext cx="857256" cy="785951"/>
          </a:xfrm>
          <a:prstGeom prst="rect">
            <a:avLst/>
          </a:prstGeom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6429486" y="1785866"/>
            <a:ext cx="928694" cy="785951"/>
          </a:xfrm>
          <a:prstGeom prst="rect">
            <a:avLst/>
          </a:prstGeom>
        </p:spPr>
      </p:pic>
      <p:pic>
        <p:nvPicPr>
          <p:cNvPr id="28" name="2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6465205" y="2607403"/>
            <a:ext cx="857256" cy="785951"/>
          </a:xfrm>
          <a:prstGeom prst="rect">
            <a:avLst/>
          </a:prstGeom>
        </p:spPr>
      </p:pic>
      <p:pic>
        <p:nvPicPr>
          <p:cNvPr id="29" name="2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7000958" y="1785865"/>
            <a:ext cx="928694" cy="785951"/>
          </a:xfrm>
          <a:prstGeom prst="rect">
            <a:avLst/>
          </a:prstGeom>
        </p:spPr>
      </p:pic>
      <p:pic>
        <p:nvPicPr>
          <p:cNvPr id="30" name="2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7036677" y="2607402"/>
            <a:ext cx="857256" cy="785951"/>
          </a:xfrm>
          <a:prstGeom prst="rect">
            <a:avLst/>
          </a:prstGeom>
        </p:spPr>
      </p:pic>
      <p:pic>
        <p:nvPicPr>
          <p:cNvPr id="31" name="3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7501024" y="1785865"/>
            <a:ext cx="928694" cy="785951"/>
          </a:xfrm>
          <a:prstGeom prst="rect">
            <a:avLst/>
          </a:prstGeom>
        </p:spPr>
      </p:pic>
      <p:pic>
        <p:nvPicPr>
          <p:cNvPr id="32" name="3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7536743" y="2607402"/>
            <a:ext cx="857256" cy="785951"/>
          </a:xfrm>
          <a:prstGeom prst="rect">
            <a:avLst/>
          </a:prstGeom>
        </p:spPr>
      </p:pic>
      <p:pic>
        <p:nvPicPr>
          <p:cNvPr id="33" name="3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8072496" y="1785864"/>
            <a:ext cx="928694" cy="785951"/>
          </a:xfrm>
          <a:prstGeom prst="rect">
            <a:avLst/>
          </a:prstGeom>
        </p:spPr>
      </p:pic>
      <p:pic>
        <p:nvPicPr>
          <p:cNvPr id="34" name="3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8108215" y="2607401"/>
            <a:ext cx="857256" cy="785951"/>
          </a:xfrm>
          <a:prstGeom prst="rect">
            <a:avLst/>
          </a:prstGeom>
        </p:spPr>
      </p:pic>
      <p:pic>
        <p:nvPicPr>
          <p:cNvPr id="35" name="3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8501156" y="1785866"/>
            <a:ext cx="928694" cy="785951"/>
          </a:xfrm>
          <a:prstGeom prst="rect">
            <a:avLst/>
          </a:prstGeom>
        </p:spPr>
      </p:pic>
      <p:pic>
        <p:nvPicPr>
          <p:cNvPr id="36" name="3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 flipH="1">
            <a:off x="8536875" y="2607402"/>
            <a:ext cx="857256" cy="785951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7C227C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boitut.com_61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28573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H="1">
            <a:off x="4572000" y="28573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57150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57150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500430" y="85723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72000" y="85723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114300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114300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142874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H="1">
            <a:off x="4572000" y="142874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171451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171451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500430" y="200024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72000" y="200024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228601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228601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257175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H="1">
            <a:off x="4572000" y="257175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285752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285752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6" name="2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500430" y="314325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7" name="2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72000" y="314325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8" name="27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342902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9" name="28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342902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0" name="2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371475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1" name="3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H="1">
            <a:off x="4572000" y="371475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2" name="31 Imagen" descr="clipart-arco-iris-14.png"/>
          <p:cNvPicPr>
            <a:picLocks noChangeAspect="1"/>
          </p:cNvPicPr>
          <p:nvPr/>
        </p:nvPicPr>
        <p:blipFill>
          <a:blip r:embed="rId3">
            <a:grayscl/>
            <a:lum contrast="20000"/>
          </a:blip>
          <a:stretch>
            <a:fillRect/>
          </a:stretch>
        </p:blipFill>
        <p:spPr>
          <a:xfrm>
            <a:off x="3500430" y="400052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3" name="32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4572000" y="400052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4" name="3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500430" y="428626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5" name="3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72000" y="428626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7554" y="1214428"/>
            <a:ext cx="492922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El valor de preguntarle a alguien </a:t>
            </a:r>
            <a:r>
              <a:rPr lang="es-PE" b="1" dirty="0" smtClean="0"/>
              <a:t>¿Como estás? </a:t>
            </a:r>
            <a:r>
              <a:rPr lang="es-PE" dirty="0" smtClean="0"/>
              <a:t>de manera transparente y franca se deposita en las palabras, pero no reside en ellas. Su importancia nace del interés que revelan. </a:t>
            </a:r>
          </a:p>
          <a:p>
            <a:pPr algn="ctr"/>
            <a:r>
              <a:rPr lang="es-PE" b="1" dirty="0" smtClean="0"/>
              <a:t>Percibir que otra persona se interesa por nosotros alimenta nuestra autoestima</a:t>
            </a:r>
            <a:r>
              <a:rPr lang="es-PE" dirty="0" smtClean="0"/>
              <a:t>. </a:t>
            </a:r>
          </a:p>
          <a:p>
            <a:pPr algn="ctr"/>
            <a:r>
              <a:rPr lang="es-PE" dirty="0" smtClean="0"/>
              <a:t>Es algo inherente al ser humano.</a:t>
            </a:r>
          </a:p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E49CE4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1666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746720" cy="714362"/>
          </a:xfrm>
          <a:prstGeom prst="rect">
            <a:avLst/>
          </a:prstGeom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2071684"/>
            <a:ext cx="746720" cy="714362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85786" y="428610"/>
            <a:ext cx="746720" cy="714362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000100" y="1214428"/>
            <a:ext cx="746720" cy="714362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4429138"/>
            <a:ext cx="746720" cy="714362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928662" y="3000378"/>
            <a:ext cx="746720" cy="714362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1472" y="3786196"/>
            <a:ext cx="746720" cy="714362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92" y="0"/>
            <a:ext cx="746720" cy="714362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071684"/>
            <a:ext cx="746720" cy="714362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428610"/>
            <a:ext cx="746720" cy="714362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214428"/>
            <a:ext cx="746720" cy="714362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4429138"/>
            <a:ext cx="746720" cy="714362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000378"/>
            <a:ext cx="746720" cy="714362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786196"/>
            <a:ext cx="746720" cy="714362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714908" y="0"/>
            <a:ext cx="746720" cy="714362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857884" y="2071684"/>
            <a:ext cx="746720" cy="714362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500694" y="428610"/>
            <a:ext cx="746720" cy="714362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15008" y="1214428"/>
            <a:ext cx="746720" cy="714362"/>
          </a:xfrm>
          <a:prstGeom prst="rect">
            <a:avLst/>
          </a:prstGeom>
        </p:spPr>
      </p:pic>
      <p:pic>
        <p:nvPicPr>
          <p:cNvPr id="22" name="2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786314" y="4429138"/>
            <a:ext cx="746720" cy="714362"/>
          </a:xfrm>
          <a:prstGeom prst="rect">
            <a:avLst/>
          </a:prstGeom>
        </p:spPr>
      </p:pic>
      <p:pic>
        <p:nvPicPr>
          <p:cNvPr id="23" name="2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643570" y="3000378"/>
            <a:ext cx="746720" cy="714362"/>
          </a:xfrm>
          <a:prstGeom prst="rect">
            <a:avLst/>
          </a:prstGeom>
        </p:spPr>
      </p:pic>
      <p:pic>
        <p:nvPicPr>
          <p:cNvPr id="24" name="2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14942" y="3786196"/>
            <a:ext cx="746720" cy="714362"/>
          </a:xfrm>
          <a:prstGeom prst="rect">
            <a:avLst/>
          </a:prstGeom>
        </p:spPr>
      </p:pic>
      <p:pic>
        <p:nvPicPr>
          <p:cNvPr id="25" name="2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54304" y="0"/>
            <a:ext cx="746720" cy="714362"/>
          </a:xfrm>
          <a:prstGeom prst="rect">
            <a:avLst/>
          </a:prstGeom>
        </p:spPr>
      </p:pic>
      <p:pic>
        <p:nvPicPr>
          <p:cNvPr id="26" name="2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97280" y="2071684"/>
            <a:ext cx="746720" cy="714362"/>
          </a:xfrm>
          <a:prstGeom prst="rect">
            <a:avLst/>
          </a:prstGeom>
        </p:spPr>
      </p:pic>
      <p:pic>
        <p:nvPicPr>
          <p:cNvPr id="27" name="2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40090" y="428610"/>
            <a:ext cx="746720" cy="714362"/>
          </a:xfrm>
          <a:prstGeom prst="rect">
            <a:avLst/>
          </a:prstGeom>
        </p:spPr>
      </p:pic>
      <p:pic>
        <p:nvPicPr>
          <p:cNvPr id="28" name="2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54404" y="1214428"/>
            <a:ext cx="746720" cy="714362"/>
          </a:xfrm>
          <a:prstGeom prst="rect">
            <a:avLst/>
          </a:prstGeom>
        </p:spPr>
      </p:pic>
      <p:pic>
        <p:nvPicPr>
          <p:cNvPr id="29" name="2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4429138"/>
            <a:ext cx="746720" cy="714362"/>
          </a:xfrm>
          <a:prstGeom prst="rect">
            <a:avLst/>
          </a:prstGeom>
        </p:spPr>
      </p:pic>
      <p:pic>
        <p:nvPicPr>
          <p:cNvPr id="30" name="2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82966" y="3000378"/>
            <a:ext cx="746720" cy="714362"/>
          </a:xfrm>
          <a:prstGeom prst="rect">
            <a:avLst/>
          </a:prstGeom>
        </p:spPr>
      </p:pic>
      <p:pic>
        <p:nvPicPr>
          <p:cNvPr id="31" name="3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3786196"/>
            <a:ext cx="746720" cy="714362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000"/>
                            </p:stCondLst>
                            <p:childTnLst>
                              <p:par>
                                <p:cTn id="2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">
              <a:srgbClr val="007434"/>
            </a:gs>
            <a:gs pos="50000">
              <a:srgbClr val="E49CE4">
                <a:shade val="67500"/>
                <a:satMod val="115000"/>
              </a:srgbClr>
            </a:gs>
            <a:gs pos="100000">
              <a:srgbClr val="E49CE4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340649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1714494"/>
            <a:ext cx="557300" cy="844394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0" y="2571750"/>
            <a:ext cx="557300" cy="870118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71472" y="1714494"/>
            <a:ext cx="557300" cy="844394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571472" y="2571750"/>
            <a:ext cx="557300" cy="870118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143008" y="1714494"/>
            <a:ext cx="557300" cy="844394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1143008" y="2571750"/>
            <a:ext cx="557300" cy="870118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714480" y="1714494"/>
            <a:ext cx="557300" cy="844394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1714480" y="2571750"/>
            <a:ext cx="557300" cy="870118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6016" y="1714494"/>
            <a:ext cx="557300" cy="844394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2286016" y="2571750"/>
            <a:ext cx="557300" cy="870118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857488" y="1714494"/>
            <a:ext cx="557300" cy="844394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2857488" y="2571750"/>
            <a:ext cx="557300" cy="870118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429024" y="1714494"/>
            <a:ext cx="557300" cy="844394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3429024" y="2571750"/>
            <a:ext cx="557300" cy="870118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000496" y="1714494"/>
            <a:ext cx="557300" cy="844394"/>
          </a:xfrm>
          <a:prstGeom prst="rect">
            <a:avLst/>
          </a:prstGeom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4000496" y="2571750"/>
            <a:ext cx="557300" cy="870118"/>
          </a:xfrm>
          <a:prstGeom prst="rect">
            <a:avLst/>
          </a:prstGeom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32" y="1714494"/>
            <a:ext cx="557300" cy="844394"/>
          </a:xfrm>
          <a:prstGeom prst="rect">
            <a:avLst/>
          </a:prstGeom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4572032" y="2571750"/>
            <a:ext cx="557300" cy="870118"/>
          </a:xfrm>
          <a:prstGeom prst="rect">
            <a:avLst/>
          </a:prstGeom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143504" y="1714494"/>
            <a:ext cx="557300" cy="844394"/>
          </a:xfrm>
          <a:prstGeom prst="rect">
            <a:avLst/>
          </a:prstGeom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5143504" y="2571750"/>
            <a:ext cx="557300" cy="870118"/>
          </a:xfrm>
          <a:prstGeom prst="rect">
            <a:avLst/>
          </a:prstGeom>
        </p:spPr>
      </p:pic>
      <p:pic>
        <p:nvPicPr>
          <p:cNvPr id="24" name="2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715040" y="1714494"/>
            <a:ext cx="557300" cy="844394"/>
          </a:xfrm>
          <a:prstGeom prst="rect">
            <a:avLst/>
          </a:prstGeom>
        </p:spPr>
      </p:pic>
      <p:pic>
        <p:nvPicPr>
          <p:cNvPr id="25" name="2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5715040" y="2571750"/>
            <a:ext cx="557300" cy="870118"/>
          </a:xfrm>
          <a:prstGeom prst="rect">
            <a:avLst/>
          </a:prstGeom>
        </p:spPr>
      </p:pic>
      <p:pic>
        <p:nvPicPr>
          <p:cNvPr id="26" name="25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286512" y="1714494"/>
            <a:ext cx="557300" cy="844394"/>
          </a:xfrm>
          <a:prstGeom prst="rect">
            <a:avLst/>
          </a:prstGeom>
        </p:spPr>
      </p:pic>
      <p:pic>
        <p:nvPicPr>
          <p:cNvPr id="27" name="26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6286512" y="2571750"/>
            <a:ext cx="557300" cy="870118"/>
          </a:xfrm>
          <a:prstGeom prst="rect">
            <a:avLst/>
          </a:prstGeom>
        </p:spPr>
      </p:pic>
      <p:pic>
        <p:nvPicPr>
          <p:cNvPr id="28" name="27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872220" y="1714494"/>
            <a:ext cx="557300" cy="844394"/>
          </a:xfrm>
          <a:prstGeom prst="rect">
            <a:avLst/>
          </a:prstGeom>
        </p:spPr>
      </p:pic>
      <p:pic>
        <p:nvPicPr>
          <p:cNvPr id="29" name="28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6872220" y="2571750"/>
            <a:ext cx="557300" cy="870118"/>
          </a:xfrm>
          <a:prstGeom prst="rect">
            <a:avLst/>
          </a:prstGeom>
        </p:spPr>
      </p:pic>
      <p:pic>
        <p:nvPicPr>
          <p:cNvPr id="30" name="29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443692" y="1714494"/>
            <a:ext cx="557300" cy="844394"/>
          </a:xfrm>
          <a:prstGeom prst="rect">
            <a:avLst/>
          </a:prstGeom>
        </p:spPr>
      </p:pic>
      <p:pic>
        <p:nvPicPr>
          <p:cNvPr id="31" name="30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7443692" y="2571750"/>
            <a:ext cx="557300" cy="870118"/>
          </a:xfrm>
          <a:prstGeom prst="rect">
            <a:avLst/>
          </a:prstGeom>
        </p:spPr>
      </p:pic>
      <p:pic>
        <p:nvPicPr>
          <p:cNvPr id="32" name="31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15228" y="1714494"/>
            <a:ext cx="557300" cy="844394"/>
          </a:xfrm>
          <a:prstGeom prst="rect">
            <a:avLst/>
          </a:prstGeom>
        </p:spPr>
      </p:pic>
      <p:pic>
        <p:nvPicPr>
          <p:cNvPr id="33" name="32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V="1">
            <a:off x="8015228" y="2571750"/>
            <a:ext cx="557300" cy="870118"/>
          </a:xfrm>
          <a:prstGeom prst="rect">
            <a:avLst/>
          </a:prstGeom>
        </p:spPr>
      </p:pic>
      <p:pic>
        <p:nvPicPr>
          <p:cNvPr id="34" name="33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586700" y="1714494"/>
            <a:ext cx="557300" cy="844394"/>
          </a:xfrm>
          <a:prstGeom prst="rect">
            <a:avLst/>
          </a:prstGeom>
        </p:spPr>
      </p:pic>
      <p:pic>
        <p:nvPicPr>
          <p:cNvPr id="35" name="34 Imagen" descr="a-drop-of-299776_960_72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V="1">
            <a:off x="8586700" y="2571750"/>
            <a:ext cx="557300" cy="8701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7554" y="1214428"/>
            <a:ext cx="4929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Hace millones de años, si no éramos aceptados en nuestra tribu, teníamos bastantes posibilidades de no sobrevivir en un entorno plagado de bestias y adversidades. Sin embargo,</a:t>
            </a:r>
          </a:p>
          <a:p>
            <a:pPr algn="ctr"/>
            <a:r>
              <a:rPr lang="es-PE" dirty="0" smtClean="0"/>
              <a:t> </a:t>
            </a:r>
            <a:r>
              <a:rPr lang="es-PE" b="1" dirty="0" smtClean="0"/>
              <a:t>hacer equipo con otros de nuestra misma especie, nos garantizaba esa supervivencia</a:t>
            </a:r>
            <a:r>
              <a:rPr lang="es-PE" dirty="0" smtClean="0"/>
              <a:t>.</a:t>
            </a:r>
          </a:p>
          <a:p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43801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0" y="3929072"/>
            <a:ext cx="571472" cy="737383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572528" y="4000510"/>
            <a:ext cx="571472" cy="737383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71472" y="4572014"/>
            <a:ext cx="571472" cy="737383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858148" y="4572014"/>
            <a:ext cx="571472" cy="737383"/>
          </a:xfrm>
          <a:prstGeom prst="rect">
            <a:avLst/>
          </a:prstGeom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286116" y="-142894"/>
            <a:ext cx="571472" cy="737383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-142894"/>
            <a:ext cx="571472" cy="737383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-142894"/>
            <a:ext cx="571472" cy="737383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929058" y="-142894"/>
            <a:ext cx="571472" cy="737383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642910" y="3357568"/>
            <a:ext cx="571472" cy="737383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214414" y="2786064"/>
            <a:ext cx="571472" cy="737383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2214560"/>
            <a:ext cx="571472" cy="737383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285984" y="1500180"/>
            <a:ext cx="571472" cy="737383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786050" y="714362"/>
            <a:ext cx="571472" cy="737383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642924"/>
            <a:ext cx="571472" cy="737383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429388" y="1428742"/>
            <a:ext cx="571472" cy="737383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2071684"/>
            <a:ext cx="571472" cy="737383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786064"/>
            <a:ext cx="571472" cy="737383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143900" y="3357568"/>
            <a:ext cx="571472" cy="737383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643306" y="857238"/>
            <a:ext cx="571472" cy="737383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3071802" y="1785932"/>
            <a:ext cx="571472" cy="737383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500298" y="2500312"/>
            <a:ext cx="571472" cy="737383"/>
          </a:xfrm>
          <a:prstGeom prst="rect">
            <a:avLst/>
          </a:prstGeom>
        </p:spPr>
      </p:pic>
      <p:pic>
        <p:nvPicPr>
          <p:cNvPr id="26" name="25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3214692"/>
            <a:ext cx="571472" cy="737383"/>
          </a:xfrm>
          <a:prstGeom prst="rect">
            <a:avLst/>
          </a:prstGeom>
        </p:spPr>
      </p:pic>
      <p:pic>
        <p:nvPicPr>
          <p:cNvPr id="27" name="26 Imagen" descr="93px-Vector-based_exampl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142976" y="3857634"/>
            <a:ext cx="571472" cy="737383"/>
          </a:xfrm>
          <a:prstGeom prst="rect">
            <a:avLst/>
          </a:prstGeom>
        </p:spPr>
      </p:pic>
      <p:pic>
        <p:nvPicPr>
          <p:cNvPr id="28" name="2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785800"/>
            <a:ext cx="571472" cy="737383"/>
          </a:xfrm>
          <a:prstGeom prst="rect">
            <a:avLst/>
          </a:prstGeom>
        </p:spPr>
      </p:pic>
      <p:pic>
        <p:nvPicPr>
          <p:cNvPr id="29" name="2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714494"/>
            <a:ext cx="571472" cy="737383"/>
          </a:xfrm>
          <a:prstGeom prst="rect">
            <a:avLst/>
          </a:prstGeom>
        </p:spPr>
      </p:pic>
      <p:pic>
        <p:nvPicPr>
          <p:cNvPr id="30" name="2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2428874"/>
            <a:ext cx="571472" cy="737383"/>
          </a:xfrm>
          <a:prstGeom prst="rect">
            <a:avLst/>
          </a:prstGeom>
        </p:spPr>
      </p:pic>
      <p:pic>
        <p:nvPicPr>
          <p:cNvPr id="31" name="3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3286130"/>
            <a:ext cx="571472" cy="737383"/>
          </a:xfrm>
          <a:prstGeom prst="rect">
            <a:avLst/>
          </a:prstGeom>
        </p:spPr>
      </p:pic>
      <p:pic>
        <p:nvPicPr>
          <p:cNvPr id="32" name="3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358082" y="3929072"/>
            <a:ext cx="571472" cy="737383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FFFF00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71114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0"/>
            <a:ext cx="973075" cy="83406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grayscl/>
            <a:lum bright="-20000" contrast="40000"/>
          </a:blip>
          <a:stretch>
            <a:fillRect/>
          </a:stretch>
        </p:blipFill>
        <p:spPr>
          <a:xfrm flipH="1">
            <a:off x="4500562" y="0"/>
            <a:ext cx="1000132" cy="83406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571486"/>
            <a:ext cx="973075" cy="83406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71486"/>
            <a:ext cx="1000132" cy="83406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1143008"/>
            <a:ext cx="973075" cy="83406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grayscl/>
            <a:lum bright="-20000" contrast="40000"/>
          </a:blip>
          <a:stretch>
            <a:fillRect/>
          </a:stretch>
        </p:blipFill>
        <p:spPr>
          <a:xfrm flipH="1">
            <a:off x="4500562" y="1143008"/>
            <a:ext cx="1000132" cy="83406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714494"/>
            <a:ext cx="973075" cy="83406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714494"/>
            <a:ext cx="1000132" cy="83406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2214578"/>
            <a:ext cx="973075" cy="83406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grayscl/>
            <a:lum bright="-20000" contrast="40000"/>
          </a:blip>
          <a:stretch>
            <a:fillRect/>
          </a:stretch>
        </p:blipFill>
        <p:spPr>
          <a:xfrm flipH="1">
            <a:off x="4500562" y="2214578"/>
            <a:ext cx="1000132" cy="83406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973075" cy="83406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786064"/>
            <a:ext cx="1000132" cy="83406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3357586"/>
            <a:ext cx="973075" cy="83406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grayscl/>
            <a:lum bright="-20000" contrast="40000"/>
          </a:blip>
          <a:stretch>
            <a:fillRect/>
          </a:stretch>
        </p:blipFill>
        <p:spPr>
          <a:xfrm flipH="1">
            <a:off x="4500562" y="3357586"/>
            <a:ext cx="1000132" cy="83406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3929072"/>
            <a:ext cx="973075" cy="83406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537C5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9072"/>
            <a:ext cx="1000132" cy="83406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4429156"/>
            <a:ext cx="973075" cy="83406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4" cstate="print">
            <a:grayscl/>
            <a:lum bright="-20000" contrast="40000"/>
          </a:blip>
          <a:stretch>
            <a:fillRect/>
          </a:stretch>
        </p:blipFill>
        <p:spPr>
          <a:xfrm flipH="1">
            <a:off x="4500562" y="4429156"/>
            <a:ext cx="1000132" cy="834064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1214428"/>
            <a:ext cx="47149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Por lo tanto, el hecho de que nos tengan en cuenta, está grabado a fuego en nuestros genes. Por eso, la atención por parte de los demás es un gran regalo que puede sacarnos en cuestión de minutos de la tristeza o del sentimiento de vacío.</a:t>
            </a:r>
          </a:p>
          <a:p>
            <a:pPr algn="ctr"/>
            <a:r>
              <a:rPr lang="es-PE" dirty="0" smtClean="0"/>
              <a:t>Por otro lado, </a:t>
            </a:r>
            <a:r>
              <a:rPr lang="es-PE" b="1" dirty="0" smtClean="0"/>
              <a:t>no es una cuestión puramente bidireccional</a:t>
            </a:r>
            <a:r>
              <a:rPr lang="es-PE" dirty="0" smtClean="0"/>
              <a:t>. 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95494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189522" y="1914919"/>
            <a:ext cx="1214446" cy="1071570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590515">
            <a:off x="4157637" y="1197766"/>
            <a:ext cx="1214446" cy="1286145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426435">
            <a:off x="4880154" y="1943096"/>
            <a:ext cx="1214446" cy="1259514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999126">
            <a:off x="4022821" y="2864312"/>
            <a:ext cx="1338427" cy="1071570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208083">
            <a:off x="3140717" y="1973962"/>
            <a:ext cx="1395845" cy="1071570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7786">
            <a:off x="3433784" y="1285649"/>
            <a:ext cx="1214446" cy="1305403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693310">
            <a:off x="4808946" y="1456845"/>
            <a:ext cx="1269476" cy="1120126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41961">
            <a:off x="4683572" y="2532365"/>
            <a:ext cx="1347753" cy="1071570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846791">
            <a:off x="3517218" y="2652526"/>
            <a:ext cx="1314309" cy="107157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pugay-para-vetka-l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78580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5716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15716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3574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23574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1789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1789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9647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39647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75059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475059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557214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1142990"/>
            <a:ext cx="4857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Es decir, si quiero que aumente la probabilidad de que los demás se interesen por mí, me pregunten como me siento y me presten su ayuda cuando la necesito, obviamente, yo tengo que hacer lo mismo con ellos.</a:t>
            </a:r>
          </a:p>
          <a:p>
            <a:pPr algn="ctr"/>
            <a:r>
              <a:rPr lang="es-PE" dirty="0" smtClean="0"/>
              <a:t>Pero de forma genuina y no por conveniencia en espera de la devolución.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007434"/>
            </a:gs>
            <a:gs pos="50000">
              <a:srgbClr val="E49CE4">
                <a:shade val="67500"/>
                <a:satMod val="115000"/>
              </a:srgbClr>
            </a:gs>
            <a:gs pos="100000">
              <a:srgbClr val="E49CE4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5152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314325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357188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4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207168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2643188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6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4810" y="3786196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400051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421482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cesb8z-e4077449-ab50-418c-bc45-e4578a46614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57150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602B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120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57369" cy="857369"/>
          </a:xfrm>
          <a:prstGeom prst="rect">
            <a:avLst/>
          </a:prstGeom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857369" cy="857369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785800"/>
            <a:ext cx="857369" cy="857369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857369" cy="857369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1500198"/>
            <a:ext cx="857369" cy="857369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98"/>
            <a:ext cx="857369" cy="857369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2285998"/>
            <a:ext cx="857369" cy="857369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85998"/>
            <a:ext cx="857369" cy="857369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3000396"/>
            <a:ext cx="857369" cy="857369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000396"/>
            <a:ext cx="857369" cy="857369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3786196"/>
            <a:ext cx="857369" cy="857369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786196"/>
            <a:ext cx="857369" cy="857369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4572032"/>
            <a:ext cx="857369" cy="857369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572032"/>
            <a:ext cx="857369" cy="857369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0"/>
            <a:ext cx="857369" cy="857369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785800"/>
            <a:ext cx="857369" cy="857369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1500198"/>
            <a:ext cx="857369" cy="857369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2285998"/>
            <a:ext cx="857369" cy="857369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3000396"/>
            <a:ext cx="857369" cy="857369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3786196"/>
            <a:ext cx="857369" cy="857369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4572032"/>
            <a:ext cx="857369" cy="857369"/>
          </a:xfrm>
          <a:prstGeom prst="rect">
            <a:avLst/>
          </a:prstGeom>
        </p:spPr>
      </p:pic>
      <p:pic>
        <p:nvPicPr>
          <p:cNvPr id="25" name="24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0"/>
            <a:ext cx="857369" cy="857369"/>
          </a:xfrm>
          <a:prstGeom prst="rect">
            <a:avLst/>
          </a:prstGeom>
        </p:spPr>
      </p:pic>
      <p:pic>
        <p:nvPicPr>
          <p:cNvPr id="26" name="25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785800"/>
            <a:ext cx="857369" cy="857369"/>
          </a:xfrm>
          <a:prstGeom prst="rect">
            <a:avLst/>
          </a:prstGeom>
        </p:spPr>
      </p:pic>
      <p:pic>
        <p:nvPicPr>
          <p:cNvPr id="27" name="26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1500198"/>
            <a:ext cx="857369" cy="857369"/>
          </a:xfrm>
          <a:prstGeom prst="rect">
            <a:avLst/>
          </a:prstGeom>
        </p:spPr>
      </p:pic>
      <p:pic>
        <p:nvPicPr>
          <p:cNvPr id="28" name="27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2285998"/>
            <a:ext cx="857369" cy="857369"/>
          </a:xfrm>
          <a:prstGeom prst="rect">
            <a:avLst/>
          </a:prstGeom>
        </p:spPr>
      </p:pic>
      <p:pic>
        <p:nvPicPr>
          <p:cNvPr id="29" name="28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3000396"/>
            <a:ext cx="857369" cy="857369"/>
          </a:xfrm>
          <a:prstGeom prst="rect">
            <a:avLst/>
          </a:prstGeom>
        </p:spPr>
      </p:pic>
      <p:pic>
        <p:nvPicPr>
          <p:cNvPr id="30" name="29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3786196"/>
            <a:ext cx="857369" cy="857369"/>
          </a:xfrm>
          <a:prstGeom prst="rect">
            <a:avLst/>
          </a:prstGeom>
        </p:spPr>
      </p:pic>
      <p:pic>
        <p:nvPicPr>
          <p:cNvPr id="31" name="30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4572032"/>
            <a:ext cx="857369" cy="857369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1142990"/>
            <a:ext cx="4857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Este punto es muy importante porque refleja el amor sincero hacia los demás. Si esto no ocurre, difícilmente voy a encontrar mis expectativas hacia cómo deben comportarse los otros conmigo satisfechas. </a:t>
            </a:r>
          </a:p>
          <a:p>
            <a:pPr algn="ctr"/>
            <a:r>
              <a:rPr lang="es-PE" b="1" dirty="0" smtClean="0"/>
              <a:t>Si queremos recibir amor, debemos darlo nosotros primero.</a:t>
            </a:r>
            <a:endParaRPr lang="es-PE" dirty="0" smtClean="0"/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B05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3309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0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000496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572000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8598491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2357422" y="171449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5929322" y="178593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1285852" y="85723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571472" y="35717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1857356" y="1285866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292892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3643306" y="335756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3857620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7929586" y="50004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7286644" y="100011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6643702" y="142874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542925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714876" y="328613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643438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4929190" y="257175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l="17773" t="17773" r="20703" b="17773"/>
          <a:stretch>
            <a:fillRect/>
          </a:stretch>
        </p:blipFill>
        <p:spPr>
          <a:xfrm>
            <a:off x="3428992" y="264318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564358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01422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-71372" y="1785866"/>
            <a:ext cx="928694" cy="785951"/>
          </a:xfrm>
          <a:prstGeom prst="rect">
            <a:avLst/>
          </a:prstGeom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-35653" y="2607403"/>
            <a:ext cx="857256" cy="785951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00100" y="1785865"/>
            <a:ext cx="928694" cy="785951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35819" y="2607402"/>
            <a:ext cx="857256" cy="785951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000166" y="1785865"/>
            <a:ext cx="928694" cy="785951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1035885" y="2607402"/>
            <a:ext cx="857256" cy="785951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571638" y="1785864"/>
            <a:ext cx="928694" cy="785951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1607357" y="2607401"/>
            <a:ext cx="857256" cy="785951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143206" y="1785867"/>
            <a:ext cx="928694" cy="785951"/>
          </a:xfrm>
          <a:prstGeom prst="rect">
            <a:avLst/>
          </a:prstGeom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2178925" y="2607404"/>
            <a:ext cx="857256" cy="785951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714678" y="1785866"/>
            <a:ext cx="928694" cy="785951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2750397" y="2607403"/>
            <a:ext cx="857256" cy="785951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214744" y="1785866"/>
            <a:ext cx="928694" cy="785951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250463" y="2607403"/>
            <a:ext cx="857256" cy="785951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786216" y="1785865"/>
            <a:ext cx="928694" cy="785951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821935" y="2607402"/>
            <a:ext cx="857256" cy="785951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286347" y="1785866"/>
            <a:ext cx="928694" cy="785951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4322066" y="2607403"/>
            <a:ext cx="857256" cy="785951"/>
          </a:xfrm>
          <a:prstGeom prst="rect">
            <a:avLst/>
          </a:prstGeom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857819" y="1785865"/>
            <a:ext cx="928694" cy="785951"/>
          </a:xfrm>
          <a:prstGeom prst="rect">
            <a:avLst/>
          </a:prstGeom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4893538" y="2607402"/>
            <a:ext cx="857256" cy="785951"/>
          </a:xfrm>
          <a:prstGeom prst="rect">
            <a:avLst/>
          </a:prstGeom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7885" y="1785865"/>
            <a:ext cx="928694" cy="785951"/>
          </a:xfrm>
          <a:prstGeom prst="rect">
            <a:avLst/>
          </a:prstGeom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393604" y="2607402"/>
            <a:ext cx="857256" cy="785951"/>
          </a:xfrm>
          <a:prstGeom prst="rect">
            <a:avLst/>
          </a:prstGeom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929357" y="1785864"/>
            <a:ext cx="928694" cy="785951"/>
          </a:xfrm>
          <a:prstGeom prst="rect">
            <a:avLst/>
          </a:prstGeom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965076" y="2607401"/>
            <a:ext cx="857256" cy="785951"/>
          </a:xfrm>
          <a:prstGeom prst="rect">
            <a:avLst/>
          </a:prstGeom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429486" y="1785866"/>
            <a:ext cx="928694" cy="785951"/>
          </a:xfrm>
          <a:prstGeom prst="rect">
            <a:avLst/>
          </a:prstGeom>
        </p:spPr>
      </p:pic>
      <p:pic>
        <p:nvPicPr>
          <p:cNvPr id="28" name="2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6465205" y="2607403"/>
            <a:ext cx="857256" cy="785951"/>
          </a:xfrm>
          <a:prstGeom prst="rect">
            <a:avLst/>
          </a:prstGeom>
        </p:spPr>
      </p:pic>
      <p:pic>
        <p:nvPicPr>
          <p:cNvPr id="29" name="2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000958" y="1785865"/>
            <a:ext cx="928694" cy="785951"/>
          </a:xfrm>
          <a:prstGeom prst="rect">
            <a:avLst/>
          </a:prstGeom>
        </p:spPr>
      </p:pic>
      <p:pic>
        <p:nvPicPr>
          <p:cNvPr id="30" name="2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7036677" y="2607402"/>
            <a:ext cx="857256" cy="785951"/>
          </a:xfrm>
          <a:prstGeom prst="rect">
            <a:avLst/>
          </a:prstGeom>
        </p:spPr>
      </p:pic>
      <p:pic>
        <p:nvPicPr>
          <p:cNvPr id="31" name="3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501024" y="1785865"/>
            <a:ext cx="928694" cy="785951"/>
          </a:xfrm>
          <a:prstGeom prst="rect">
            <a:avLst/>
          </a:prstGeom>
        </p:spPr>
      </p:pic>
      <p:pic>
        <p:nvPicPr>
          <p:cNvPr id="32" name="3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7536743" y="2607402"/>
            <a:ext cx="857256" cy="785951"/>
          </a:xfrm>
          <a:prstGeom prst="rect">
            <a:avLst/>
          </a:prstGeom>
        </p:spPr>
      </p:pic>
      <p:pic>
        <p:nvPicPr>
          <p:cNvPr id="33" name="3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072496" y="1785864"/>
            <a:ext cx="928694" cy="785951"/>
          </a:xfrm>
          <a:prstGeom prst="rect">
            <a:avLst/>
          </a:prstGeom>
        </p:spPr>
      </p:pic>
      <p:pic>
        <p:nvPicPr>
          <p:cNvPr id="34" name="3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8108215" y="2607401"/>
            <a:ext cx="857256" cy="785951"/>
          </a:xfrm>
          <a:prstGeom prst="rect">
            <a:avLst/>
          </a:prstGeom>
        </p:spPr>
      </p:pic>
      <p:pic>
        <p:nvPicPr>
          <p:cNvPr id="35" name="3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501156" y="1785866"/>
            <a:ext cx="928694" cy="785951"/>
          </a:xfrm>
          <a:prstGeom prst="rect">
            <a:avLst/>
          </a:prstGeom>
        </p:spPr>
      </p:pic>
      <p:pic>
        <p:nvPicPr>
          <p:cNvPr id="36" name="3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8536875" y="2607402"/>
            <a:ext cx="857256" cy="785951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0"/>
            <a:ext cx="9286908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71868" y="1142990"/>
            <a:ext cx="48577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Interesarse por los demás y que se interesen por nosotros no es una meta  de transitar sencillo.</a:t>
            </a:r>
            <a:r>
              <a:rPr lang="es-PE" dirty="0" smtClean="0"/>
              <a:t> Como hemos explicado antes, en ocasiones </a:t>
            </a:r>
            <a:r>
              <a:rPr lang="es-PE" b="1" dirty="0" smtClean="0"/>
              <a:t>el ritmo es tan rápido</a:t>
            </a:r>
            <a:r>
              <a:rPr lang="es-PE" dirty="0" smtClean="0"/>
              <a:t> que es muy complicado salirnos de los problemas para mirar a nuestro alrededor. La inercia nos invita a seguir concentrados, a mantener nuestra visión de túnel.</a:t>
            </a:r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7030A0"/>
            </a:gs>
            <a:gs pos="50000">
              <a:srgbClr val="E49CE4">
                <a:shade val="67500"/>
                <a:satMod val="115000"/>
              </a:srgbClr>
            </a:gs>
            <a:gs pos="100000">
              <a:srgbClr val="E49CE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65742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0430" y="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28573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8573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57150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57150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85723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85723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0430" y="114300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114300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142874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142874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171451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171451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200024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00024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0430" y="228601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228601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257175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257175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285752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285752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6" name="2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314325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7" name="2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14325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8" name="2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0430" y="342902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9" name="28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9CE4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342900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0" name="2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371475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1" name="3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371475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2" name="31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00430" y="400052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3" name="32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72000" y="400052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4" name="3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00430" y="428626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5" name="3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72000" y="428626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3578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4FC4">
                <a:shade val="67500"/>
                <a:satMod val="115000"/>
              </a:srgbClr>
            </a:gs>
            <a:gs pos="100000">
              <a:srgbClr val="004FC4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07022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746720" cy="714362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2071684"/>
            <a:ext cx="746720" cy="714362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428610"/>
            <a:ext cx="746720" cy="714362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1214428"/>
            <a:ext cx="746720" cy="714362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429138"/>
            <a:ext cx="746720" cy="714362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3000378"/>
            <a:ext cx="746720" cy="714362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472" y="3786196"/>
            <a:ext cx="746720" cy="714362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92" y="0"/>
            <a:ext cx="746720" cy="714362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071684"/>
            <a:ext cx="746720" cy="714362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428610"/>
            <a:ext cx="746720" cy="714362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214428"/>
            <a:ext cx="746720" cy="714362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4429138"/>
            <a:ext cx="746720" cy="714362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000378"/>
            <a:ext cx="746720" cy="714362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786196"/>
            <a:ext cx="746720" cy="714362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908" y="0"/>
            <a:ext cx="746720" cy="714362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857884" y="2071684"/>
            <a:ext cx="746720" cy="714362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428610"/>
            <a:ext cx="746720" cy="714362"/>
          </a:xfrm>
          <a:prstGeom prst="rect">
            <a:avLst/>
          </a:prstGeom>
        </p:spPr>
      </p:pic>
      <p:pic>
        <p:nvPicPr>
          <p:cNvPr id="22" name="2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1214428"/>
            <a:ext cx="746720" cy="714362"/>
          </a:xfrm>
          <a:prstGeom prst="rect">
            <a:avLst/>
          </a:prstGeom>
        </p:spPr>
      </p:pic>
      <p:pic>
        <p:nvPicPr>
          <p:cNvPr id="23" name="2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4429138"/>
            <a:ext cx="746720" cy="714362"/>
          </a:xfrm>
          <a:prstGeom prst="rect">
            <a:avLst/>
          </a:prstGeom>
        </p:spPr>
      </p:pic>
      <p:pic>
        <p:nvPicPr>
          <p:cNvPr id="24" name="2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3000378"/>
            <a:ext cx="746720" cy="714362"/>
          </a:xfrm>
          <a:prstGeom prst="rect">
            <a:avLst/>
          </a:prstGeom>
        </p:spPr>
      </p:pic>
      <p:pic>
        <p:nvPicPr>
          <p:cNvPr id="25" name="2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3786196"/>
            <a:ext cx="746720" cy="714362"/>
          </a:xfrm>
          <a:prstGeom prst="rect">
            <a:avLst/>
          </a:prstGeom>
        </p:spPr>
      </p:pic>
      <p:pic>
        <p:nvPicPr>
          <p:cNvPr id="26" name="2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54304" y="0"/>
            <a:ext cx="746720" cy="714362"/>
          </a:xfrm>
          <a:prstGeom prst="rect">
            <a:avLst/>
          </a:prstGeom>
        </p:spPr>
      </p:pic>
      <p:pic>
        <p:nvPicPr>
          <p:cNvPr id="27" name="2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97280" y="2071684"/>
            <a:ext cx="746720" cy="714362"/>
          </a:xfrm>
          <a:prstGeom prst="rect">
            <a:avLst/>
          </a:prstGeom>
        </p:spPr>
      </p:pic>
      <p:pic>
        <p:nvPicPr>
          <p:cNvPr id="28" name="2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40090" y="428610"/>
            <a:ext cx="746720" cy="714362"/>
          </a:xfrm>
          <a:prstGeom prst="rect">
            <a:avLst/>
          </a:prstGeom>
        </p:spPr>
      </p:pic>
      <p:pic>
        <p:nvPicPr>
          <p:cNvPr id="29" name="2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54404" y="1214428"/>
            <a:ext cx="746720" cy="714362"/>
          </a:xfrm>
          <a:prstGeom prst="rect">
            <a:avLst/>
          </a:prstGeom>
        </p:spPr>
      </p:pic>
      <p:pic>
        <p:nvPicPr>
          <p:cNvPr id="30" name="2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4429138"/>
            <a:ext cx="746720" cy="714362"/>
          </a:xfrm>
          <a:prstGeom prst="rect">
            <a:avLst/>
          </a:prstGeom>
        </p:spPr>
      </p:pic>
      <p:pic>
        <p:nvPicPr>
          <p:cNvPr id="31" name="3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82966" y="3000378"/>
            <a:ext cx="746720" cy="714362"/>
          </a:xfrm>
          <a:prstGeom prst="rect">
            <a:avLst/>
          </a:prstGeom>
        </p:spPr>
      </p:pic>
      <p:pic>
        <p:nvPicPr>
          <p:cNvPr id="32" name="3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3786196"/>
            <a:ext cx="746720" cy="71436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000"/>
                            </p:stCondLst>
                            <p:childTnLst>
                              <p:par>
                                <p:cTn id="2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00496" y="1214428"/>
            <a:ext cx="44291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En esta dinámica, no es raro que nos despertemos un día y </a:t>
            </a:r>
            <a:r>
              <a:rPr lang="es-PE" b="1" dirty="0" smtClean="0"/>
              <a:t>nos demos cuenta de que las personas que contaban con nosotros ya no lo hacen</a:t>
            </a:r>
            <a:r>
              <a:rPr lang="es-PE" dirty="0" smtClean="0"/>
              <a:t>. Les hemos dicho que no muchas veces, las hemos priorizado bastantes menos.</a:t>
            </a:r>
          </a:p>
          <a:p>
            <a:pPr algn="ctr"/>
            <a:r>
              <a:rPr lang="es-PE" dirty="0" smtClean="0"/>
              <a:t>Para ampliar nuestra mirada, podemos dar una serie de </a:t>
            </a:r>
            <a:r>
              <a:rPr lang="es-PE" b="1" dirty="0" smtClean="0"/>
              <a:t>pasos que rescaten la manifestación de nuestro interés genuino por los demás</a:t>
            </a:r>
            <a:r>
              <a:rPr lang="es-PE" dirty="0" smtClean="0"/>
              <a:t>.</a:t>
            </a:r>
          </a:p>
          <a:p>
            <a:pPr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02B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2558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714494"/>
            <a:ext cx="557300" cy="844394"/>
          </a:xfrm>
          <a:prstGeom prst="rect">
            <a:avLst/>
          </a:prstGeom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71750"/>
            <a:ext cx="557300" cy="870118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472" y="1714494"/>
            <a:ext cx="557300" cy="844394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71472" y="2571750"/>
            <a:ext cx="557300" cy="870118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143008" y="1714494"/>
            <a:ext cx="557300" cy="844394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143008" y="2571750"/>
            <a:ext cx="557300" cy="870118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714480" y="1714494"/>
            <a:ext cx="557300" cy="844394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714480" y="2571750"/>
            <a:ext cx="557300" cy="870118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6016" y="1714494"/>
            <a:ext cx="557300" cy="844394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286016" y="2571750"/>
            <a:ext cx="557300" cy="870118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88" y="1714494"/>
            <a:ext cx="557300" cy="844394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857488" y="2571750"/>
            <a:ext cx="557300" cy="870118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429024" y="1714494"/>
            <a:ext cx="557300" cy="844394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3429024" y="2571750"/>
            <a:ext cx="557300" cy="870118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000496" y="1714494"/>
            <a:ext cx="557300" cy="844394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000496" y="2571750"/>
            <a:ext cx="557300" cy="870118"/>
          </a:xfrm>
          <a:prstGeom prst="rect">
            <a:avLst/>
          </a:prstGeom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32" y="1714494"/>
            <a:ext cx="557300" cy="844394"/>
          </a:xfrm>
          <a:prstGeom prst="rect">
            <a:avLst/>
          </a:prstGeom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572032" y="2571750"/>
            <a:ext cx="557300" cy="870118"/>
          </a:xfrm>
          <a:prstGeom prst="rect">
            <a:avLst/>
          </a:prstGeom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143504" y="1714494"/>
            <a:ext cx="557300" cy="844394"/>
          </a:xfrm>
          <a:prstGeom prst="rect">
            <a:avLst/>
          </a:prstGeom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143504" y="2571750"/>
            <a:ext cx="557300" cy="870118"/>
          </a:xfrm>
          <a:prstGeom prst="rect">
            <a:avLst/>
          </a:prstGeom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5040" y="1714494"/>
            <a:ext cx="557300" cy="844394"/>
          </a:xfrm>
          <a:prstGeom prst="rect">
            <a:avLst/>
          </a:prstGeom>
        </p:spPr>
      </p:pic>
      <p:pic>
        <p:nvPicPr>
          <p:cNvPr id="24" name="2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715040" y="2571750"/>
            <a:ext cx="557300" cy="870118"/>
          </a:xfrm>
          <a:prstGeom prst="rect">
            <a:avLst/>
          </a:prstGeom>
        </p:spPr>
      </p:pic>
      <p:pic>
        <p:nvPicPr>
          <p:cNvPr id="25" name="2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286512" y="1714494"/>
            <a:ext cx="557300" cy="844394"/>
          </a:xfrm>
          <a:prstGeom prst="rect">
            <a:avLst/>
          </a:prstGeom>
        </p:spPr>
      </p:pic>
      <p:pic>
        <p:nvPicPr>
          <p:cNvPr id="26" name="2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6286512" y="2571750"/>
            <a:ext cx="557300" cy="870118"/>
          </a:xfrm>
          <a:prstGeom prst="rect">
            <a:avLst/>
          </a:prstGeom>
        </p:spPr>
      </p:pic>
      <p:pic>
        <p:nvPicPr>
          <p:cNvPr id="27" name="2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872220" y="1714494"/>
            <a:ext cx="557300" cy="844394"/>
          </a:xfrm>
          <a:prstGeom prst="rect">
            <a:avLst/>
          </a:prstGeom>
        </p:spPr>
      </p:pic>
      <p:pic>
        <p:nvPicPr>
          <p:cNvPr id="28" name="2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6872220" y="2571750"/>
            <a:ext cx="557300" cy="870118"/>
          </a:xfrm>
          <a:prstGeom prst="rect">
            <a:avLst/>
          </a:prstGeom>
        </p:spPr>
      </p:pic>
      <p:pic>
        <p:nvPicPr>
          <p:cNvPr id="29" name="2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443692" y="1714494"/>
            <a:ext cx="557300" cy="844394"/>
          </a:xfrm>
          <a:prstGeom prst="rect">
            <a:avLst/>
          </a:prstGeom>
        </p:spPr>
      </p:pic>
      <p:pic>
        <p:nvPicPr>
          <p:cNvPr id="30" name="2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7443692" y="2571750"/>
            <a:ext cx="557300" cy="870118"/>
          </a:xfrm>
          <a:prstGeom prst="rect">
            <a:avLst/>
          </a:prstGeom>
        </p:spPr>
      </p:pic>
      <p:pic>
        <p:nvPicPr>
          <p:cNvPr id="31" name="3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015228" y="1714494"/>
            <a:ext cx="557300" cy="844394"/>
          </a:xfrm>
          <a:prstGeom prst="rect">
            <a:avLst/>
          </a:prstGeom>
        </p:spPr>
      </p:pic>
      <p:pic>
        <p:nvPicPr>
          <p:cNvPr id="32" name="3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015228" y="2571750"/>
            <a:ext cx="557300" cy="870118"/>
          </a:xfrm>
          <a:prstGeom prst="rect">
            <a:avLst/>
          </a:prstGeom>
        </p:spPr>
      </p:pic>
      <p:pic>
        <p:nvPicPr>
          <p:cNvPr id="33" name="3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586700" y="1714494"/>
            <a:ext cx="557300" cy="844394"/>
          </a:xfrm>
          <a:prstGeom prst="rect">
            <a:avLst/>
          </a:prstGeom>
        </p:spPr>
      </p:pic>
      <p:pic>
        <p:nvPicPr>
          <p:cNvPr id="34" name="3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586700" y="2571750"/>
            <a:ext cx="557300" cy="87011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66F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4588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3929072"/>
            <a:ext cx="571472" cy="737383"/>
          </a:xfrm>
          <a:prstGeom prst="rect">
            <a:avLst/>
          </a:prstGeom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528" y="4000510"/>
            <a:ext cx="571472" cy="737383"/>
          </a:xfrm>
          <a:prstGeom prst="rect">
            <a:avLst/>
          </a:prstGeom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472" y="4572014"/>
            <a:ext cx="571472" cy="737383"/>
          </a:xfrm>
          <a:prstGeom prst="rect">
            <a:avLst/>
          </a:prstGeom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8148" y="4572014"/>
            <a:ext cx="571472" cy="737383"/>
          </a:xfrm>
          <a:prstGeom prst="rect">
            <a:avLst/>
          </a:prstGeom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86116" y="-142894"/>
            <a:ext cx="571472" cy="737383"/>
          </a:xfrm>
          <a:prstGeom prst="rect">
            <a:avLst/>
          </a:prstGeom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357818" y="-142894"/>
            <a:ext cx="571472" cy="737383"/>
          </a:xfrm>
          <a:prstGeom prst="rect">
            <a:avLst/>
          </a:prstGeom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643438" y="-142894"/>
            <a:ext cx="571472" cy="737383"/>
          </a:xfrm>
          <a:prstGeom prst="rect">
            <a:avLst/>
          </a:prstGeom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-142894"/>
            <a:ext cx="571472" cy="737383"/>
          </a:xfrm>
          <a:prstGeom prst="rect">
            <a:avLst/>
          </a:prstGeom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42910" y="3357568"/>
            <a:ext cx="571472" cy="737383"/>
          </a:xfrm>
          <a:prstGeom prst="rect">
            <a:avLst/>
          </a:prstGeom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2786064"/>
            <a:ext cx="571472" cy="737383"/>
          </a:xfrm>
          <a:prstGeom prst="rect">
            <a:avLst/>
          </a:prstGeom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85918" y="2214560"/>
            <a:ext cx="571472" cy="737383"/>
          </a:xfrm>
          <a:prstGeom prst="rect">
            <a:avLst/>
          </a:prstGeom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1500180"/>
            <a:ext cx="571472" cy="737383"/>
          </a:xfrm>
          <a:prstGeom prst="rect">
            <a:avLst/>
          </a:prstGeom>
        </p:spPr>
      </p:pic>
      <p:pic>
        <p:nvPicPr>
          <p:cNvPr id="16" name="1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86050" y="714362"/>
            <a:ext cx="571472" cy="737383"/>
          </a:xfrm>
          <a:prstGeom prst="rect">
            <a:avLst/>
          </a:prstGeom>
        </p:spPr>
      </p:pic>
      <p:pic>
        <p:nvPicPr>
          <p:cNvPr id="17" name="1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857884" y="642924"/>
            <a:ext cx="571472" cy="737383"/>
          </a:xfrm>
          <a:prstGeom prst="rect">
            <a:avLst/>
          </a:prstGeom>
        </p:spPr>
      </p:pic>
      <p:pic>
        <p:nvPicPr>
          <p:cNvPr id="18" name="1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429388" y="1428742"/>
            <a:ext cx="571472" cy="737383"/>
          </a:xfrm>
          <a:prstGeom prst="rect">
            <a:avLst/>
          </a:prstGeom>
        </p:spPr>
      </p:pic>
      <p:pic>
        <p:nvPicPr>
          <p:cNvPr id="19" name="1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000892" y="2071684"/>
            <a:ext cx="571472" cy="737383"/>
          </a:xfrm>
          <a:prstGeom prst="rect">
            <a:avLst/>
          </a:prstGeom>
        </p:spPr>
      </p:pic>
      <p:pic>
        <p:nvPicPr>
          <p:cNvPr id="20" name="1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643834" y="2786064"/>
            <a:ext cx="571472" cy="737383"/>
          </a:xfrm>
          <a:prstGeom prst="rect">
            <a:avLst/>
          </a:prstGeom>
        </p:spPr>
      </p:pic>
      <p:pic>
        <p:nvPicPr>
          <p:cNvPr id="21" name="2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0" y="3357568"/>
            <a:ext cx="571472" cy="737383"/>
          </a:xfrm>
          <a:prstGeom prst="rect">
            <a:avLst/>
          </a:prstGeom>
        </p:spPr>
      </p:pic>
      <p:pic>
        <p:nvPicPr>
          <p:cNvPr id="22" name="2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643306" y="857238"/>
            <a:ext cx="571472" cy="737383"/>
          </a:xfrm>
          <a:prstGeom prst="rect">
            <a:avLst/>
          </a:prstGeom>
        </p:spPr>
      </p:pic>
      <p:pic>
        <p:nvPicPr>
          <p:cNvPr id="23" name="2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071802" y="1785932"/>
            <a:ext cx="571472" cy="737383"/>
          </a:xfrm>
          <a:prstGeom prst="rect">
            <a:avLst/>
          </a:prstGeom>
        </p:spPr>
      </p:pic>
      <p:pic>
        <p:nvPicPr>
          <p:cNvPr id="24" name="2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2500312"/>
            <a:ext cx="571472" cy="737383"/>
          </a:xfrm>
          <a:prstGeom prst="rect">
            <a:avLst/>
          </a:prstGeom>
        </p:spPr>
      </p:pic>
      <p:pic>
        <p:nvPicPr>
          <p:cNvPr id="25" name="2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85918" y="3214692"/>
            <a:ext cx="571472" cy="737383"/>
          </a:xfrm>
          <a:prstGeom prst="rect">
            <a:avLst/>
          </a:prstGeom>
        </p:spPr>
      </p:pic>
      <p:pic>
        <p:nvPicPr>
          <p:cNvPr id="26" name="2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142976" y="3857634"/>
            <a:ext cx="571472" cy="737383"/>
          </a:xfrm>
          <a:prstGeom prst="rect">
            <a:avLst/>
          </a:prstGeom>
        </p:spPr>
      </p:pic>
      <p:pic>
        <p:nvPicPr>
          <p:cNvPr id="27" name="2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143504" y="785800"/>
            <a:ext cx="571472" cy="737383"/>
          </a:xfrm>
          <a:prstGeom prst="rect">
            <a:avLst/>
          </a:prstGeom>
        </p:spPr>
      </p:pic>
      <p:pic>
        <p:nvPicPr>
          <p:cNvPr id="28" name="2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715008" y="1714494"/>
            <a:ext cx="571472" cy="737383"/>
          </a:xfrm>
          <a:prstGeom prst="rect">
            <a:avLst/>
          </a:prstGeom>
        </p:spPr>
      </p:pic>
      <p:pic>
        <p:nvPicPr>
          <p:cNvPr id="29" name="2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357950" y="2428874"/>
            <a:ext cx="571472" cy="737383"/>
          </a:xfrm>
          <a:prstGeom prst="rect">
            <a:avLst/>
          </a:prstGeom>
        </p:spPr>
      </p:pic>
      <p:pic>
        <p:nvPicPr>
          <p:cNvPr id="30" name="2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929454" y="3286130"/>
            <a:ext cx="571472" cy="737383"/>
          </a:xfrm>
          <a:prstGeom prst="rect">
            <a:avLst/>
          </a:prstGeom>
        </p:spPr>
      </p:pic>
      <p:pic>
        <p:nvPicPr>
          <p:cNvPr id="31" name="3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358082" y="3929072"/>
            <a:ext cx="571472" cy="737383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00496" y="1214428"/>
            <a:ext cx="44291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b="1" dirty="0" smtClean="0"/>
              <a:t>Oblígate a preguntar cada día al menos a dos personas ¿Como estás? o ¿Como te va en la vida?</a:t>
            </a:r>
          </a:p>
          <a:p>
            <a:pPr lvl="0" algn="ctr"/>
            <a:r>
              <a:rPr lang="es-PE" b="1" dirty="0" smtClean="0"/>
              <a:t> </a:t>
            </a:r>
            <a:r>
              <a:rPr lang="es-PE" dirty="0" smtClean="0"/>
              <a:t>Puedes ponértelo como ejercicio a ver si eres realmente capaz. Las personas tendemos a acaparar las conversaciones con los demás hablando mucho sobre nosotros mismos: nuestro trabajo, nuestra pareja, </a:t>
            </a:r>
          </a:p>
          <a:p>
            <a:pPr algn="ctr"/>
            <a:r>
              <a:rPr lang="es-PE" dirty="0" smtClean="0"/>
              <a:t>nuestros hijos. </a:t>
            </a: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36823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0"/>
            <a:ext cx="973075" cy="83406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0"/>
            <a:ext cx="1000132" cy="83406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571486"/>
            <a:ext cx="973075" cy="83406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571486"/>
            <a:ext cx="1000132" cy="83406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1143008"/>
            <a:ext cx="973075" cy="83406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1143008"/>
            <a:ext cx="1000132" cy="83406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1714494"/>
            <a:ext cx="973075" cy="83406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1714494"/>
            <a:ext cx="1000132" cy="83406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2214578"/>
            <a:ext cx="973075" cy="83406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2214578"/>
            <a:ext cx="1000132" cy="83406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2786064"/>
            <a:ext cx="973075" cy="83406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2786064"/>
            <a:ext cx="1000132" cy="83406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3357586"/>
            <a:ext cx="973075" cy="83406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3357586"/>
            <a:ext cx="1000132" cy="83406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3929072"/>
            <a:ext cx="973075" cy="83406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3929072"/>
            <a:ext cx="1000132" cy="83406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643306" y="4429156"/>
            <a:ext cx="973075" cy="83406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00562" y="4429156"/>
            <a:ext cx="1000132" cy="8340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330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male-ptaszki-stoja-na-mch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143371" y="1928806"/>
            <a:ext cx="1214446" cy="1071570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3590515">
            <a:off x="4111486" y="1211653"/>
            <a:ext cx="1214446" cy="1286145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426435">
            <a:off x="4834003" y="1956983"/>
            <a:ext cx="1214446" cy="1259514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5999126">
            <a:off x="3976670" y="2878199"/>
            <a:ext cx="1338427" cy="1071570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208083">
            <a:off x="3094566" y="1987849"/>
            <a:ext cx="1395845" cy="1071570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7786">
            <a:off x="3387633" y="1299536"/>
            <a:ext cx="1214446" cy="1305403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6693310">
            <a:off x="4762795" y="1470732"/>
            <a:ext cx="1269476" cy="1120126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441961">
            <a:off x="4637421" y="2546252"/>
            <a:ext cx="1347753" cy="1071570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8846791">
            <a:off x="3471067" y="2666413"/>
            <a:ext cx="1314309" cy="107157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00496" y="1214428"/>
            <a:ext cx="44291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b="1" dirty="0" smtClean="0"/>
              <a:t>Piensa que interesarte por los demás te hace más </a:t>
            </a:r>
            <a:r>
              <a:rPr lang="es-PE" b="1" dirty="0" err="1" smtClean="0"/>
              <a:t>felíz</a:t>
            </a:r>
            <a:r>
              <a:rPr lang="es-PE" dirty="0" smtClean="0"/>
              <a:t>. Muchas veces ponemos </a:t>
            </a:r>
            <a:r>
              <a:rPr lang="es-PE" b="1" dirty="0" smtClean="0"/>
              <a:t>la felicidad</a:t>
            </a:r>
            <a:r>
              <a:rPr lang="es-PE" dirty="0" smtClean="0"/>
              <a:t> en cosas banales. Pensamos «seré </a:t>
            </a:r>
            <a:r>
              <a:rPr lang="es-PE" dirty="0" err="1" smtClean="0"/>
              <a:t>felíz</a:t>
            </a:r>
            <a:r>
              <a:rPr lang="es-PE" dirty="0" smtClean="0"/>
              <a:t> cuando encuentre el trabajo de mis sueños», «seré </a:t>
            </a:r>
            <a:r>
              <a:rPr lang="es-PE" dirty="0" err="1" smtClean="0"/>
              <a:t>felíz</a:t>
            </a:r>
            <a:r>
              <a:rPr lang="es-PE" dirty="0" smtClean="0"/>
              <a:t> cuando apruebe la oposición», «seré </a:t>
            </a:r>
            <a:r>
              <a:rPr lang="es-PE" dirty="0" err="1" smtClean="0"/>
              <a:t>felíz</a:t>
            </a:r>
            <a:r>
              <a:rPr lang="es-PE" dirty="0" smtClean="0"/>
              <a:t> cuando me case». Es cierto que todas estos motivos nos generan cierto bienestar y podría decirse, felicidad. En eso estamos de acuerdo</a:t>
            </a:r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FF330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ie-kakadu-krasnoglow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78580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5716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15716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3574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235743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1789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31789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9647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3964760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75059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flower-design-md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86182" y="4750596"/>
            <a:ext cx="785808" cy="7858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550070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kolibry-fruna-do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38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314325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357188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142874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728" y="207168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2643188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596" y="714362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3786196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400051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46" y="4214824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cesb8z-e4077449-ab50-418c-bc45-e4578a46614e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29520" y="4357700"/>
            <a:ext cx="785800" cy="785800"/>
          </a:xfrm>
          <a:prstGeom prst="flowChartConnector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7150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000496" y="1214428"/>
            <a:ext cx="44291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El problema es que en cuanto nos adaptamos a la nueva situación, se crea en nosotros una nueva «línea base» y volvemos a necesitar algo más. Es un bienestar efímero. Sin embargo, </a:t>
            </a:r>
            <a:r>
              <a:rPr lang="es-PE" b="1" dirty="0" smtClean="0"/>
              <a:t>mantener relaciones sociales basadas en la lealtad y la verdad, nos mantiene felices la mayor parte del tiempo.</a:t>
            </a:r>
            <a:r>
              <a:rPr lang="es-PE" dirty="0" smtClean="0"/>
              <a:t> </a:t>
            </a:r>
          </a:p>
          <a:p>
            <a:pPr lvl="0" algn="ctr"/>
            <a:endParaRPr lang="es-PE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02B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a-miodojady-pregolice-na-gala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0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4000496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4572000" y="464345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8598491" y="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2357422" y="171449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5929322" y="178593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1285852" y="85723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571472" y="35717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1857356" y="1285866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292892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3643306" y="335756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3857620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7929586" y="50004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7286644" y="1000114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6643702" y="142874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5429256" y="2143122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4714876" y="328613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4643438" y="400051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4929190" y="2571750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17773" t="17773" r="20703" b="17773"/>
          <a:stretch>
            <a:fillRect/>
          </a:stretch>
        </p:blipFill>
        <p:spPr>
          <a:xfrm>
            <a:off x="3428992" y="2643188"/>
            <a:ext cx="545509" cy="50004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857620" y="1214428"/>
            <a:ext cx="457203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Todo viene de vuelta</a:t>
            </a:r>
            <a:r>
              <a:rPr lang="es-PE" dirty="0" smtClean="0"/>
              <a:t>. Cuando te conviertes en alguien que muestra interés por los demás, tu mundo cambia. Ahora te darás cuenta de que </a:t>
            </a:r>
            <a:r>
              <a:rPr lang="es-PE" b="1" dirty="0" smtClean="0"/>
              <a:t>recibes más mensajes, más llamadas, más visitas y en definitiva, más atención</a:t>
            </a:r>
            <a:r>
              <a:rPr lang="es-PE" dirty="0" smtClean="0"/>
              <a:t>. Se produce la reciprocidad. 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accent2">
                <a:lumMod val="50000"/>
              </a:schemeClr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ie-sojki-zwyczaj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28573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8573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57150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57150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85723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72000" y="85723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114300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114300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500430" y="142874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72000" y="142874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171451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171451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200024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200024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2286016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1" name="20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228601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2" name="21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257175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3" name="22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72000" y="257175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4" name="23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2857520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5" name="24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2857520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6" name="25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3500430" y="314325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7" name="26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flipH="1">
            <a:off x="4572000" y="3143254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8" name="27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3429024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9" name="28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3429006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0" name="29 Imagen" descr="clipart-arco-iris-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500430" y="371475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1" name="30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66FF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flipH="1">
            <a:off x="4572000" y="371475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2" name="31 Imagen" descr="clipart-arco-iris-14.png"/>
          <p:cNvPicPr>
            <a:picLocks noChangeAspect="1"/>
          </p:cNvPicPr>
          <p:nvPr/>
        </p:nvPicPr>
        <p:blipFill>
          <a:blip r:embed="rId3">
            <a:grayscl/>
            <a:lum bright="-10000" contrast="40000"/>
          </a:blip>
          <a:stretch>
            <a:fillRect/>
          </a:stretch>
        </p:blipFill>
        <p:spPr>
          <a:xfrm>
            <a:off x="3500430" y="4000528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3" name="32 Imagen" descr="clipart-arco-iris-14.png"/>
          <p:cNvPicPr>
            <a:picLocks noChangeAspect="1"/>
          </p:cNvPicPr>
          <p:nvPr/>
        </p:nvPicPr>
        <p:blipFill>
          <a:blip r:embed="rId4" cstate="print">
            <a:grayscl/>
            <a:lum bright="-10000" contrast="40000"/>
          </a:blip>
          <a:stretch>
            <a:fillRect/>
          </a:stretch>
        </p:blipFill>
        <p:spPr>
          <a:xfrm flipH="1">
            <a:off x="4572000" y="4000528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4" name="3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30" y="4286262"/>
            <a:ext cx="1083237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5" name="34 Imagen" descr="clipart-arco-iris-14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4572000" y="4286262"/>
            <a:ext cx="1050379" cy="85723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71502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642924"/>
            <a:ext cx="45720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Evádete de tus propios asuntos</a:t>
            </a:r>
            <a:r>
              <a:rPr lang="es-PE" dirty="0" smtClean="0"/>
              <a:t>. A veces, centrarnos en otras personas puede ser un alivio. Cuando uno está solo pendiente de su propia historia puede terminar extenuado. Procura de vez en cuando evadirte de ti mismo y descansar embarcándote en las historias de otros. Puede ser más interesante de lo que piensas. Pregunta a tu compañero de trabajo extranjero por qué decidió vivir en tu ciudad, pregunta a tu madre por qué se enamoró de tu padre o por qué escogieron tu nombre y no otros. 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00602B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sikorki-na-galazce-kwiatowe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714494"/>
            <a:ext cx="557300" cy="844394"/>
          </a:xfrm>
          <a:prstGeom prst="rect">
            <a:avLst/>
          </a:prstGeom>
        </p:spPr>
      </p:pic>
      <p:pic>
        <p:nvPicPr>
          <p:cNvPr id="5" name="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0" y="2571750"/>
            <a:ext cx="557300" cy="870118"/>
          </a:xfrm>
          <a:prstGeom prst="rect">
            <a:avLst/>
          </a:prstGeom>
        </p:spPr>
      </p:pic>
      <p:pic>
        <p:nvPicPr>
          <p:cNvPr id="6" name="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1714494"/>
            <a:ext cx="557300" cy="844394"/>
          </a:xfrm>
          <a:prstGeom prst="rect">
            <a:avLst/>
          </a:prstGeom>
        </p:spPr>
      </p:pic>
      <p:pic>
        <p:nvPicPr>
          <p:cNvPr id="7" name="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472" y="2571750"/>
            <a:ext cx="557300" cy="870118"/>
          </a:xfrm>
          <a:prstGeom prst="rect">
            <a:avLst/>
          </a:prstGeom>
        </p:spPr>
      </p:pic>
      <p:pic>
        <p:nvPicPr>
          <p:cNvPr id="8" name="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3008" y="1714494"/>
            <a:ext cx="557300" cy="844394"/>
          </a:xfrm>
          <a:prstGeom prst="rect">
            <a:avLst/>
          </a:prstGeom>
        </p:spPr>
      </p:pic>
      <p:pic>
        <p:nvPicPr>
          <p:cNvPr id="9" name="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143008" y="2571750"/>
            <a:ext cx="557300" cy="870118"/>
          </a:xfrm>
          <a:prstGeom prst="rect">
            <a:avLst/>
          </a:prstGeom>
        </p:spPr>
      </p:pic>
      <p:pic>
        <p:nvPicPr>
          <p:cNvPr id="10" name="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1714494"/>
            <a:ext cx="557300" cy="844394"/>
          </a:xfrm>
          <a:prstGeom prst="rect">
            <a:avLst/>
          </a:prstGeom>
        </p:spPr>
      </p:pic>
      <p:pic>
        <p:nvPicPr>
          <p:cNvPr id="11" name="1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714480" y="2571750"/>
            <a:ext cx="557300" cy="870118"/>
          </a:xfrm>
          <a:prstGeom prst="rect">
            <a:avLst/>
          </a:prstGeom>
        </p:spPr>
      </p:pic>
      <p:pic>
        <p:nvPicPr>
          <p:cNvPr id="12" name="1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1714494"/>
            <a:ext cx="557300" cy="844394"/>
          </a:xfrm>
          <a:prstGeom prst="rect">
            <a:avLst/>
          </a:prstGeom>
        </p:spPr>
      </p:pic>
      <p:pic>
        <p:nvPicPr>
          <p:cNvPr id="13" name="1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286016" y="2571750"/>
            <a:ext cx="557300" cy="870118"/>
          </a:xfrm>
          <a:prstGeom prst="rect">
            <a:avLst/>
          </a:prstGeom>
        </p:spPr>
      </p:pic>
      <p:pic>
        <p:nvPicPr>
          <p:cNvPr id="14" name="1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714494"/>
            <a:ext cx="557300" cy="844394"/>
          </a:xfrm>
          <a:prstGeom prst="rect">
            <a:avLst/>
          </a:prstGeom>
        </p:spPr>
      </p:pic>
      <p:pic>
        <p:nvPicPr>
          <p:cNvPr id="15" name="1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857488" y="2571750"/>
            <a:ext cx="557300" cy="870118"/>
          </a:xfrm>
          <a:prstGeom prst="rect">
            <a:avLst/>
          </a:prstGeom>
        </p:spPr>
      </p:pic>
      <p:pic>
        <p:nvPicPr>
          <p:cNvPr id="16" name="1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9024" y="1714494"/>
            <a:ext cx="557300" cy="844394"/>
          </a:xfrm>
          <a:prstGeom prst="rect">
            <a:avLst/>
          </a:prstGeom>
        </p:spPr>
      </p:pic>
      <p:pic>
        <p:nvPicPr>
          <p:cNvPr id="17" name="1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429024" y="2571750"/>
            <a:ext cx="557300" cy="870118"/>
          </a:xfrm>
          <a:prstGeom prst="rect">
            <a:avLst/>
          </a:prstGeom>
        </p:spPr>
      </p:pic>
      <p:pic>
        <p:nvPicPr>
          <p:cNvPr id="18" name="1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714494"/>
            <a:ext cx="557300" cy="844394"/>
          </a:xfrm>
          <a:prstGeom prst="rect">
            <a:avLst/>
          </a:prstGeom>
        </p:spPr>
      </p:pic>
      <p:pic>
        <p:nvPicPr>
          <p:cNvPr id="19" name="1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000496" y="2571750"/>
            <a:ext cx="557300" cy="870118"/>
          </a:xfrm>
          <a:prstGeom prst="rect">
            <a:avLst/>
          </a:prstGeom>
        </p:spPr>
      </p:pic>
      <p:pic>
        <p:nvPicPr>
          <p:cNvPr id="20" name="1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32" y="1714494"/>
            <a:ext cx="557300" cy="844394"/>
          </a:xfrm>
          <a:prstGeom prst="rect">
            <a:avLst/>
          </a:prstGeom>
        </p:spPr>
      </p:pic>
      <p:pic>
        <p:nvPicPr>
          <p:cNvPr id="21" name="2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4572032" y="2571750"/>
            <a:ext cx="557300" cy="870118"/>
          </a:xfrm>
          <a:prstGeom prst="rect">
            <a:avLst/>
          </a:prstGeom>
        </p:spPr>
      </p:pic>
      <p:pic>
        <p:nvPicPr>
          <p:cNvPr id="22" name="2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714494"/>
            <a:ext cx="557300" cy="844394"/>
          </a:xfrm>
          <a:prstGeom prst="rect">
            <a:avLst/>
          </a:prstGeom>
        </p:spPr>
      </p:pic>
      <p:pic>
        <p:nvPicPr>
          <p:cNvPr id="23" name="2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143504" y="2571750"/>
            <a:ext cx="557300" cy="870118"/>
          </a:xfrm>
          <a:prstGeom prst="rect">
            <a:avLst/>
          </a:prstGeom>
        </p:spPr>
      </p:pic>
      <p:pic>
        <p:nvPicPr>
          <p:cNvPr id="24" name="2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40" y="1714494"/>
            <a:ext cx="557300" cy="844394"/>
          </a:xfrm>
          <a:prstGeom prst="rect">
            <a:avLst/>
          </a:prstGeom>
        </p:spPr>
      </p:pic>
      <p:pic>
        <p:nvPicPr>
          <p:cNvPr id="25" name="2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715040" y="2571750"/>
            <a:ext cx="557300" cy="870118"/>
          </a:xfrm>
          <a:prstGeom prst="rect">
            <a:avLst/>
          </a:prstGeom>
        </p:spPr>
      </p:pic>
      <p:pic>
        <p:nvPicPr>
          <p:cNvPr id="26" name="25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714494"/>
            <a:ext cx="557300" cy="844394"/>
          </a:xfrm>
          <a:prstGeom prst="rect">
            <a:avLst/>
          </a:prstGeom>
        </p:spPr>
      </p:pic>
      <p:pic>
        <p:nvPicPr>
          <p:cNvPr id="27" name="26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512" y="2571750"/>
            <a:ext cx="557300" cy="870118"/>
          </a:xfrm>
          <a:prstGeom prst="rect">
            <a:avLst/>
          </a:prstGeom>
        </p:spPr>
      </p:pic>
      <p:pic>
        <p:nvPicPr>
          <p:cNvPr id="28" name="27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2220" y="1714494"/>
            <a:ext cx="557300" cy="844394"/>
          </a:xfrm>
          <a:prstGeom prst="rect">
            <a:avLst/>
          </a:prstGeom>
        </p:spPr>
      </p:pic>
      <p:pic>
        <p:nvPicPr>
          <p:cNvPr id="29" name="28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872220" y="2571750"/>
            <a:ext cx="557300" cy="870118"/>
          </a:xfrm>
          <a:prstGeom prst="rect">
            <a:avLst/>
          </a:prstGeom>
        </p:spPr>
      </p:pic>
      <p:pic>
        <p:nvPicPr>
          <p:cNvPr id="30" name="29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43692" y="1714494"/>
            <a:ext cx="557300" cy="844394"/>
          </a:xfrm>
          <a:prstGeom prst="rect">
            <a:avLst/>
          </a:prstGeom>
        </p:spPr>
      </p:pic>
      <p:pic>
        <p:nvPicPr>
          <p:cNvPr id="31" name="30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443692" y="2571750"/>
            <a:ext cx="557300" cy="870118"/>
          </a:xfrm>
          <a:prstGeom prst="rect">
            <a:avLst/>
          </a:prstGeom>
        </p:spPr>
      </p:pic>
      <p:pic>
        <p:nvPicPr>
          <p:cNvPr id="32" name="31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5228" y="1714494"/>
            <a:ext cx="557300" cy="844394"/>
          </a:xfrm>
          <a:prstGeom prst="rect">
            <a:avLst/>
          </a:prstGeom>
        </p:spPr>
      </p:pic>
      <p:pic>
        <p:nvPicPr>
          <p:cNvPr id="33" name="32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015228" y="2571750"/>
            <a:ext cx="557300" cy="870118"/>
          </a:xfrm>
          <a:prstGeom prst="rect">
            <a:avLst/>
          </a:prstGeom>
        </p:spPr>
      </p:pic>
      <p:pic>
        <p:nvPicPr>
          <p:cNvPr id="34" name="33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86700" y="1714494"/>
            <a:ext cx="557300" cy="844394"/>
          </a:xfrm>
          <a:prstGeom prst="rect">
            <a:avLst/>
          </a:prstGeom>
        </p:spPr>
      </p:pic>
      <p:pic>
        <p:nvPicPr>
          <p:cNvPr id="35" name="34 Imagen" descr="a-drop-of-299776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8586700" y="2571750"/>
            <a:ext cx="557300" cy="870118"/>
          </a:xfrm>
          <a:prstGeom prst="rect">
            <a:avLst/>
          </a:prstGeom>
        </p:spPr>
      </p:pic>
      <p:sp>
        <p:nvSpPr>
          <p:cNvPr id="36" name="3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43372" y="500048"/>
            <a:ext cx="45005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b="1" dirty="0" smtClean="0"/>
              <a:t>A veces las historias ajenas pueden sorprenderte.</a:t>
            </a:r>
            <a:endParaRPr lang="es-PE" dirty="0" smtClean="0"/>
          </a:p>
          <a:p>
            <a:pPr algn="ctr"/>
            <a:r>
              <a:rPr lang="es-PE" b="1" dirty="0" smtClean="0"/>
              <a:t>Actúa</a:t>
            </a:r>
            <a:r>
              <a:rPr lang="es-PE" dirty="0" smtClean="0"/>
              <a:t>. Empieza hoy mismo a preguntar a tu entorno</a:t>
            </a:r>
            <a:r>
              <a:rPr lang="es-PE" b="1" dirty="0" smtClean="0"/>
              <a:t> </a:t>
            </a:r>
            <a:r>
              <a:rPr lang="es-PE" b="1" smtClean="0"/>
              <a:t>¿Como </a:t>
            </a:r>
            <a:r>
              <a:rPr lang="es-PE" b="1" dirty="0" smtClean="0"/>
              <a:t>estás? </a:t>
            </a:r>
            <a:r>
              <a:rPr lang="es-PE" dirty="0" smtClean="0"/>
              <a:t>Y no solo eso: actúa con tus conductas. Invita a un café a algún familiar que hace tiempo que no ves, dile algo a algún trabajador que veas cansado o dale ánimos, escucha a un amigo sin interrumpirle, sonríe a tu vecino en el ascensor, hoy lleva tú un tentempié al trabajo y compártelo. </a:t>
            </a:r>
            <a:r>
              <a:rPr lang="es-PE" b="1" dirty="0" smtClean="0"/>
              <a:t>Hay muchas cosas que puedes hacer para inclinarte a los demás. </a:t>
            </a:r>
          </a:p>
          <a:p>
            <a:pPr algn="ctr"/>
            <a:r>
              <a:rPr lang="es-PE" b="1" dirty="0" smtClean="0"/>
              <a:t>Recuerda:</a:t>
            </a:r>
            <a:r>
              <a:rPr lang="es-PE" dirty="0" smtClean="0"/>
              <a:t> como el efecto boomerang, (casi) todo vuelve</a:t>
            </a:r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3300"/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rzytulone-zeberki-australijsk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746720" cy="714362"/>
          </a:xfrm>
          <a:prstGeom prst="rect">
            <a:avLst/>
          </a:prstGeom>
        </p:spPr>
      </p:pic>
      <p:pic>
        <p:nvPicPr>
          <p:cNvPr id="6" name="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2071684"/>
            <a:ext cx="746720" cy="714362"/>
          </a:xfrm>
          <a:prstGeom prst="rect">
            <a:avLst/>
          </a:prstGeom>
        </p:spPr>
      </p:pic>
      <p:pic>
        <p:nvPicPr>
          <p:cNvPr id="7" name="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428610"/>
            <a:ext cx="746720" cy="714362"/>
          </a:xfrm>
          <a:prstGeom prst="rect">
            <a:avLst/>
          </a:prstGeom>
        </p:spPr>
      </p:pic>
      <p:pic>
        <p:nvPicPr>
          <p:cNvPr id="8" name="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1214428"/>
            <a:ext cx="746720" cy="714362"/>
          </a:xfrm>
          <a:prstGeom prst="rect">
            <a:avLst/>
          </a:prstGeom>
        </p:spPr>
      </p:pic>
      <p:pic>
        <p:nvPicPr>
          <p:cNvPr id="9" name="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429138"/>
            <a:ext cx="746720" cy="714362"/>
          </a:xfrm>
          <a:prstGeom prst="rect">
            <a:avLst/>
          </a:prstGeom>
        </p:spPr>
      </p:pic>
      <p:pic>
        <p:nvPicPr>
          <p:cNvPr id="10" name="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928662" y="3000378"/>
            <a:ext cx="746720" cy="714362"/>
          </a:xfrm>
          <a:prstGeom prst="rect">
            <a:avLst/>
          </a:prstGeom>
        </p:spPr>
      </p:pic>
      <p:pic>
        <p:nvPicPr>
          <p:cNvPr id="11" name="1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472" y="3786196"/>
            <a:ext cx="746720" cy="714362"/>
          </a:xfrm>
          <a:prstGeom prst="rect">
            <a:avLst/>
          </a:prstGeom>
        </p:spPr>
      </p:pic>
      <p:pic>
        <p:nvPicPr>
          <p:cNvPr id="12" name="1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92" y="0"/>
            <a:ext cx="746720" cy="714362"/>
          </a:xfrm>
          <a:prstGeom prst="rect">
            <a:avLst/>
          </a:prstGeom>
        </p:spPr>
      </p:pic>
      <p:pic>
        <p:nvPicPr>
          <p:cNvPr id="13" name="1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071684"/>
            <a:ext cx="746720" cy="714362"/>
          </a:xfrm>
          <a:prstGeom prst="rect">
            <a:avLst/>
          </a:prstGeom>
        </p:spPr>
      </p:pic>
      <p:pic>
        <p:nvPicPr>
          <p:cNvPr id="14" name="1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428610"/>
            <a:ext cx="746720" cy="714362"/>
          </a:xfrm>
          <a:prstGeom prst="rect">
            <a:avLst/>
          </a:prstGeom>
        </p:spPr>
      </p:pic>
      <p:pic>
        <p:nvPicPr>
          <p:cNvPr id="15" name="1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214428"/>
            <a:ext cx="746720" cy="714362"/>
          </a:xfrm>
          <a:prstGeom prst="rect">
            <a:avLst/>
          </a:prstGeom>
        </p:spPr>
      </p:pic>
      <p:pic>
        <p:nvPicPr>
          <p:cNvPr id="16" name="1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4429138"/>
            <a:ext cx="746720" cy="714362"/>
          </a:xfrm>
          <a:prstGeom prst="rect">
            <a:avLst/>
          </a:prstGeom>
        </p:spPr>
      </p:pic>
      <p:pic>
        <p:nvPicPr>
          <p:cNvPr id="17" name="1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000378"/>
            <a:ext cx="746720" cy="714362"/>
          </a:xfrm>
          <a:prstGeom prst="rect">
            <a:avLst/>
          </a:prstGeom>
        </p:spPr>
      </p:pic>
      <p:pic>
        <p:nvPicPr>
          <p:cNvPr id="18" name="1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3786196"/>
            <a:ext cx="746720" cy="714362"/>
          </a:xfrm>
          <a:prstGeom prst="rect">
            <a:avLst/>
          </a:prstGeom>
        </p:spPr>
      </p:pic>
      <p:pic>
        <p:nvPicPr>
          <p:cNvPr id="19" name="1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908" y="0"/>
            <a:ext cx="746720" cy="714362"/>
          </a:xfrm>
          <a:prstGeom prst="rect">
            <a:avLst/>
          </a:prstGeom>
        </p:spPr>
      </p:pic>
      <p:pic>
        <p:nvPicPr>
          <p:cNvPr id="20" name="1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857884" y="2071684"/>
            <a:ext cx="746720" cy="714362"/>
          </a:xfrm>
          <a:prstGeom prst="rect">
            <a:avLst/>
          </a:prstGeom>
        </p:spPr>
      </p:pic>
      <p:pic>
        <p:nvPicPr>
          <p:cNvPr id="21" name="2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500694" y="428610"/>
            <a:ext cx="746720" cy="714362"/>
          </a:xfrm>
          <a:prstGeom prst="rect">
            <a:avLst/>
          </a:prstGeom>
        </p:spPr>
      </p:pic>
      <p:pic>
        <p:nvPicPr>
          <p:cNvPr id="22" name="2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1214428"/>
            <a:ext cx="746720" cy="714362"/>
          </a:xfrm>
          <a:prstGeom prst="rect">
            <a:avLst/>
          </a:prstGeom>
        </p:spPr>
      </p:pic>
      <p:pic>
        <p:nvPicPr>
          <p:cNvPr id="23" name="22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86314" y="4429138"/>
            <a:ext cx="746720" cy="714362"/>
          </a:xfrm>
          <a:prstGeom prst="rect">
            <a:avLst/>
          </a:prstGeom>
        </p:spPr>
      </p:pic>
      <p:pic>
        <p:nvPicPr>
          <p:cNvPr id="24" name="23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3000378"/>
            <a:ext cx="746720" cy="714362"/>
          </a:xfrm>
          <a:prstGeom prst="rect">
            <a:avLst/>
          </a:prstGeom>
        </p:spPr>
      </p:pic>
      <p:pic>
        <p:nvPicPr>
          <p:cNvPr id="25" name="24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14942" y="3786196"/>
            <a:ext cx="746720" cy="714362"/>
          </a:xfrm>
          <a:prstGeom prst="rect">
            <a:avLst/>
          </a:prstGeom>
        </p:spPr>
      </p:pic>
      <p:pic>
        <p:nvPicPr>
          <p:cNvPr id="26" name="25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54304" y="0"/>
            <a:ext cx="746720" cy="714362"/>
          </a:xfrm>
          <a:prstGeom prst="rect">
            <a:avLst/>
          </a:prstGeom>
        </p:spPr>
      </p:pic>
      <p:pic>
        <p:nvPicPr>
          <p:cNvPr id="27" name="26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97280" y="2071684"/>
            <a:ext cx="746720" cy="714362"/>
          </a:xfrm>
          <a:prstGeom prst="rect">
            <a:avLst/>
          </a:prstGeom>
        </p:spPr>
      </p:pic>
      <p:pic>
        <p:nvPicPr>
          <p:cNvPr id="28" name="27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40090" y="428610"/>
            <a:ext cx="746720" cy="714362"/>
          </a:xfrm>
          <a:prstGeom prst="rect">
            <a:avLst/>
          </a:prstGeom>
        </p:spPr>
      </p:pic>
      <p:pic>
        <p:nvPicPr>
          <p:cNvPr id="29" name="28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54404" y="1214428"/>
            <a:ext cx="746720" cy="714362"/>
          </a:xfrm>
          <a:prstGeom prst="rect">
            <a:avLst/>
          </a:prstGeom>
        </p:spPr>
      </p:pic>
      <p:pic>
        <p:nvPicPr>
          <p:cNvPr id="30" name="29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4429138"/>
            <a:ext cx="746720" cy="714362"/>
          </a:xfrm>
          <a:prstGeom prst="rect">
            <a:avLst/>
          </a:prstGeom>
        </p:spPr>
      </p:pic>
      <p:pic>
        <p:nvPicPr>
          <p:cNvPr id="31" name="30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82966" y="3000378"/>
            <a:ext cx="746720" cy="714362"/>
          </a:xfrm>
          <a:prstGeom prst="rect">
            <a:avLst/>
          </a:prstGeom>
        </p:spPr>
      </p:pic>
      <p:pic>
        <p:nvPicPr>
          <p:cNvPr id="32" name="31 Imagen" descr="9295-decoration-floral-motif-vecto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3786196"/>
            <a:ext cx="746720" cy="714362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000"/>
                            </p:stCondLst>
                            <p:childTnLst>
                              <p:par>
                                <p:cTn id="2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14744" y="1285866"/>
            <a:ext cx="457203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Como puedes apreciar, </a:t>
            </a:r>
            <a:r>
              <a:rPr lang="es-PE" b="1" dirty="0" smtClean="0"/>
              <a:t>el interés auténtico por el prójimo suele convertirse en un bienestar profundo hacia uno mismo.</a:t>
            </a:r>
            <a:r>
              <a:rPr lang="es-PE" dirty="0" smtClean="0"/>
              <a:t> La felicidad procede en gran medida del acompañamiento de nuestros iguales y es preciso por ello cultivar esta atención.</a:t>
            </a:r>
          </a:p>
          <a:p>
            <a:pPr lvl="0"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tx1"/>
            </a:gs>
            <a:gs pos="50000">
              <a:srgbClr val="FF9933">
                <a:shade val="67500"/>
                <a:satMod val="115000"/>
              </a:srgbClr>
            </a:gs>
            <a:gs pos="100000">
              <a:srgbClr val="FF9933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17235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0"/>
            <a:ext cx="857369" cy="857369"/>
          </a:xfrm>
          <a:prstGeom prst="rect">
            <a:avLst/>
          </a:prstGeom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0"/>
            <a:ext cx="857369" cy="857369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785800"/>
            <a:ext cx="857369" cy="857369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785800"/>
            <a:ext cx="857369" cy="857369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1500198"/>
            <a:ext cx="857369" cy="857369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500198"/>
            <a:ext cx="857369" cy="857369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285998"/>
            <a:ext cx="857369" cy="857369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285998"/>
            <a:ext cx="857369" cy="857369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000396"/>
            <a:ext cx="857369" cy="857369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000396"/>
            <a:ext cx="857369" cy="857369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786196"/>
            <a:ext cx="857369" cy="857369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3786196"/>
            <a:ext cx="857369" cy="857369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4572032"/>
            <a:ext cx="857369" cy="857369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4572032"/>
            <a:ext cx="857369" cy="857369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0"/>
            <a:ext cx="857369" cy="857369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785800"/>
            <a:ext cx="857369" cy="857369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1500198"/>
            <a:ext cx="857369" cy="857369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2285998"/>
            <a:ext cx="857369" cy="857369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3000396"/>
            <a:ext cx="857369" cy="857369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3786196"/>
            <a:ext cx="857369" cy="857369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857488" y="4572032"/>
            <a:ext cx="857369" cy="857369"/>
          </a:xfrm>
          <a:prstGeom prst="rect">
            <a:avLst/>
          </a:prstGeom>
        </p:spPr>
      </p:pic>
      <p:pic>
        <p:nvPicPr>
          <p:cNvPr id="25" name="24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0"/>
            <a:ext cx="857369" cy="857369"/>
          </a:xfrm>
          <a:prstGeom prst="rect">
            <a:avLst/>
          </a:prstGeom>
        </p:spPr>
      </p:pic>
      <p:pic>
        <p:nvPicPr>
          <p:cNvPr id="26" name="25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785800"/>
            <a:ext cx="857369" cy="857369"/>
          </a:xfrm>
          <a:prstGeom prst="rect">
            <a:avLst/>
          </a:prstGeom>
        </p:spPr>
      </p:pic>
      <p:pic>
        <p:nvPicPr>
          <p:cNvPr id="27" name="26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1500198"/>
            <a:ext cx="857369" cy="857369"/>
          </a:xfrm>
          <a:prstGeom prst="rect">
            <a:avLst/>
          </a:prstGeom>
        </p:spPr>
      </p:pic>
      <p:pic>
        <p:nvPicPr>
          <p:cNvPr id="28" name="27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2285998"/>
            <a:ext cx="857369" cy="857369"/>
          </a:xfrm>
          <a:prstGeom prst="rect">
            <a:avLst/>
          </a:prstGeom>
        </p:spPr>
      </p:pic>
      <p:pic>
        <p:nvPicPr>
          <p:cNvPr id="29" name="28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3000396"/>
            <a:ext cx="857369" cy="857369"/>
          </a:xfrm>
          <a:prstGeom prst="rect">
            <a:avLst/>
          </a:prstGeom>
        </p:spPr>
      </p:pic>
      <p:pic>
        <p:nvPicPr>
          <p:cNvPr id="30" name="29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3786196"/>
            <a:ext cx="857369" cy="857369"/>
          </a:xfrm>
          <a:prstGeom prst="rect">
            <a:avLst/>
          </a:prstGeom>
        </p:spPr>
      </p:pic>
      <p:pic>
        <p:nvPicPr>
          <p:cNvPr id="31" name="30 Imagen" descr="180px-Penrose_square.svg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5286380" y="4572032"/>
            <a:ext cx="857369" cy="857369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542927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66FF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ie-sikorki-na-gala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-71372" y="1785866"/>
            <a:ext cx="928694" cy="785951"/>
          </a:xfrm>
          <a:prstGeom prst="rect">
            <a:avLst/>
          </a:prstGeom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-35653" y="2607403"/>
            <a:ext cx="857256" cy="785951"/>
          </a:xfrm>
          <a:prstGeom prst="rect">
            <a:avLst/>
          </a:prstGeom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00100" y="1785865"/>
            <a:ext cx="928694" cy="785951"/>
          </a:xfrm>
          <a:prstGeom prst="rect">
            <a:avLst/>
          </a:prstGeom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35819" y="2607402"/>
            <a:ext cx="857256" cy="785951"/>
          </a:xfrm>
          <a:prstGeom prst="rect">
            <a:avLst/>
          </a:prstGeom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000166" y="1785865"/>
            <a:ext cx="928694" cy="785951"/>
          </a:xfrm>
          <a:prstGeom prst="rect">
            <a:avLst/>
          </a:prstGeom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1035885" y="2607402"/>
            <a:ext cx="857256" cy="785951"/>
          </a:xfrm>
          <a:prstGeom prst="rect">
            <a:avLst/>
          </a:prstGeom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1571638" y="1785864"/>
            <a:ext cx="928694" cy="785951"/>
          </a:xfrm>
          <a:prstGeom prst="rect">
            <a:avLst/>
          </a:prstGeom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1607357" y="2607401"/>
            <a:ext cx="857256" cy="785951"/>
          </a:xfrm>
          <a:prstGeom prst="rect">
            <a:avLst/>
          </a:prstGeom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143206" y="1785867"/>
            <a:ext cx="928694" cy="785951"/>
          </a:xfrm>
          <a:prstGeom prst="rect">
            <a:avLst/>
          </a:prstGeom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2178925" y="2607404"/>
            <a:ext cx="857256" cy="785951"/>
          </a:xfrm>
          <a:prstGeom prst="rect">
            <a:avLst/>
          </a:prstGeom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2714678" y="1785866"/>
            <a:ext cx="928694" cy="785951"/>
          </a:xfrm>
          <a:prstGeom prst="rect">
            <a:avLst/>
          </a:prstGeom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2750397" y="2607403"/>
            <a:ext cx="857256" cy="785951"/>
          </a:xfrm>
          <a:prstGeom prst="rect">
            <a:avLst/>
          </a:prstGeom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214744" y="1785866"/>
            <a:ext cx="928694" cy="785951"/>
          </a:xfrm>
          <a:prstGeom prst="rect">
            <a:avLst/>
          </a:prstGeom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250463" y="2607403"/>
            <a:ext cx="857256" cy="785951"/>
          </a:xfrm>
          <a:prstGeom prst="rect">
            <a:avLst/>
          </a:prstGeom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3786216" y="1785865"/>
            <a:ext cx="928694" cy="785951"/>
          </a:xfrm>
          <a:prstGeom prst="rect">
            <a:avLst/>
          </a:prstGeom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3821935" y="2607402"/>
            <a:ext cx="857256" cy="785951"/>
          </a:xfrm>
          <a:prstGeom prst="rect">
            <a:avLst/>
          </a:prstGeom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286347" y="1785866"/>
            <a:ext cx="928694" cy="785951"/>
          </a:xfrm>
          <a:prstGeom prst="rect">
            <a:avLst/>
          </a:prstGeom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4322066" y="2607403"/>
            <a:ext cx="857256" cy="785951"/>
          </a:xfrm>
          <a:prstGeom prst="rect">
            <a:avLst/>
          </a:prstGeom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4857819" y="1785865"/>
            <a:ext cx="928694" cy="785951"/>
          </a:xfrm>
          <a:prstGeom prst="rect">
            <a:avLst/>
          </a:prstGeom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4893538" y="2607402"/>
            <a:ext cx="857256" cy="785951"/>
          </a:xfrm>
          <a:prstGeom prst="rect">
            <a:avLst/>
          </a:prstGeom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357885" y="1785865"/>
            <a:ext cx="928694" cy="785951"/>
          </a:xfrm>
          <a:prstGeom prst="rect">
            <a:avLst/>
          </a:prstGeom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393604" y="2607402"/>
            <a:ext cx="857256" cy="785951"/>
          </a:xfrm>
          <a:prstGeom prst="rect">
            <a:avLst/>
          </a:prstGeom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5929357" y="1785864"/>
            <a:ext cx="928694" cy="785951"/>
          </a:xfrm>
          <a:prstGeom prst="rect">
            <a:avLst/>
          </a:prstGeom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5965076" y="2607401"/>
            <a:ext cx="857256" cy="785951"/>
          </a:xfrm>
          <a:prstGeom prst="rect">
            <a:avLst/>
          </a:prstGeom>
        </p:spPr>
      </p:pic>
      <p:pic>
        <p:nvPicPr>
          <p:cNvPr id="28" name="2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6429486" y="1785866"/>
            <a:ext cx="928694" cy="785951"/>
          </a:xfrm>
          <a:prstGeom prst="rect">
            <a:avLst/>
          </a:prstGeom>
        </p:spPr>
      </p:pic>
      <p:pic>
        <p:nvPicPr>
          <p:cNvPr id="29" name="2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6465205" y="2607403"/>
            <a:ext cx="857256" cy="785951"/>
          </a:xfrm>
          <a:prstGeom prst="rect">
            <a:avLst/>
          </a:prstGeom>
        </p:spPr>
      </p:pic>
      <p:pic>
        <p:nvPicPr>
          <p:cNvPr id="30" name="2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000958" y="1785865"/>
            <a:ext cx="928694" cy="785951"/>
          </a:xfrm>
          <a:prstGeom prst="rect">
            <a:avLst/>
          </a:prstGeom>
        </p:spPr>
      </p:pic>
      <p:pic>
        <p:nvPicPr>
          <p:cNvPr id="31" name="3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7036677" y="2607402"/>
            <a:ext cx="857256" cy="785951"/>
          </a:xfrm>
          <a:prstGeom prst="rect">
            <a:avLst/>
          </a:prstGeom>
        </p:spPr>
      </p:pic>
      <p:pic>
        <p:nvPicPr>
          <p:cNvPr id="32" name="3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7501024" y="1785865"/>
            <a:ext cx="928694" cy="785951"/>
          </a:xfrm>
          <a:prstGeom prst="rect">
            <a:avLst/>
          </a:prstGeom>
        </p:spPr>
      </p:pic>
      <p:pic>
        <p:nvPicPr>
          <p:cNvPr id="33" name="3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7536743" y="2607402"/>
            <a:ext cx="857256" cy="785951"/>
          </a:xfrm>
          <a:prstGeom prst="rect">
            <a:avLst/>
          </a:prstGeom>
        </p:spPr>
      </p:pic>
      <p:pic>
        <p:nvPicPr>
          <p:cNvPr id="34" name="3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072496" y="1785864"/>
            <a:ext cx="928694" cy="785951"/>
          </a:xfrm>
          <a:prstGeom prst="rect">
            <a:avLst/>
          </a:prstGeom>
        </p:spPr>
      </p:pic>
      <p:pic>
        <p:nvPicPr>
          <p:cNvPr id="35" name="3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8108215" y="2607401"/>
            <a:ext cx="857256" cy="785951"/>
          </a:xfrm>
          <a:prstGeom prst="rect">
            <a:avLst/>
          </a:prstGeom>
        </p:spPr>
      </p:pic>
      <p:pic>
        <p:nvPicPr>
          <p:cNvPr id="36" name="3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>
            <a:off x="8501156" y="1785866"/>
            <a:ext cx="928694" cy="785951"/>
          </a:xfrm>
          <a:prstGeom prst="rect">
            <a:avLst/>
          </a:prstGeom>
        </p:spPr>
      </p:pic>
      <p:pic>
        <p:nvPicPr>
          <p:cNvPr id="37" name="3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5400000" flipH="1">
            <a:off x="8536875" y="2607402"/>
            <a:ext cx="857256" cy="785951"/>
          </a:xfrm>
          <a:prstGeom prst="rect">
            <a:avLst/>
          </a:prstGeom>
        </p:spPr>
      </p:pic>
      <p:sp>
        <p:nvSpPr>
          <p:cNvPr id="38" name="37 Rectángulo"/>
          <p:cNvSpPr/>
          <p:nvPr/>
        </p:nvSpPr>
        <p:spPr>
          <a:xfrm>
            <a:off x="0" y="0"/>
            <a:ext cx="9358346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4000"/>
                            </p:stCondLst>
                            <p:childTnLst>
                              <p:par>
                                <p:cTn id="21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8D1FF">
                <a:shade val="30000"/>
                <a:satMod val="115000"/>
              </a:srgbClr>
            </a:gs>
            <a:gs pos="50000">
              <a:srgbClr val="E8D1FF">
                <a:shade val="67500"/>
                <a:satMod val="115000"/>
              </a:srgbClr>
            </a:gs>
            <a:gs pos="100000">
              <a:srgbClr val="E8D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61a52cd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786182" y="928676"/>
            <a:ext cx="457203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/>
              <a:t>Una mirada sincera, un gesto de tender la mano y un sentimiento que sin palabras, es capaz de decir «aquí estoy si me necesitas» puede ser más valioso que cualquier otra cosa material. </a:t>
            </a:r>
          </a:p>
          <a:p>
            <a:pPr algn="ctr"/>
            <a:r>
              <a:rPr lang="es-PE" b="1" dirty="0" smtClean="0"/>
              <a:t>Descentrarnos de nosotros mismos nos hace libres</a:t>
            </a:r>
            <a:r>
              <a:rPr lang="es-PE" dirty="0" smtClean="0"/>
              <a:t>, humanos y en consecuencia, personas inmersas en relaciones basadas en el amor y la verdad. </a:t>
            </a:r>
          </a:p>
          <a:p>
            <a:pPr algn="ctr"/>
            <a:r>
              <a:rPr lang="es-PE" dirty="0" smtClean="0"/>
              <a:t> ¿No merece la pena intentarlo?</a:t>
            </a:r>
          </a:p>
          <a:p>
            <a:pPr lvl="0" algn="ctr"/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6715140" y="3571882"/>
            <a:ext cx="15327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/>
              <a:t>Texto : Alicia Escaño Hidalgo</a:t>
            </a:r>
            <a:endParaRPr lang="es-PE" sz="1100" dirty="0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FFC000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wie-papugi-swiergotki-wielobarwne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r="156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73075" cy="83406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000132" cy="83406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571486"/>
            <a:ext cx="973075" cy="83406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71486"/>
            <a:ext cx="1000132" cy="83406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1143008"/>
            <a:ext cx="973075" cy="83406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143008"/>
            <a:ext cx="1000132" cy="83406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1714494"/>
            <a:ext cx="973075" cy="83406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1714494"/>
            <a:ext cx="1000132" cy="83406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214578"/>
            <a:ext cx="973075" cy="83406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214578"/>
            <a:ext cx="1000132" cy="83406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973075" cy="83406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2786064"/>
            <a:ext cx="1000132" cy="83406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357586"/>
            <a:ext cx="973075" cy="83406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357586"/>
            <a:ext cx="1000132" cy="83406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929072"/>
            <a:ext cx="973075" cy="83406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3929072"/>
            <a:ext cx="1000132" cy="834064"/>
          </a:xfrm>
          <a:prstGeom prst="rect">
            <a:avLst/>
          </a:prstGeom>
        </p:spPr>
      </p:pic>
      <p:pic>
        <p:nvPicPr>
          <p:cNvPr id="20" name="1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4429156"/>
            <a:ext cx="973075" cy="834064"/>
          </a:xfrm>
          <a:prstGeom prst="rect">
            <a:avLst/>
          </a:prstGeom>
        </p:spPr>
      </p:pic>
      <p:pic>
        <p:nvPicPr>
          <p:cNvPr id="21" name="2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429156"/>
            <a:ext cx="1000132" cy="834064"/>
          </a:xfrm>
          <a:prstGeom prst="rect">
            <a:avLst/>
          </a:prstGeom>
        </p:spPr>
      </p:pic>
      <p:pic>
        <p:nvPicPr>
          <p:cNvPr id="22" name="21 Imagen" descr="cooltext326004131987163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72429">
            <a:off x="864544" y="3352880"/>
            <a:ext cx="1746368" cy="765787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2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684</Words>
  <Application>Microsoft Office PowerPoint</Application>
  <PresentationFormat>Presentación en pantalla (16:9)</PresentationFormat>
  <Paragraphs>42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358</cp:revision>
  <dcterms:created xsi:type="dcterms:W3CDTF">2019-05-30T14:56:38Z</dcterms:created>
  <dcterms:modified xsi:type="dcterms:W3CDTF">2019-05-31T17:35:44Z</dcterms:modified>
</cp:coreProperties>
</file>