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3"/>
  </p:notesMasterIdLst>
  <p:sldIdLst>
    <p:sldId id="290" r:id="rId3"/>
    <p:sldId id="291" r:id="rId4"/>
    <p:sldId id="292" r:id="rId5"/>
    <p:sldId id="264" r:id="rId6"/>
    <p:sldId id="260" r:id="rId7"/>
    <p:sldId id="293" r:id="rId8"/>
    <p:sldId id="289" r:id="rId9"/>
    <p:sldId id="262" r:id="rId10"/>
    <p:sldId id="294" r:id="rId11"/>
    <p:sldId id="265" r:id="rId12"/>
    <p:sldId id="275" r:id="rId13"/>
    <p:sldId id="295" r:id="rId14"/>
    <p:sldId id="259" r:id="rId15"/>
    <p:sldId id="278" r:id="rId16"/>
    <p:sldId id="296" r:id="rId17"/>
    <p:sldId id="269" r:id="rId18"/>
    <p:sldId id="270" r:id="rId19"/>
    <p:sldId id="297" r:id="rId20"/>
    <p:sldId id="267" r:id="rId21"/>
    <p:sldId id="271" r:id="rId22"/>
    <p:sldId id="298" r:id="rId23"/>
    <p:sldId id="272" r:id="rId24"/>
    <p:sldId id="273" r:id="rId25"/>
    <p:sldId id="299" r:id="rId26"/>
    <p:sldId id="274" r:id="rId27"/>
    <p:sldId id="279" r:id="rId28"/>
    <p:sldId id="300" r:id="rId29"/>
    <p:sldId id="261" r:id="rId30"/>
    <p:sldId id="280" r:id="rId31"/>
    <p:sldId id="301" r:id="rId32"/>
    <p:sldId id="286" r:id="rId33"/>
    <p:sldId id="268" r:id="rId34"/>
    <p:sldId id="302" r:id="rId35"/>
    <p:sldId id="284" r:id="rId36"/>
    <p:sldId id="285" r:id="rId37"/>
    <p:sldId id="303" r:id="rId38"/>
    <p:sldId id="288" r:id="rId39"/>
    <p:sldId id="304" r:id="rId40"/>
    <p:sldId id="258" r:id="rId41"/>
    <p:sldId id="305" r:id="rId4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dDa3D7SK/DBy55xfarNuw" hashData="Jdf+TG4Me9s7tUW6Y8qsj6+C7+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1B15"/>
    <a:srgbClr val="21977B"/>
    <a:srgbClr val="298F68"/>
    <a:srgbClr val="5F1561"/>
    <a:srgbClr val="912094"/>
    <a:srgbClr val="663300"/>
    <a:srgbClr val="4A206A"/>
    <a:srgbClr val="001B26"/>
    <a:srgbClr val="350C36"/>
    <a:srgbClr val="00361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571" autoAdjust="0"/>
    <p:restoredTop sz="94660"/>
  </p:normalViewPr>
  <p:slideViewPr>
    <p:cSldViewPr>
      <p:cViewPr>
        <p:scale>
          <a:sx n="400" d="100"/>
          <a:sy n="400" d="100"/>
        </p:scale>
        <p:origin x="5910" y="40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08D11-A591-4463-A0CF-9A34CFC3C3EB}" type="datetimeFigureOut">
              <a:rPr lang="es-PE" smtClean="0"/>
              <a:pPr/>
              <a:t>16/11/2023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4A4A25-6178-43D9-9391-61C980F6B3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4A4A25-6178-43D9-9391-61C980F6B310}" type="slidenum">
              <a:rPr lang="es-PE" smtClean="0"/>
              <a:pPr/>
              <a:t>4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2D01-CA6C-42AB-BEF2-CEB491C04378}" type="datetimeFigureOut">
              <a:rPr lang="es-PE" smtClean="0"/>
              <a:pPr/>
              <a:t>16/11/2023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98D4E-6E12-416B-8824-40882EE811B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2D01-CA6C-42AB-BEF2-CEB491C04378}" type="datetimeFigureOut">
              <a:rPr lang="es-PE" smtClean="0"/>
              <a:pPr/>
              <a:t>16/11/2023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98D4E-6E12-416B-8824-40882EE811B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2D01-CA6C-42AB-BEF2-CEB491C04378}" type="datetimeFigureOut">
              <a:rPr lang="es-PE" smtClean="0"/>
              <a:pPr/>
              <a:t>16/11/2023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98D4E-6E12-416B-8824-40882EE811B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2D01-CA6C-42AB-BEF2-CEB491C04378}" type="datetimeFigureOut">
              <a:rPr lang="es-PE" smtClean="0"/>
              <a:pPr/>
              <a:t>16/11/2023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98D4E-6E12-416B-8824-40882EE811B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2D01-CA6C-42AB-BEF2-CEB491C04378}" type="datetimeFigureOut">
              <a:rPr lang="es-PE" smtClean="0"/>
              <a:pPr/>
              <a:t>16/11/2023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98D4E-6E12-416B-8824-40882EE811B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2D01-CA6C-42AB-BEF2-CEB491C04378}" type="datetimeFigureOut">
              <a:rPr lang="es-PE" smtClean="0"/>
              <a:pPr/>
              <a:t>16/11/2023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98D4E-6E12-416B-8824-40882EE811B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2D01-CA6C-42AB-BEF2-CEB491C04378}" type="datetimeFigureOut">
              <a:rPr lang="es-PE" smtClean="0"/>
              <a:pPr/>
              <a:t>16/11/2023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98D4E-6E12-416B-8824-40882EE811B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2D01-CA6C-42AB-BEF2-CEB491C04378}" type="datetimeFigureOut">
              <a:rPr lang="es-PE" smtClean="0"/>
              <a:pPr/>
              <a:t>16/11/2023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98D4E-6E12-416B-8824-40882EE811B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2D01-CA6C-42AB-BEF2-CEB491C04378}" type="datetimeFigureOut">
              <a:rPr lang="es-PE" smtClean="0"/>
              <a:pPr/>
              <a:t>16/11/2023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98D4E-6E12-416B-8824-40882EE811B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2D01-CA6C-42AB-BEF2-CEB491C04378}" type="datetimeFigureOut">
              <a:rPr lang="es-PE" smtClean="0"/>
              <a:pPr/>
              <a:t>16/11/2023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98D4E-6E12-416B-8824-40882EE811B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B2D01-CA6C-42AB-BEF2-CEB491C04378}" type="datetimeFigureOut">
              <a:rPr lang="es-PE" smtClean="0"/>
              <a:pPr/>
              <a:t>16/11/2023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98D4E-6E12-416B-8824-40882EE811B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B2D01-CA6C-42AB-BEF2-CEB491C04378}" type="datetimeFigureOut">
              <a:rPr lang="es-PE" smtClean="0"/>
              <a:pPr/>
              <a:t>16/11/2023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98D4E-6E12-416B-8824-40882EE811B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4.png"/><Relationship Id="rId18" Type="http://schemas.openxmlformats.org/officeDocument/2006/relationships/image" Target="../media/image6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0.png"/><Relationship Id="rId11" Type="http://schemas.openxmlformats.org/officeDocument/2006/relationships/image" Target="../media/image6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9.png"/><Relationship Id="rId9" Type="http://schemas.openxmlformats.org/officeDocument/2006/relationships/image" Target="../media/image6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7138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6" name="5 Imagen" descr="business-company-logo-540EDCB439-seeklogo.com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928926" y="1714494"/>
            <a:ext cx="1714512" cy="1200318"/>
          </a:xfrm>
          <a:prstGeom prst="rect">
            <a:avLst/>
          </a:prstGeom>
        </p:spPr>
      </p:pic>
      <p:pic>
        <p:nvPicPr>
          <p:cNvPr id="7" name="6 Imagen" descr="business-company-logo-540EDCB439-seeklogo.com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5400000">
            <a:off x="4043835" y="1021231"/>
            <a:ext cx="1614972" cy="1200318"/>
          </a:xfrm>
          <a:prstGeom prst="rect">
            <a:avLst/>
          </a:prstGeom>
        </p:spPr>
      </p:pic>
      <p:pic>
        <p:nvPicPr>
          <p:cNvPr id="8" name="7 Imagen" descr="business-company-logo-540EDCB439-seeklogo.com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0800000">
            <a:off x="4643438" y="2214560"/>
            <a:ext cx="1614972" cy="1200318"/>
          </a:xfrm>
          <a:prstGeom prst="rect">
            <a:avLst/>
          </a:prstGeom>
        </p:spPr>
      </p:pic>
      <p:pic>
        <p:nvPicPr>
          <p:cNvPr id="9" name="8 Imagen" descr="business-company-logo-540EDCB439-seeklogo.com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6200000">
            <a:off x="3661175" y="2838218"/>
            <a:ext cx="1614972" cy="1200318"/>
          </a:xfrm>
          <a:prstGeom prst="rect">
            <a:avLst/>
          </a:prstGeom>
        </p:spPr>
      </p:pic>
      <p:pic>
        <p:nvPicPr>
          <p:cNvPr id="10" name="9 Imagen" descr="business-company-logo-540EDCB439-seeklogo.com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8245230">
            <a:off x="4622297" y="1459669"/>
            <a:ext cx="1614972" cy="1200318"/>
          </a:xfrm>
          <a:prstGeom prst="rect">
            <a:avLst/>
          </a:prstGeom>
        </p:spPr>
      </p:pic>
      <p:pic>
        <p:nvPicPr>
          <p:cNvPr id="11" name="10 Imagen" descr="business-company-logo-540EDCB439-seeklogo.com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3021717">
            <a:off x="4341953" y="2722684"/>
            <a:ext cx="1614972" cy="1200318"/>
          </a:xfrm>
          <a:prstGeom prst="rect">
            <a:avLst/>
          </a:prstGeom>
        </p:spPr>
      </p:pic>
      <p:pic>
        <p:nvPicPr>
          <p:cNvPr id="12" name="11 Imagen" descr="business-company-logo-540EDCB439-seeklogo.com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8793474">
            <a:off x="3040338" y="2470944"/>
            <a:ext cx="1614972" cy="1200318"/>
          </a:xfrm>
          <a:prstGeom prst="rect">
            <a:avLst/>
          </a:prstGeom>
        </p:spPr>
      </p:pic>
      <p:pic>
        <p:nvPicPr>
          <p:cNvPr id="13" name="12 Imagen" descr="business-company-logo-540EDCB439-seeklogo.com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2841261">
            <a:off x="3308193" y="1151349"/>
            <a:ext cx="1714512" cy="1200318"/>
          </a:xfrm>
          <a:prstGeom prst="rect">
            <a:avLst/>
          </a:prstGeom>
        </p:spPr>
      </p:pic>
      <p:pic>
        <p:nvPicPr>
          <p:cNvPr id="18" name="17 Imagen" descr="coollogo_com-280772899.png"/>
          <p:cNvPicPr>
            <a:picLocks noChangeAspect="1"/>
          </p:cNvPicPr>
          <p:nvPr/>
        </p:nvPicPr>
        <p:blipFill>
          <a:blip r:embed="rId5">
            <a:lum contrast="40000"/>
          </a:blip>
          <a:srcRect l="21096" t="22503" r="21240" b="32491"/>
          <a:stretch>
            <a:fillRect/>
          </a:stretch>
        </p:blipFill>
        <p:spPr>
          <a:xfrm>
            <a:off x="500034" y="2571750"/>
            <a:ext cx="2571768" cy="752713"/>
          </a:xfrm>
          <a:prstGeom prst="rect">
            <a:avLst/>
          </a:prstGeom>
        </p:spPr>
      </p:pic>
      <p:pic>
        <p:nvPicPr>
          <p:cNvPr id="19" name="18 Imagen" descr="coollogo_com-6957696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0" y="3571882"/>
            <a:ext cx="3857652" cy="714380"/>
          </a:xfrm>
          <a:prstGeom prst="rect">
            <a:avLst/>
          </a:prstGeom>
        </p:spPr>
      </p:pic>
      <p:pic>
        <p:nvPicPr>
          <p:cNvPr id="20" name="19 Imagen" descr="coollogo_com-57197462.png"/>
          <p:cNvPicPr>
            <a:picLocks noChangeAspect="1"/>
          </p:cNvPicPr>
          <p:nvPr/>
        </p:nvPicPr>
        <p:blipFill>
          <a:blip r:embed="rId7">
            <a:lum bright="-40000" contrast="40000"/>
          </a:blip>
          <a:stretch>
            <a:fillRect/>
          </a:stretch>
        </p:blipFill>
        <p:spPr>
          <a:xfrm>
            <a:off x="500034" y="4613841"/>
            <a:ext cx="1714512" cy="250964"/>
          </a:xfrm>
          <a:prstGeom prst="rect">
            <a:avLst/>
          </a:prstGeom>
        </p:spPr>
      </p:pic>
      <p:pic>
        <p:nvPicPr>
          <p:cNvPr id="15" name="14 Imagen" descr="27138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20000">
    <p:sndAc>
      <p:stSnd loop="1">
        <p:snd r:embed="rId2" name="Diego Torres - Color Esperanz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1B15"/>
            </a:gs>
            <a:gs pos="50000">
              <a:srgbClr val="21977B">
                <a:shade val="67500"/>
                <a:satMod val="115000"/>
              </a:srgbClr>
            </a:gs>
            <a:gs pos="100000">
              <a:srgbClr val="21977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2734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</p:spPr>
      </p:pic>
      <p:pic>
        <p:nvPicPr>
          <p:cNvPr id="7" name="6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"/>
            <a:ext cx="1000100" cy="1008504"/>
          </a:xfrm>
          <a:prstGeom prst="rect">
            <a:avLst/>
          </a:prstGeom>
        </p:spPr>
      </p:pic>
      <p:pic>
        <p:nvPicPr>
          <p:cNvPr id="8" name="7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134996"/>
            <a:ext cx="1000100" cy="1008504"/>
          </a:xfrm>
          <a:prstGeom prst="rect">
            <a:avLst/>
          </a:prstGeom>
        </p:spPr>
      </p:pic>
      <p:pic>
        <p:nvPicPr>
          <p:cNvPr id="9" name="8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143900" y="1571618"/>
            <a:ext cx="1000100" cy="1008504"/>
          </a:xfrm>
          <a:prstGeom prst="rect">
            <a:avLst/>
          </a:prstGeom>
        </p:spPr>
      </p:pic>
      <p:pic>
        <p:nvPicPr>
          <p:cNvPr id="10" name="9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143900" y="2643188"/>
            <a:ext cx="1000100" cy="1008504"/>
          </a:xfrm>
          <a:prstGeom prst="rect">
            <a:avLst/>
          </a:prstGeom>
        </p:spPr>
      </p:pic>
      <p:pic>
        <p:nvPicPr>
          <p:cNvPr id="11" name="10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142976" y="714362"/>
            <a:ext cx="1000100" cy="1008504"/>
          </a:xfrm>
          <a:prstGeom prst="rect">
            <a:avLst/>
          </a:prstGeom>
        </p:spPr>
      </p:pic>
      <p:pic>
        <p:nvPicPr>
          <p:cNvPr id="12" name="11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071538" y="3571882"/>
            <a:ext cx="1000100" cy="1008504"/>
          </a:xfrm>
          <a:prstGeom prst="rect">
            <a:avLst/>
          </a:prstGeom>
        </p:spPr>
      </p:pic>
      <p:pic>
        <p:nvPicPr>
          <p:cNvPr id="13" name="12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1214428"/>
            <a:ext cx="1000100" cy="1008504"/>
          </a:xfrm>
          <a:prstGeom prst="rect">
            <a:avLst/>
          </a:prstGeom>
        </p:spPr>
      </p:pic>
      <p:pic>
        <p:nvPicPr>
          <p:cNvPr id="14" name="13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3214692"/>
            <a:ext cx="1000100" cy="1008504"/>
          </a:xfrm>
          <a:prstGeom prst="rect">
            <a:avLst/>
          </a:prstGeom>
        </p:spPr>
      </p:pic>
      <p:pic>
        <p:nvPicPr>
          <p:cNvPr id="15" name="14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214678" y="1571618"/>
            <a:ext cx="1000100" cy="1008504"/>
          </a:xfrm>
          <a:prstGeom prst="rect">
            <a:avLst/>
          </a:prstGeom>
        </p:spPr>
      </p:pic>
      <p:pic>
        <p:nvPicPr>
          <p:cNvPr id="16" name="15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286116" y="2857502"/>
            <a:ext cx="1000100" cy="1008504"/>
          </a:xfrm>
          <a:prstGeom prst="rect">
            <a:avLst/>
          </a:prstGeom>
        </p:spPr>
      </p:pic>
      <p:pic>
        <p:nvPicPr>
          <p:cNvPr id="17" name="16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57686" y="1643056"/>
            <a:ext cx="1000100" cy="1008504"/>
          </a:xfrm>
          <a:prstGeom prst="rect">
            <a:avLst/>
          </a:prstGeom>
        </p:spPr>
      </p:pic>
      <p:pic>
        <p:nvPicPr>
          <p:cNvPr id="18" name="17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57686" y="2714626"/>
            <a:ext cx="1000100" cy="1008504"/>
          </a:xfrm>
          <a:prstGeom prst="rect">
            <a:avLst/>
          </a:prstGeom>
        </p:spPr>
      </p:pic>
      <p:pic>
        <p:nvPicPr>
          <p:cNvPr id="19" name="18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500694" y="1643056"/>
            <a:ext cx="1000100" cy="1008504"/>
          </a:xfrm>
          <a:prstGeom prst="rect">
            <a:avLst/>
          </a:prstGeom>
        </p:spPr>
      </p:pic>
      <p:pic>
        <p:nvPicPr>
          <p:cNvPr id="20" name="19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572132" y="2643188"/>
            <a:ext cx="1000100" cy="1008504"/>
          </a:xfrm>
          <a:prstGeom prst="rect">
            <a:avLst/>
          </a:prstGeom>
        </p:spPr>
      </p:pic>
      <p:pic>
        <p:nvPicPr>
          <p:cNvPr id="21" name="20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29454" y="1643056"/>
            <a:ext cx="1000100" cy="1008504"/>
          </a:xfrm>
          <a:prstGeom prst="rect">
            <a:avLst/>
          </a:prstGeom>
        </p:spPr>
      </p:pic>
      <p:pic>
        <p:nvPicPr>
          <p:cNvPr id="22" name="21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29454" y="2643188"/>
            <a:ext cx="1000100" cy="1008504"/>
          </a:xfrm>
          <a:prstGeom prst="rect">
            <a:avLst/>
          </a:prstGeom>
        </p:spPr>
      </p:pic>
      <p:pic>
        <p:nvPicPr>
          <p:cNvPr id="24" name="3 Marcador de contenido" descr="2734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c3b2586b507c4123dd82a957c9eb44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142976" y="928676"/>
            <a:ext cx="70723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>
                <a:solidFill>
                  <a:srgbClr val="FFFF00"/>
                </a:solidFill>
              </a:rPr>
              <a:t>Hoy me ha venido esta idea al escuchar la canción “Color Esperanza” de Diego Torres. Es una canción llena de mensajes y consejos, pero hoy me doy cuenta de su mensaje principal: actúa como el </a:t>
            </a:r>
            <a:r>
              <a:rPr lang="es-PE" sz="2000" i="1" dirty="0" smtClean="0">
                <a:solidFill>
                  <a:srgbClr val="FFFF00"/>
                </a:solidFill>
              </a:rPr>
              <a:t>protagonista</a:t>
            </a:r>
            <a:r>
              <a:rPr lang="es-PE" sz="2000" dirty="0" smtClean="0">
                <a:solidFill>
                  <a:srgbClr val="FFFF00"/>
                </a:solidFill>
              </a:rPr>
              <a:t> que eres de tu vida. </a:t>
            </a:r>
          </a:p>
          <a:p>
            <a:endParaRPr lang="es-PE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C1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ntasy-women_481041-1680x105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bstract-colorful-company-shape-logo-017E1F7112-seeklogo.com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" y="1"/>
            <a:ext cx="1049382" cy="1071552"/>
          </a:xfrm>
          <a:prstGeom prst="rect">
            <a:avLst/>
          </a:prstGeom>
        </p:spPr>
      </p:pic>
      <p:pic>
        <p:nvPicPr>
          <p:cNvPr id="5" name="4 Imagen" descr="abstract-colorful-company-shape-logo-017E1F7112-seeklogo.com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094618" y="0"/>
            <a:ext cx="1049382" cy="1071552"/>
          </a:xfrm>
          <a:prstGeom prst="rect">
            <a:avLst/>
          </a:prstGeom>
        </p:spPr>
      </p:pic>
      <p:pic>
        <p:nvPicPr>
          <p:cNvPr id="6" name="5 Imagen" descr="abstract-colorful-company-shape-logo-017E1F7112-seeklogo.com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4071948"/>
            <a:ext cx="1049382" cy="1071552"/>
          </a:xfrm>
          <a:prstGeom prst="rect">
            <a:avLst/>
          </a:prstGeom>
        </p:spPr>
      </p:pic>
      <p:pic>
        <p:nvPicPr>
          <p:cNvPr id="7" name="6 Imagen" descr="abstract-colorful-company-shape-logo-017E1F7112-seeklogo.com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094618" y="4071948"/>
            <a:ext cx="1049382" cy="1071552"/>
          </a:xfrm>
          <a:prstGeom prst="rect">
            <a:avLst/>
          </a:prstGeom>
        </p:spPr>
      </p:pic>
      <p:pic>
        <p:nvPicPr>
          <p:cNvPr id="8" name="7 Imagen" descr="abstract-colorful-company-shape-logo-017E1F7112-seeklogo.com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12A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1714494"/>
            <a:ext cx="1049382" cy="1071552"/>
          </a:xfrm>
          <a:prstGeom prst="rect">
            <a:avLst/>
          </a:prstGeom>
        </p:spPr>
      </p:pic>
      <p:pic>
        <p:nvPicPr>
          <p:cNvPr id="9" name="8 Imagen" descr="abstract-colorful-company-shape-logo-017E1F7112-seeklogo.com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12A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2786064"/>
            <a:ext cx="1049382" cy="1071552"/>
          </a:xfrm>
          <a:prstGeom prst="rect">
            <a:avLst/>
          </a:prstGeom>
        </p:spPr>
      </p:pic>
      <p:pic>
        <p:nvPicPr>
          <p:cNvPr id="10" name="9 Imagen" descr="abstract-colorful-company-shape-logo-017E1F7112-seeklogo.com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12A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1785932"/>
            <a:ext cx="1049382" cy="1071552"/>
          </a:xfrm>
          <a:prstGeom prst="rect">
            <a:avLst/>
          </a:prstGeom>
        </p:spPr>
      </p:pic>
      <p:pic>
        <p:nvPicPr>
          <p:cNvPr id="11" name="10 Imagen" descr="abstract-colorful-company-shape-logo-017E1F7112-seeklogo.com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12A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2857502"/>
            <a:ext cx="1049382" cy="1071552"/>
          </a:xfrm>
          <a:prstGeom prst="rect">
            <a:avLst/>
          </a:prstGeom>
        </p:spPr>
      </p:pic>
      <p:pic>
        <p:nvPicPr>
          <p:cNvPr id="12" name="11 Imagen" descr="abstract-colorful-company-shape-logo-017E1F7112-seeklogo.com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12A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3714758"/>
            <a:ext cx="1049382" cy="1071552"/>
          </a:xfrm>
          <a:prstGeom prst="rect">
            <a:avLst/>
          </a:prstGeom>
        </p:spPr>
      </p:pic>
      <p:pic>
        <p:nvPicPr>
          <p:cNvPr id="13" name="12 Imagen" descr="abstract-colorful-company-shape-logo-017E1F7112-seeklogo.com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357422" y="3286130"/>
            <a:ext cx="1049382" cy="1071552"/>
          </a:xfrm>
          <a:prstGeom prst="rect">
            <a:avLst/>
          </a:prstGeom>
        </p:spPr>
      </p:pic>
      <p:pic>
        <p:nvPicPr>
          <p:cNvPr id="14" name="13 Imagen" descr="abstract-colorful-company-shape-logo-017E1F7112-seeklogo.com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572132" y="3214692"/>
            <a:ext cx="1049382" cy="1071552"/>
          </a:xfrm>
          <a:prstGeom prst="rect">
            <a:avLst/>
          </a:prstGeom>
        </p:spPr>
      </p:pic>
      <p:pic>
        <p:nvPicPr>
          <p:cNvPr id="15" name="14 Imagen" descr="abstract-colorful-company-shape-logo-017E1F7112-seeklogo.com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12A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86578" y="3643320"/>
            <a:ext cx="1049382" cy="1071552"/>
          </a:xfrm>
          <a:prstGeom prst="rect">
            <a:avLst/>
          </a:prstGeom>
        </p:spPr>
      </p:pic>
      <p:pic>
        <p:nvPicPr>
          <p:cNvPr id="16" name="15 Imagen" descr="abstract-colorful-company-shape-logo-017E1F7112-seeklogo.com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786446" y="1285866"/>
            <a:ext cx="1049382" cy="1071552"/>
          </a:xfrm>
          <a:prstGeom prst="rect">
            <a:avLst/>
          </a:prstGeom>
        </p:spPr>
      </p:pic>
      <p:pic>
        <p:nvPicPr>
          <p:cNvPr id="17" name="16 Imagen" descr="abstract-colorful-company-shape-logo-017E1F7112-seeklogo.com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12A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00892" y="714362"/>
            <a:ext cx="1049382" cy="1071552"/>
          </a:xfrm>
          <a:prstGeom prst="rect">
            <a:avLst/>
          </a:prstGeom>
        </p:spPr>
      </p:pic>
      <p:pic>
        <p:nvPicPr>
          <p:cNvPr id="18" name="17 Imagen" descr="abstract-colorful-company-shape-logo-017E1F7112-seeklogo.com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12A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785800"/>
            <a:ext cx="1049382" cy="1071552"/>
          </a:xfrm>
          <a:prstGeom prst="rect">
            <a:avLst/>
          </a:prstGeom>
        </p:spPr>
      </p:pic>
      <p:pic>
        <p:nvPicPr>
          <p:cNvPr id="19" name="18 Imagen" descr="abstract-colorful-company-shape-logo-017E1F7112-seeklogo.com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285984" y="1357304"/>
            <a:ext cx="1049382" cy="1071552"/>
          </a:xfrm>
          <a:prstGeom prst="rect">
            <a:avLst/>
          </a:prstGeom>
        </p:spPr>
      </p:pic>
      <p:pic>
        <p:nvPicPr>
          <p:cNvPr id="20" name="19 Imagen" descr="Fantasy-women_481041-1680x105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412AF">
                <a:shade val="67500"/>
                <a:satMod val="115000"/>
              </a:srgbClr>
            </a:gs>
            <a:gs pos="100000">
              <a:srgbClr val="C412A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89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9" name="8 Imagen" descr="abstract-colorful-style-logo-7F4C07C39D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714744" y="0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bstract-colorful-style-logo-7F4C07C39D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0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bstract-colorful-style-logo-7F4C07C39D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4325585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bstract-colorful-style-logo-7F4C07C39D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310456" y="4325585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bstract-colorful-style-logo-7F4C07C39D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215206" y="3786196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bstract-colorful-style-logo-7F4C07C39D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214414" y="3857634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bstract-colorful-style-logo-7F4C07C39D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215074" y="3214692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abstract-colorful-style-logo-7F4C07C39D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14546" y="3357568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abstract-colorful-style-logo-7F4C07C39D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857488" y="2571750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abstract-colorful-style-logo-7F4C07C39D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500694" y="2571750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abstract-colorful-style-logo-7F4C07C39D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286116" y="1714494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abstract-colorful-style-logo-7F4C07C39D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786314" y="1785932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abstract-colorful-style-logo-7F4C07C39D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643438" y="857238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abstract-colorful-style-logo-7F4C07C39D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643306" y="857238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13289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d7a1db0522e3b7c7bd00c51fc2229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6215074" y="1214428"/>
            <a:ext cx="26432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>
                <a:solidFill>
                  <a:srgbClr val="002060"/>
                </a:solidFill>
              </a:rPr>
              <a:t>Está en nuestra mano hacer que nuestra vida merezca la pena ser vivida. </a:t>
            </a:r>
          </a:p>
          <a:p>
            <a:endParaRPr lang="es-PE" sz="2000" dirty="0">
              <a:solidFill>
                <a:srgbClr val="00206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572001" y="3071816"/>
            <a:ext cx="40719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>
                <a:solidFill>
                  <a:srgbClr val="002060"/>
                </a:solidFill>
              </a:rPr>
              <a:t>En la medida en que tomemos conciencia de ello y </a:t>
            </a:r>
            <a:r>
              <a:rPr lang="es-PE" sz="2000" i="1" dirty="0" smtClean="0">
                <a:solidFill>
                  <a:srgbClr val="002060"/>
                </a:solidFill>
              </a:rPr>
              <a:t>actuemos</a:t>
            </a:r>
            <a:r>
              <a:rPr lang="es-PE" sz="2000" dirty="0" smtClean="0">
                <a:solidFill>
                  <a:srgbClr val="002060"/>
                </a:solidFill>
              </a:rPr>
              <a:t> en consecuencia, nos daremos cuenta de que podemos cambiar las cosas, al menos aquellas que nos afectan directamente.</a:t>
            </a:r>
            <a:endParaRPr lang="es-PE" sz="2000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p10149982-4k-coloured-hair-wallpaper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lorful-company-shape-logo-5EF671B898-seeklogo.com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1" y="1571618"/>
            <a:ext cx="1001060" cy="996745"/>
          </a:xfrm>
          <a:prstGeom prst="rect">
            <a:avLst/>
          </a:prstGeom>
        </p:spPr>
      </p:pic>
      <p:pic>
        <p:nvPicPr>
          <p:cNvPr id="5" name="4 Imagen" descr="colorful-company-shape-logo-5EF671B898-seeklogo.com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0" y="2571750"/>
            <a:ext cx="1001060" cy="996745"/>
          </a:xfrm>
          <a:prstGeom prst="rect">
            <a:avLst/>
          </a:prstGeom>
        </p:spPr>
      </p:pic>
      <p:pic>
        <p:nvPicPr>
          <p:cNvPr id="6" name="5 Imagen" descr="colorful-company-shape-logo-5EF671B898-seeklogo.com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8142940" y="1571618"/>
            <a:ext cx="1001060" cy="996745"/>
          </a:xfrm>
          <a:prstGeom prst="rect">
            <a:avLst/>
          </a:prstGeom>
        </p:spPr>
      </p:pic>
      <p:pic>
        <p:nvPicPr>
          <p:cNvPr id="7" name="6 Imagen" descr="colorful-company-shape-logo-5EF671B898-seeklogo.com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8142939" y="2571750"/>
            <a:ext cx="1001060" cy="996745"/>
          </a:xfrm>
          <a:prstGeom prst="rect">
            <a:avLst/>
          </a:prstGeom>
        </p:spPr>
      </p:pic>
      <p:pic>
        <p:nvPicPr>
          <p:cNvPr id="8" name="7 Imagen" descr="colorful-company-shape-logo-5EF671B898-seeklogo.com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1000101" y="1571618"/>
            <a:ext cx="1001060" cy="996745"/>
          </a:xfrm>
          <a:prstGeom prst="rect">
            <a:avLst/>
          </a:prstGeom>
        </p:spPr>
      </p:pic>
      <p:pic>
        <p:nvPicPr>
          <p:cNvPr id="9" name="8 Imagen" descr="colorful-company-shape-logo-5EF671B898-seeklogo.com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1000100" y="2571750"/>
            <a:ext cx="1001060" cy="996745"/>
          </a:xfrm>
          <a:prstGeom prst="rect">
            <a:avLst/>
          </a:prstGeom>
        </p:spPr>
      </p:pic>
      <p:pic>
        <p:nvPicPr>
          <p:cNvPr id="10" name="9 Imagen" descr="colorful-company-shape-logo-5EF671B898-seeklogo.com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2000265" y="1571618"/>
            <a:ext cx="1001060" cy="996745"/>
          </a:xfrm>
          <a:prstGeom prst="rect">
            <a:avLst/>
          </a:prstGeom>
        </p:spPr>
      </p:pic>
      <p:pic>
        <p:nvPicPr>
          <p:cNvPr id="11" name="10 Imagen" descr="colorful-company-shape-logo-5EF671B898-seeklogo.com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2000264" y="2571750"/>
            <a:ext cx="1001060" cy="996745"/>
          </a:xfrm>
          <a:prstGeom prst="rect">
            <a:avLst/>
          </a:prstGeom>
        </p:spPr>
      </p:pic>
      <p:pic>
        <p:nvPicPr>
          <p:cNvPr id="12" name="11 Imagen" descr="colorful-company-shape-logo-5EF671B898-seeklogo.com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000365" y="1571618"/>
            <a:ext cx="1001060" cy="996745"/>
          </a:xfrm>
          <a:prstGeom prst="rect">
            <a:avLst/>
          </a:prstGeom>
        </p:spPr>
      </p:pic>
      <p:pic>
        <p:nvPicPr>
          <p:cNvPr id="13" name="12 Imagen" descr="colorful-company-shape-logo-5EF671B898-seeklogo.com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000364" y="2571750"/>
            <a:ext cx="1001060" cy="996745"/>
          </a:xfrm>
          <a:prstGeom prst="rect">
            <a:avLst/>
          </a:prstGeom>
        </p:spPr>
      </p:pic>
      <p:pic>
        <p:nvPicPr>
          <p:cNvPr id="14" name="13 Imagen" descr="colorful-company-shape-logo-5EF671B898-seeklogo.com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000529" y="1571618"/>
            <a:ext cx="1001060" cy="996745"/>
          </a:xfrm>
          <a:prstGeom prst="rect">
            <a:avLst/>
          </a:prstGeom>
        </p:spPr>
      </p:pic>
      <p:pic>
        <p:nvPicPr>
          <p:cNvPr id="15" name="14 Imagen" descr="colorful-company-shape-logo-5EF671B898-seeklogo.com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000528" y="2571750"/>
            <a:ext cx="1001060" cy="996745"/>
          </a:xfrm>
          <a:prstGeom prst="rect">
            <a:avLst/>
          </a:prstGeom>
        </p:spPr>
      </p:pic>
      <p:pic>
        <p:nvPicPr>
          <p:cNvPr id="16" name="15 Imagen" descr="colorful-company-shape-logo-5EF671B898-seeklogo.com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000629" y="1571618"/>
            <a:ext cx="1001060" cy="996745"/>
          </a:xfrm>
          <a:prstGeom prst="rect">
            <a:avLst/>
          </a:prstGeom>
        </p:spPr>
      </p:pic>
      <p:pic>
        <p:nvPicPr>
          <p:cNvPr id="17" name="16 Imagen" descr="colorful-company-shape-logo-5EF671B898-seeklogo.com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000628" y="2571750"/>
            <a:ext cx="1001060" cy="996745"/>
          </a:xfrm>
          <a:prstGeom prst="rect">
            <a:avLst/>
          </a:prstGeom>
        </p:spPr>
      </p:pic>
      <p:pic>
        <p:nvPicPr>
          <p:cNvPr id="18" name="17 Imagen" descr="colorful-company-shape-logo-5EF671B898-seeklogo.com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6000793" y="1571618"/>
            <a:ext cx="1001060" cy="996745"/>
          </a:xfrm>
          <a:prstGeom prst="rect">
            <a:avLst/>
          </a:prstGeom>
        </p:spPr>
      </p:pic>
      <p:pic>
        <p:nvPicPr>
          <p:cNvPr id="19" name="18 Imagen" descr="colorful-company-shape-logo-5EF671B898-seeklogo.com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6000792" y="2571750"/>
            <a:ext cx="1001060" cy="996745"/>
          </a:xfrm>
          <a:prstGeom prst="rect">
            <a:avLst/>
          </a:prstGeom>
        </p:spPr>
      </p:pic>
      <p:pic>
        <p:nvPicPr>
          <p:cNvPr id="20" name="19 Imagen" descr="colorful-company-shape-logo-5EF671B898-seeklogo.com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7072331" y="1571618"/>
            <a:ext cx="1001060" cy="996745"/>
          </a:xfrm>
          <a:prstGeom prst="rect">
            <a:avLst/>
          </a:prstGeom>
        </p:spPr>
      </p:pic>
      <p:pic>
        <p:nvPicPr>
          <p:cNvPr id="21" name="20 Imagen" descr="colorful-company-shape-logo-5EF671B898-seeklogo.com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7072330" y="2571750"/>
            <a:ext cx="1001060" cy="996745"/>
          </a:xfrm>
          <a:prstGeom prst="rect">
            <a:avLst/>
          </a:prstGeom>
        </p:spPr>
      </p:pic>
      <p:pic>
        <p:nvPicPr>
          <p:cNvPr id="22" name="21 Imagen" descr="wp10149982-4k-coloured-hair-wallpaper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0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2" dur="3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1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3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7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9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1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3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5" dur="3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7" dur="3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9" dur="3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1" dur="3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3" dur="3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rgbClr val="FF000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-girl-magical-skirt-creative-picture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red-wave-company-logo-05004F3F93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520189" y="0"/>
            <a:ext cx="1218464" cy="857238"/>
          </a:xfrm>
          <a:prstGeom prst="rect">
            <a:avLst/>
          </a:prstGeom>
        </p:spPr>
      </p:pic>
      <p:pic>
        <p:nvPicPr>
          <p:cNvPr id="5" name="4 Imagen" descr="red-wave-company-logo-05004F3F93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flipH="1">
            <a:off x="4429124" y="0"/>
            <a:ext cx="1214446" cy="857238"/>
          </a:xfrm>
          <a:prstGeom prst="rect">
            <a:avLst/>
          </a:prstGeom>
        </p:spPr>
      </p:pic>
      <p:pic>
        <p:nvPicPr>
          <p:cNvPr id="6" name="5 Imagen" descr="red-wave-company-logo-05004F3F93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520189" y="642924"/>
            <a:ext cx="1218464" cy="857238"/>
          </a:xfrm>
          <a:prstGeom prst="rect">
            <a:avLst/>
          </a:prstGeom>
        </p:spPr>
      </p:pic>
      <p:pic>
        <p:nvPicPr>
          <p:cNvPr id="7" name="6 Imagen" descr="red-wave-company-logo-05004F3F93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flipH="1">
            <a:off x="4429124" y="642924"/>
            <a:ext cx="1214446" cy="857238"/>
          </a:xfrm>
          <a:prstGeom prst="rect">
            <a:avLst/>
          </a:prstGeom>
        </p:spPr>
      </p:pic>
      <p:pic>
        <p:nvPicPr>
          <p:cNvPr id="8" name="7 Imagen" descr="red-wave-company-logo-05004F3F93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520189" y="1285884"/>
            <a:ext cx="1218464" cy="857238"/>
          </a:xfrm>
          <a:prstGeom prst="rect">
            <a:avLst/>
          </a:prstGeom>
        </p:spPr>
      </p:pic>
      <p:pic>
        <p:nvPicPr>
          <p:cNvPr id="9" name="8 Imagen" descr="red-wave-company-logo-05004F3F93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flipH="1">
            <a:off x="4429124" y="1285884"/>
            <a:ext cx="1214446" cy="857238"/>
          </a:xfrm>
          <a:prstGeom prst="rect">
            <a:avLst/>
          </a:prstGeom>
        </p:spPr>
      </p:pic>
      <p:pic>
        <p:nvPicPr>
          <p:cNvPr id="10" name="9 Imagen" descr="red-wave-company-logo-05004F3F93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520189" y="1928808"/>
            <a:ext cx="1218464" cy="857238"/>
          </a:xfrm>
          <a:prstGeom prst="rect">
            <a:avLst/>
          </a:prstGeom>
        </p:spPr>
      </p:pic>
      <p:pic>
        <p:nvPicPr>
          <p:cNvPr id="11" name="10 Imagen" descr="red-wave-company-logo-05004F3F93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flipH="1">
            <a:off x="4429124" y="1928808"/>
            <a:ext cx="1214446" cy="857238"/>
          </a:xfrm>
          <a:prstGeom prst="rect">
            <a:avLst/>
          </a:prstGeom>
        </p:spPr>
      </p:pic>
      <p:pic>
        <p:nvPicPr>
          <p:cNvPr id="12" name="11 Imagen" descr="red-wave-company-logo-05004F3F93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520189" y="2357454"/>
            <a:ext cx="1218464" cy="857238"/>
          </a:xfrm>
          <a:prstGeom prst="rect">
            <a:avLst/>
          </a:prstGeom>
        </p:spPr>
      </p:pic>
      <p:pic>
        <p:nvPicPr>
          <p:cNvPr id="13" name="12 Imagen" descr="red-wave-company-logo-05004F3F93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flipH="1">
            <a:off x="4429124" y="2357454"/>
            <a:ext cx="1214446" cy="857238"/>
          </a:xfrm>
          <a:prstGeom prst="rect">
            <a:avLst/>
          </a:prstGeom>
        </p:spPr>
      </p:pic>
      <p:pic>
        <p:nvPicPr>
          <p:cNvPr id="14" name="13 Imagen" descr="red-wave-company-logo-05004F3F93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520189" y="3000378"/>
            <a:ext cx="1218464" cy="857238"/>
          </a:xfrm>
          <a:prstGeom prst="rect">
            <a:avLst/>
          </a:prstGeom>
        </p:spPr>
      </p:pic>
      <p:pic>
        <p:nvPicPr>
          <p:cNvPr id="15" name="14 Imagen" descr="red-wave-company-logo-05004F3F93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flipH="1">
            <a:off x="4429124" y="3000378"/>
            <a:ext cx="1214446" cy="857238"/>
          </a:xfrm>
          <a:prstGeom prst="rect">
            <a:avLst/>
          </a:prstGeom>
        </p:spPr>
      </p:pic>
      <p:pic>
        <p:nvPicPr>
          <p:cNvPr id="16" name="15 Imagen" descr="red-wave-company-logo-05004F3F93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520189" y="3643338"/>
            <a:ext cx="1218464" cy="857238"/>
          </a:xfrm>
          <a:prstGeom prst="rect">
            <a:avLst/>
          </a:prstGeom>
        </p:spPr>
      </p:pic>
      <p:pic>
        <p:nvPicPr>
          <p:cNvPr id="17" name="16 Imagen" descr="red-wave-company-logo-05004F3F93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flipH="1">
            <a:off x="4429124" y="3643338"/>
            <a:ext cx="1214446" cy="857238"/>
          </a:xfrm>
          <a:prstGeom prst="rect">
            <a:avLst/>
          </a:prstGeom>
        </p:spPr>
      </p:pic>
      <p:pic>
        <p:nvPicPr>
          <p:cNvPr id="18" name="17 Imagen" descr="red-wave-company-logo-05004F3F93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520189" y="4286262"/>
            <a:ext cx="1218464" cy="857238"/>
          </a:xfrm>
          <a:prstGeom prst="rect">
            <a:avLst/>
          </a:prstGeom>
        </p:spPr>
      </p:pic>
      <p:pic>
        <p:nvPicPr>
          <p:cNvPr id="19" name="18 Imagen" descr="red-wave-company-logo-05004F3F93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flipH="1">
            <a:off x="4429124" y="4286262"/>
            <a:ext cx="1214446" cy="857238"/>
          </a:xfrm>
          <a:prstGeom prst="rect">
            <a:avLst/>
          </a:prstGeom>
        </p:spPr>
      </p:pic>
      <p:pic>
        <p:nvPicPr>
          <p:cNvPr id="20" name="19 Imagen" descr="Beautiful-girl-magical-skirt-creative-picture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4b4de2e9a55ba5fead97561eafbd6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786182" y="785800"/>
            <a:ext cx="47149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>
                <a:solidFill>
                  <a:srgbClr val="27C3C3"/>
                </a:solidFill>
              </a:rPr>
              <a:t>Algunas veces pensamos que esos cambios deben ser cambios “físicos” como cuando te vas de un sitio que no te gusta. </a:t>
            </a:r>
          </a:p>
          <a:p>
            <a:r>
              <a:rPr lang="es-PE" sz="2000" dirty="0" smtClean="0">
                <a:solidFill>
                  <a:srgbClr val="27C3C3"/>
                </a:solidFill>
              </a:rPr>
              <a:t>Pero hay veces que uno debe permanecer donde estás a pesar de sentirte incómodo y lo que puede cambiar es tu percepción sobre eso que estás viviendo. </a:t>
            </a:r>
          </a:p>
          <a:p>
            <a:endParaRPr lang="es-PE" sz="2000" dirty="0">
              <a:solidFill>
                <a:srgbClr val="27C3C3"/>
              </a:solidFill>
            </a:endParaRPr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shion-girl-colorful-hair-makeup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abstract-drop-logo-5E58491026-seeklogo.com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 rot="10800000">
            <a:off x="3857620" y="857238"/>
            <a:ext cx="1238423" cy="1785950"/>
          </a:xfrm>
          <a:prstGeom prst="rect">
            <a:avLst/>
          </a:prstGeom>
        </p:spPr>
      </p:pic>
      <p:pic>
        <p:nvPicPr>
          <p:cNvPr id="7" name="6 Imagen" descr="abstract-drop-logo-5E58491026-seeklogo.com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 rot="15863660">
            <a:off x="4747042" y="1720624"/>
            <a:ext cx="1238423" cy="1785950"/>
          </a:xfrm>
          <a:prstGeom prst="rect">
            <a:avLst/>
          </a:prstGeom>
        </p:spPr>
      </p:pic>
      <p:pic>
        <p:nvPicPr>
          <p:cNvPr id="8" name="7 Imagen" descr="abstract-drop-logo-5E58491026-seeklogo.com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>
            <a:off x="3929058" y="2714626"/>
            <a:ext cx="1238423" cy="1785950"/>
          </a:xfrm>
          <a:prstGeom prst="rect">
            <a:avLst/>
          </a:prstGeom>
        </p:spPr>
      </p:pic>
      <p:pic>
        <p:nvPicPr>
          <p:cNvPr id="9" name="8 Imagen" descr="abstract-drop-logo-5E58491026-seeklogo.com.png"/>
          <p:cNvPicPr>
            <a:picLocks noChangeAspect="1"/>
          </p:cNvPicPr>
          <p:nvPr/>
        </p:nvPicPr>
        <p:blipFill>
          <a:blip r:embed="rId3">
            <a:lum bright="-30000" contrast="40000"/>
          </a:blip>
          <a:stretch>
            <a:fillRect/>
          </a:stretch>
        </p:blipFill>
        <p:spPr>
          <a:xfrm rot="5806887">
            <a:off x="3055246" y="1756157"/>
            <a:ext cx="1238423" cy="1785950"/>
          </a:xfrm>
          <a:prstGeom prst="rect">
            <a:avLst/>
          </a:prstGeom>
        </p:spPr>
      </p:pic>
      <p:pic>
        <p:nvPicPr>
          <p:cNvPr id="10" name="9 Imagen" descr="abstract-drop-logo-5E58491026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661586">
            <a:off x="4601353" y="1166141"/>
            <a:ext cx="1238423" cy="1785950"/>
          </a:xfrm>
          <a:prstGeom prst="rect">
            <a:avLst/>
          </a:prstGeom>
        </p:spPr>
      </p:pic>
      <p:pic>
        <p:nvPicPr>
          <p:cNvPr id="11" name="10 Imagen" descr="abstract-drop-logo-5E58491026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478341">
            <a:off x="4474491" y="2479618"/>
            <a:ext cx="1238423" cy="1785950"/>
          </a:xfrm>
          <a:prstGeom prst="rect">
            <a:avLst/>
          </a:prstGeom>
        </p:spPr>
      </p:pic>
      <p:pic>
        <p:nvPicPr>
          <p:cNvPr id="12" name="11 Imagen" descr="abstract-drop-logo-5E58491026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119069">
            <a:off x="3251720" y="2430826"/>
            <a:ext cx="1238423" cy="1785950"/>
          </a:xfrm>
          <a:prstGeom prst="rect">
            <a:avLst/>
          </a:prstGeom>
        </p:spPr>
      </p:pic>
      <p:pic>
        <p:nvPicPr>
          <p:cNvPr id="13" name="12 Imagen" descr="abstract-drop-logo-5E58491026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754019">
            <a:off x="3537407" y="1193730"/>
            <a:ext cx="1238423" cy="1785950"/>
          </a:xfrm>
          <a:prstGeom prst="rect">
            <a:avLst/>
          </a:prstGeom>
        </p:spPr>
      </p:pic>
      <p:pic>
        <p:nvPicPr>
          <p:cNvPr id="14" name="13 Imagen" descr="Fashion-girl-colorful-hair-makeup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81302"/>
            </a:gs>
            <a:gs pos="50000">
              <a:srgbClr val="B0602E">
                <a:shade val="67500"/>
                <a:satMod val="115000"/>
              </a:srgbClr>
            </a:gs>
            <a:gs pos="100000">
              <a:srgbClr val="B0602E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blondynka-wsrod-kwiatow-w-graf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3071802" y="0"/>
            <a:ext cx="1451019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1620815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071802" y="1428742"/>
            <a:ext cx="1451019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flipH="1">
            <a:off x="4572000" y="1428742"/>
            <a:ext cx="1620815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>
            <a:off x="3071802" y="2714644"/>
            <a:ext cx="1451019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2714644"/>
            <a:ext cx="1620815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071802" y="4143386"/>
            <a:ext cx="1451019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40000" contrast="40000"/>
          </a:blip>
          <a:stretch>
            <a:fillRect/>
          </a:stretch>
        </p:blipFill>
        <p:spPr>
          <a:xfrm flipH="1">
            <a:off x="4572000" y="4143386"/>
            <a:ext cx="1620815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tapeta-blondynka-wsrod-kwiatow-w-graf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2d8bf176085d44b99c2799838d198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8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488" y="1285866"/>
            <a:ext cx="550072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>
                <a:solidFill>
                  <a:srgbClr val="512373"/>
                </a:solidFill>
              </a:rPr>
              <a:t>Hay una pregunta poderosa cuando nos encontramos con un obstáculo o circunstancia que no entendemos, en la dificultad, siempre hay una enseñanza. </a:t>
            </a:r>
          </a:p>
          <a:p>
            <a:endParaRPr lang="es-PE" sz="2000" dirty="0" smtClean="0">
              <a:solidFill>
                <a:srgbClr val="512373"/>
              </a:solidFill>
            </a:endParaRPr>
          </a:p>
          <a:p>
            <a:r>
              <a:rPr lang="es-PE" sz="2000" dirty="0" smtClean="0">
                <a:solidFill>
                  <a:srgbClr val="512373"/>
                </a:solidFill>
              </a:rPr>
              <a:t>Por lo tanto, está en tu mano percibir la vida como un actor secundario al que le pasan cosas y reacciona, o como el protagonista de tu vida que actúa y hace</a:t>
            </a:r>
            <a:r>
              <a:rPr lang="es-PE" sz="2000" i="1" dirty="0" smtClean="0">
                <a:solidFill>
                  <a:srgbClr val="512373"/>
                </a:solidFill>
              </a:rPr>
              <a:t> </a:t>
            </a:r>
            <a:r>
              <a:rPr lang="es-PE" sz="2000" dirty="0" smtClean="0">
                <a:solidFill>
                  <a:srgbClr val="512373"/>
                </a:solidFill>
              </a:rPr>
              <a:t>que pasen cosas</a:t>
            </a:r>
            <a:r>
              <a:rPr lang="es-PE" sz="2000" i="1" dirty="0" smtClean="0">
                <a:solidFill>
                  <a:srgbClr val="512373"/>
                </a:solidFill>
              </a:rPr>
              <a:t>.</a:t>
            </a:r>
            <a:endParaRPr lang="es-PE" sz="2000" dirty="0" smtClean="0">
              <a:solidFill>
                <a:srgbClr val="512373"/>
              </a:solidFill>
            </a:endParaRPr>
          </a:p>
          <a:p>
            <a:endParaRPr lang="es-PE" sz="2000" dirty="0">
              <a:solidFill>
                <a:srgbClr val="512373"/>
              </a:solidFill>
            </a:endParaRPr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607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bstract-logo-644964A155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4675050">
            <a:off x="4175701" y="1359426"/>
            <a:ext cx="1513997" cy="1144219"/>
          </a:xfrm>
          <a:prstGeom prst="rect">
            <a:avLst/>
          </a:prstGeom>
        </p:spPr>
      </p:pic>
      <p:pic>
        <p:nvPicPr>
          <p:cNvPr id="4" name="3 Imagen" descr="abstract-logo-644964A155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9845403">
            <a:off x="4699833" y="2400158"/>
            <a:ext cx="1513997" cy="1144219"/>
          </a:xfrm>
          <a:prstGeom prst="rect">
            <a:avLst/>
          </a:prstGeom>
        </p:spPr>
      </p:pic>
      <p:pic>
        <p:nvPicPr>
          <p:cNvPr id="5" name="4 Imagen" descr="abstract-logo-644964A155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5373917">
            <a:off x="3693576" y="3013922"/>
            <a:ext cx="1513997" cy="1144219"/>
          </a:xfrm>
          <a:prstGeom prst="rect">
            <a:avLst/>
          </a:prstGeom>
        </p:spPr>
      </p:pic>
      <p:pic>
        <p:nvPicPr>
          <p:cNvPr id="6" name="5 Imagen" descr="abstract-logo-644964A155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960833">
            <a:off x="3093075" y="1987446"/>
            <a:ext cx="1513997" cy="1144219"/>
          </a:xfrm>
          <a:prstGeom prst="rect">
            <a:avLst/>
          </a:prstGeom>
        </p:spPr>
      </p:pic>
      <p:pic>
        <p:nvPicPr>
          <p:cNvPr id="7" name="6 Imagen" descr="abstract-logo-644964A155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6827857">
            <a:off x="4643922" y="1708679"/>
            <a:ext cx="1513997" cy="1144219"/>
          </a:xfrm>
          <a:prstGeom prst="rect">
            <a:avLst/>
          </a:prstGeom>
        </p:spPr>
      </p:pic>
      <p:pic>
        <p:nvPicPr>
          <p:cNvPr id="8" name="7 Imagen" descr="abstract-logo-644964A155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3069105">
            <a:off x="4263728" y="2987183"/>
            <a:ext cx="1513997" cy="1144219"/>
          </a:xfrm>
          <a:prstGeom prst="rect">
            <a:avLst/>
          </a:prstGeom>
        </p:spPr>
      </p:pic>
      <p:pic>
        <p:nvPicPr>
          <p:cNvPr id="9" name="8 Imagen" descr="abstract-logo-644964A155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8142419">
            <a:off x="3131880" y="2588121"/>
            <a:ext cx="1513997" cy="1144219"/>
          </a:xfrm>
          <a:prstGeom prst="rect">
            <a:avLst/>
          </a:prstGeom>
        </p:spPr>
      </p:pic>
      <p:pic>
        <p:nvPicPr>
          <p:cNvPr id="10" name="9 Imagen" descr="abstract-logo-644964A155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940210">
            <a:off x="3546175" y="1459181"/>
            <a:ext cx="1513997" cy="1144219"/>
          </a:xfrm>
          <a:prstGeom prst="rect">
            <a:avLst/>
          </a:prstGeom>
        </p:spPr>
      </p:pic>
      <p:pic>
        <p:nvPicPr>
          <p:cNvPr id="11" name="10 Imagen" descr="11607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5130D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ziewczyna-z-kwiatami-we-wlosach-w-2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remolino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0"/>
            <a:ext cx="1142976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remolino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571868" y="4000524"/>
            <a:ext cx="1142976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remolino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572000" y="4000524"/>
            <a:ext cx="1071570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remolino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500562" y="2857502"/>
            <a:ext cx="1071570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emolino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8072430" y="0"/>
            <a:ext cx="1071570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emolino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5000628" y="1785932"/>
            <a:ext cx="1071570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emolino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6000760" y="714362"/>
            <a:ext cx="1071570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emolino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7000892" y="357172"/>
            <a:ext cx="1071570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emolino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071538" y="285734"/>
            <a:ext cx="1142976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emolino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071670" y="571486"/>
            <a:ext cx="1142976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emolino1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000364" y="1643056"/>
            <a:ext cx="1142976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emolino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357554" y="2857502"/>
            <a:ext cx="1142976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tapeta-dziewczyna-z-kwiatami-we-wlosach-w-2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66dc1326be953b6e1c86f9908513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20" y="2357436"/>
            <a:ext cx="43577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>
                <a:solidFill>
                  <a:srgbClr val="350C36"/>
                </a:solidFill>
              </a:rPr>
              <a:t>La esperanza es un sentimiento humano profundo que nos impulsa a mirar hacia el futuro con optimismo y confianza. </a:t>
            </a:r>
          </a:p>
          <a:p>
            <a:endParaRPr lang="es-PE" sz="2000" dirty="0" smtClean="0">
              <a:solidFill>
                <a:srgbClr val="350C36"/>
              </a:solidFill>
            </a:endParaRPr>
          </a:p>
          <a:p>
            <a:r>
              <a:rPr lang="es-PE" sz="2000" dirty="0" smtClean="0">
                <a:solidFill>
                  <a:srgbClr val="350C36"/>
                </a:solidFill>
              </a:rPr>
              <a:t>Es una fuerza motivadora que nos permite superar desafíos, mantener la perseverancia y encontrar significado en nuestras vidas.</a:t>
            </a:r>
            <a:endParaRPr lang="es-PE" sz="2000" dirty="0">
              <a:solidFill>
                <a:srgbClr val="350C36"/>
              </a:solidFill>
            </a:endParaRPr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41A18"/>
            </a:gs>
            <a:gs pos="50000">
              <a:srgbClr val="34D8C8">
                <a:shade val="67500"/>
                <a:satMod val="115000"/>
              </a:srgbClr>
            </a:gs>
            <a:gs pos="100000">
              <a:srgbClr val="34D8C8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D-wallpaper-splendor-love-models-lovely-love-four-seasons-beautiful-creative-pre-made-digital-art-fantasy-splendor-manipulation-love-weird-things-people-wear-girls-beloved-valentines-butterfly-design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254066" y="0"/>
            <a:ext cx="9398066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4 Imagen" descr="abstract-green-flower-logo-1B2272E77D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0" y="3944996"/>
            <a:ext cx="1214414" cy="119850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5 Imagen" descr="abstract-green-flower-logo-1B2272E77D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8286776" y="-428646"/>
            <a:ext cx="1214414" cy="119850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7" name="6 Imagen" descr="abstract-green-flower-logo-1B2272E77D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7215206" y="357172"/>
            <a:ext cx="1214414" cy="119850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8" name="7 Imagen" descr="abstract-green-flower-logo-1B2272E77D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1500166" y="3357568"/>
            <a:ext cx="1214414" cy="119850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9" name="8 Imagen" descr="abstract-green-flower-logo-1B2272E77D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2786050" y="2928940"/>
            <a:ext cx="1214414" cy="119850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0" name="9 Imagen" descr="abstract-green-flower-logo-1B2272E77D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4000496" y="2285998"/>
            <a:ext cx="1214414" cy="119850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1" name="10 Imagen" descr="abstract-green-flower-logo-1B2272E77D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5072066" y="1785932"/>
            <a:ext cx="1214414" cy="119850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2" name="11 Imagen" descr="abstract-green-flower-logo-1B2272E77D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6000760" y="1214428"/>
            <a:ext cx="1214414" cy="119850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3" name="12 Imagen" descr="HD-wallpaper-splendor-love-models-lovely-love-four-seasons-beautiful-creative-pre-made-digital-art-fantasy-splendor-manipulation-love-weird-things-people-wear-girls-beloved-valentines-butterfly-design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254066" y="-642960"/>
            <a:ext cx="9826726" cy="578646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4760"/>
            </a:gs>
            <a:gs pos="50000">
              <a:srgbClr val="FF99FF">
                <a:shade val="67500"/>
                <a:satMod val="115000"/>
              </a:srgbClr>
            </a:gs>
            <a:gs pos="100000">
              <a:srgbClr val="FF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fondo-abstracto-fondo-pantalla-ai-generado_643360-75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abstract-shape-logo-D69CFE8C6E-seeklogo.com.pn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 rot="5400000">
            <a:off x="4410841" y="161161"/>
            <a:ext cx="1322449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abstract-shape-logo-D69CFE8C6E-seeklogo.com.pn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 rot="5400000" flipV="1">
            <a:off x="3446429" y="196877"/>
            <a:ext cx="1322449" cy="9286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bstract-shape-logo-D69CFE8C6E-seeklogo.com.pn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 rot="5400000">
            <a:off x="4410841" y="1447025"/>
            <a:ext cx="1322449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bstract-shape-logo-D69CFE8C6E-seeklogo.com.pn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 rot="5400000" flipV="1">
            <a:off x="3446429" y="1482741"/>
            <a:ext cx="1322449" cy="9286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bstract-shape-logo-D69CFE8C6E-seeklogo.com.pn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 rot="5400000">
            <a:off x="4410841" y="2696346"/>
            <a:ext cx="1322449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bstract-shape-logo-D69CFE8C6E-seeklogo.com.pn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 rot="5400000" flipV="1">
            <a:off x="3446429" y="2732062"/>
            <a:ext cx="1322449" cy="9286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bstract-shape-logo-D69CFE8C6E-seeklogo.com.pn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 rot="5400000">
            <a:off x="4410841" y="3982210"/>
            <a:ext cx="1322449" cy="10001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bstract-shape-logo-D69CFE8C6E-seeklogo.com.pn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 rot="5400000" flipV="1">
            <a:off x="3446429" y="4017926"/>
            <a:ext cx="1322449" cy="92869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imagenes-fondo-abstracto-fondo-pantalla-ai-generado_643360-75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68d7cbe81afa9f04651cd43a9d901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cd8c1730e13f9c4638bddeea8498b6e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4"/>
            <a:ext cx="9144000" cy="514224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214678" y="1071552"/>
            <a:ext cx="34290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000" dirty="0" smtClean="0"/>
              <a:t>La esperanza como motor de cambio: La esperanza puede inspirarnos a tomar medidas positivas para mejorar nuestra situación y la de los demás. </a:t>
            </a:r>
          </a:p>
          <a:p>
            <a:pPr lvl="0"/>
            <a:endParaRPr lang="es-PE" sz="2000" dirty="0" smtClean="0"/>
          </a:p>
          <a:p>
            <a:pPr lvl="0"/>
            <a:r>
              <a:rPr lang="es-PE" sz="2000" dirty="0" smtClean="0"/>
              <a:t>Nos impulsa a esforzarnos, a establecer metas y a trabajar para alcanzarlas.</a:t>
            </a:r>
          </a:p>
          <a:p>
            <a:endParaRPr lang="es-PE" sz="2000" dirty="0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D-wallpaper-blue-moon-moon-women-female-models-blue-peop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5b1c82112d233389f3a7a568e05553c-icono-de-orbita-de-rayas-verde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18364007">
            <a:off x="3503594" y="853846"/>
            <a:ext cx="1743325" cy="1071570"/>
          </a:xfrm>
          <a:prstGeom prst="rect">
            <a:avLst/>
          </a:prstGeom>
        </p:spPr>
      </p:pic>
      <p:pic>
        <p:nvPicPr>
          <p:cNvPr id="9" name="8 Imagen" descr="e5b1c82112d233389f3a7a568e05553c-icono-de-orbita-de-rayas-verde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673195">
            <a:off x="5016782" y="2100607"/>
            <a:ext cx="1743325" cy="1071570"/>
          </a:xfrm>
          <a:prstGeom prst="rect">
            <a:avLst/>
          </a:prstGeom>
        </p:spPr>
      </p:pic>
      <p:pic>
        <p:nvPicPr>
          <p:cNvPr id="10" name="9 Imagen" descr="e5b1c82112d233389f3a7a568e05553c-icono-de-orbita-de-rayas-verde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6670435">
            <a:off x="3586102" y="3399495"/>
            <a:ext cx="1743325" cy="1071570"/>
          </a:xfrm>
          <a:prstGeom prst="rect">
            <a:avLst/>
          </a:prstGeom>
        </p:spPr>
      </p:pic>
      <p:pic>
        <p:nvPicPr>
          <p:cNvPr id="11" name="10 Imagen" descr="e5b1c82112d233389f3a7a568e05553c-icono-de-orbita-de-rayas-verde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11925610">
            <a:off x="2340551" y="2193112"/>
            <a:ext cx="1743325" cy="1071570"/>
          </a:xfrm>
          <a:prstGeom prst="rect">
            <a:avLst/>
          </a:prstGeom>
        </p:spPr>
      </p:pic>
      <p:pic>
        <p:nvPicPr>
          <p:cNvPr id="12" name="11 Imagen" descr="e5b1c82112d233389f3a7a568e05553c-icono-de-orbita-de-rayas-verde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19524781">
            <a:off x="4436337" y="1198348"/>
            <a:ext cx="1743325" cy="1071570"/>
          </a:xfrm>
          <a:prstGeom prst="rect">
            <a:avLst/>
          </a:prstGeom>
        </p:spPr>
      </p:pic>
      <p:pic>
        <p:nvPicPr>
          <p:cNvPr id="13" name="12 Imagen" descr="e5b1c82112d233389f3a7a568e05553c-icono-de-orbita-de-rayas-verde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3767777">
            <a:off x="4646782" y="3140020"/>
            <a:ext cx="1743325" cy="1071570"/>
          </a:xfrm>
          <a:prstGeom prst="rect">
            <a:avLst/>
          </a:prstGeom>
        </p:spPr>
      </p:pic>
      <p:pic>
        <p:nvPicPr>
          <p:cNvPr id="14" name="13 Imagen" descr="e5b1c82112d233389f3a7a568e05553c-icono-de-orbita-de-rayas-verde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9707831">
            <a:off x="2695485" y="2972539"/>
            <a:ext cx="1743325" cy="1071570"/>
          </a:xfrm>
          <a:prstGeom prst="rect">
            <a:avLst/>
          </a:prstGeom>
        </p:spPr>
      </p:pic>
      <p:pic>
        <p:nvPicPr>
          <p:cNvPr id="15" name="14 Imagen" descr="e5b1c82112d233389f3a7a568e05553c-icono-de-orbita-de-rayas-verde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13834633">
            <a:off x="2810373" y="1347475"/>
            <a:ext cx="1743325" cy="1071570"/>
          </a:xfrm>
          <a:prstGeom prst="rect">
            <a:avLst/>
          </a:prstGeom>
        </p:spPr>
      </p:pic>
      <p:pic>
        <p:nvPicPr>
          <p:cNvPr id="16" name="15 Imagen" descr="HD-wallpaper-blue-moon-moon-women-female-models-blue-peop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2233E"/>
            </a:gs>
            <a:gs pos="50000">
              <a:srgbClr val="9A9CFC">
                <a:shade val="67500"/>
                <a:satMod val="115000"/>
              </a:srgbClr>
            </a:gs>
            <a:gs pos="100000">
              <a:srgbClr val="9A9CF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ujer-cabello-colorido-fondo-colorido_893012-584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2581635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72000" y="0"/>
            <a:ext cx="2552377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714362"/>
            <a:ext cx="2581635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72000" y="714362"/>
            <a:ext cx="2552377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428760"/>
            <a:ext cx="2581635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72000" y="1428760"/>
            <a:ext cx="2552377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2143122"/>
            <a:ext cx="2581635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72000" y="2143122"/>
            <a:ext cx="2552377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2928958"/>
            <a:ext cx="2581635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72000" y="2928958"/>
            <a:ext cx="2552377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3643320"/>
            <a:ext cx="2581635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72000" y="3643320"/>
            <a:ext cx="2552377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4200393"/>
            <a:ext cx="2581635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72000" y="4200393"/>
            <a:ext cx="2552377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mujer-cabello-colorido-fondo-colorido_893012-584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8057cdfe586017126593a53c3b4159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143240" y="714362"/>
            <a:ext cx="51435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000" dirty="0" smtClean="0"/>
              <a:t>La importancia de la </a:t>
            </a:r>
            <a:r>
              <a:rPr lang="es-PE" sz="2000" dirty="0" err="1" smtClean="0"/>
              <a:t>resiliencia</a:t>
            </a:r>
            <a:r>
              <a:rPr lang="es-PE" sz="2000" dirty="0" smtClean="0"/>
              <a:t>: La esperanza nos ayuda a superar adversidades y a recuperarnos de situaciones difíciles. </a:t>
            </a:r>
          </a:p>
          <a:p>
            <a:pPr lvl="0"/>
            <a:endParaRPr lang="es-PE" sz="2000" dirty="0" smtClean="0"/>
          </a:p>
          <a:p>
            <a:pPr lvl="0"/>
            <a:r>
              <a:rPr lang="es-PE" sz="2000" dirty="0" smtClean="0"/>
              <a:t>Cuando tenemos esperanza, somos más resistentes y capaces de adaptarnos a los desafíos que la vida nos presenta.</a:t>
            </a:r>
          </a:p>
          <a:p>
            <a:endParaRPr lang="es-PE" sz="2000" dirty="0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ngtree-beautiful-digital-painting-of-a-woman-with-leaves-picture-image_3481815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0" y="1"/>
            <a:ext cx="1000100" cy="1008504"/>
          </a:xfrm>
          <a:prstGeom prst="rect">
            <a:avLst/>
          </a:prstGeom>
        </p:spPr>
      </p:pic>
      <p:pic>
        <p:nvPicPr>
          <p:cNvPr id="5" name="4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0" y="4134996"/>
            <a:ext cx="1000100" cy="1008504"/>
          </a:xfrm>
          <a:prstGeom prst="rect">
            <a:avLst/>
          </a:prstGeom>
        </p:spPr>
      </p:pic>
      <p:pic>
        <p:nvPicPr>
          <p:cNvPr id="6" name="5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143900" y="1571618"/>
            <a:ext cx="1000100" cy="1008504"/>
          </a:xfrm>
          <a:prstGeom prst="rect">
            <a:avLst/>
          </a:prstGeom>
        </p:spPr>
      </p:pic>
      <p:pic>
        <p:nvPicPr>
          <p:cNvPr id="7" name="6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143900" y="2643188"/>
            <a:ext cx="1000100" cy="1008504"/>
          </a:xfrm>
          <a:prstGeom prst="rect">
            <a:avLst/>
          </a:prstGeom>
        </p:spPr>
      </p:pic>
      <p:pic>
        <p:nvPicPr>
          <p:cNvPr id="8" name="7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714362"/>
            <a:ext cx="1000100" cy="1008504"/>
          </a:xfrm>
          <a:prstGeom prst="rect">
            <a:avLst/>
          </a:prstGeom>
        </p:spPr>
      </p:pic>
      <p:pic>
        <p:nvPicPr>
          <p:cNvPr id="9" name="8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71538" y="3571882"/>
            <a:ext cx="1000100" cy="1008504"/>
          </a:xfrm>
          <a:prstGeom prst="rect">
            <a:avLst/>
          </a:prstGeom>
        </p:spPr>
      </p:pic>
      <p:pic>
        <p:nvPicPr>
          <p:cNvPr id="10" name="9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214546" y="1214428"/>
            <a:ext cx="1000100" cy="1008504"/>
          </a:xfrm>
          <a:prstGeom prst="rect">
            <a:avLst/>
          </a:prstGeom>
        </p:spPr>
      </p:pic>
      <p:pic>
        <p:nvPicPr>
          <p:cNvPr id="11" name="10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214546" y="3214692"/>
            <a:ext cx="1000100" cy="1008504"/>
          </a:xfrm>
          <a:prstGeom prst="rect">
            <a:avLst/>
          </a:prstGeom>
        </p:spPr>
      </p:pic>
      <p:pic>
        <p:nvPicPr>
          <p:cNvPr id="12" name="11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14678" y="1571618"/>
            <a:ext cx="1000100" cy="1008504"/>
          </a:xfrm>
          <a:prstGeom prst="rect">
            <a:avLst/>
          </a:prstGeom>
        </p:spPr>
      </p:pic>
      <p:pic>
        <p:nvPicPr>
          <p:cNvPr id="13" name="12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86116" y="2857502"/>
            <a:ext cx="1000100" cy="1008504"/>
          </a:xfrm>
          <a:prstGeom prst="rect">
            <a:avLst/>
          </a:prstGeom>
        </p:spPr>
      </p:pic>
      <p:pic>
        <p:nvPicPr>
          <p:cNvPr id="14" name="13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357686" y="1643056"/>
            <a:ext cx="1000100" cy="1008504"/>
          </a:xfrm>
          <a:prstGeom prst="rect">
            <a:avLst/>
          </a:prstGeom>
        </p:spPr>
      </p:pic>
      <p:pic>
        <p:nvPicPr>
          <p:cNvPr id="15" name="14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357686" y="2714626"/>
            <a:ext cx="1000100" cy="1008504"/>
          </a:xfrm>
          <a:prstGeom prst="rect">
            <a:avLst/>
          </a:prstGeom>
        </p:spPr>
      </p:pic>
      <p:pic>
        <p:nvPicPr>
          <p:cNvPr id="16" name="15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1643056"/>
            <a:ext cx="1000100" cy="1008504"/>
          </a:xfrm>
          <a:prstGeom prst="rect">
            <a:avLst/>
          </a:prstGeom>
        </p:spPr>
      </p:pic>
      <p:pic>
        <p:nvPicPr>
          <p:cNvPr id="17" name="16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72132" y="2643188"/>
            <a:ext cx="1000100" cy="1008504"/>
          </a:xfrm>
          <a:prstGeom prst="rect">
            <a:avLst/>
          </a:prstGeom>
        </p:spPr>
      </p:pic>
      <p:pic>
        <p:nvPicPr>
          <p:cNvPr id="18" name="17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6929454" y="1643056"/>
            <a:ext cx="1000100" cy="1008504"/>
          </a:xfrm>
          <a:prstGeom prst="rect">
            <a:avLst/>
          </a:prstGeom>
        </p:spPr>
      </p:pic>
      <p:pic>
        <p:nvPicPr>
          <p:cNvPr id="19" name="18 Imagen" descr="flower-green-leaf-art-logo-3FB2FA02EE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6929454" y="2643188"/>
            <a:ext cx="1000100" cy="1008504"/>
          </a:xfrm>
          <a:prstGeom prst="rect">
            <a:avLst/>
          </a:prstGeom>
        </p:spPr>
      </p:pic>
      <p:pic>
        <p:nvPicPr>
          <p:cNvPr id="20" name="19 Imagen" descr="pngtree-beautiful-digital-painting-of-a-woman-with-leaves-picture-image_3481815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D082E"/>
            </a:gs>
            <a:gs pos="50000">
              <a:srgbClr val="D038D4">
                <a:shade val="67500"/>
                <a:satMod val="115000"/>
              </a:srgbClr>
            </a:gs>
            <a:gs pos="100000">
              <a:srgbClr val="D038D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tro-mujer-cabello-colorido-fondo-arco-iris_893012-593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colorful-company-shape-logo-017E1F711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" y="1"/>
            <a:ext cx="1049382" cy="1071552"/>
          </a:xfrm>
          <a:prstGeom prst="rect">
            <a:avLst/>
          </a:prstGeom>
        </p:spPr>
      </p:pic>
      <p:pic>
        <p:nvPicPr>
          <p:cNvPr id="6" name="5 Imagen" descr="abstract-colorful-company-shape-logo-017E1F711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094618" y="0"/>
            <a:ext cx="1049382" cy="1071552"/>
          </a:xfrm>
          <a:prstGeom prst="rect">
            <a:avLst/>
          </a:prstGeom>
        </p:spPr>
      </p:pic>
      <p:pic>
        <p:nvPicPr>
          <p:cNvPr id="7" name="6 Imagen" descr="abstract-colorful-company-shape-logo-017E1F711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4071948"/>
            <a:ext cx="1049382" cy="1071552"/>
          </a:xfrm>
          <a:prstGeom prst="rect">
            <a:avLst/>
          </a:prstGeom>
        </p:spPr>
      </p:pic>
      <p:pic>
        <p:nvPicPr>
          <p:cNvPr id="8" name="7 Imagen" descr="abstract-colorful-company-shape-logo-017E1F711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094618" y="4071948"/>
            <a:ext cx="1049382" cy="1071552"/>
          </a:xfrm>
          <a:prstGeom prst="rect">
            <a:avLst/>
          </a:prstGeom>
        </p:spPr>
      </p:pic>
      <p:pic>
        <p:nvPicPr>
          <p:cNvPr id="9" name="8 Imagen" descr="abstract-colorful-company-shape-logo-017E1F711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1714494"/>
            <a:ext cx="1049382" cy="1071552"/>
          </a:xfrm>
          <a:prstGeom prst="rect">
            <a:avLst/>
          </a:prstGeom>
        </p:spPr>
      </p:pic>
      <p:pic>
        <p:nvPicPr>
          <p:cNvPr id="10" name="9 Imagen" descr="abstract-colorful-company-shape-logo-017E1F711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2786064"/>
            <a:ext cx="1049382" cy="1071552"/>
          </a:xfrm>
          <a:prstGeom prst="rect">
            <a:avLst/>
          </a:prstGeom>
        </p:spPr>
      </p:pic>
      <p:pic>
        <p:nvPicPr>
          <p:cNvPr id="11" name="10 Imagen" descr="abstract-colorful-company-shape-logo-017E1F711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1785932"/>
            <a:ext cx="1049382" cy="1071552"/>
          </a:xfrm>
          <a:prstGeom prst="rect">
            <a:avLst/>
          </a:prstGeom>
        </p:spPr>
      </p:pic>
      <p:pic>
        <p:nvPicPr>
          <p:cNvPr id="12" name="11 Imagen" descr="abstract-colorful-company-shape-logo-017E1F711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857502"/>
            <a:ext cx="1049382" cy="1071552"/>
          </a:xfrm>
          <a:prstGeom prst="rect">
            <a:avLst/>
          </a:prstGeom>
        </p:spPr>
      </p:pic>
      <p:pic>
        <p:nvPicPr>
          <p:cNvPr id="13" name="12 Imagen" descr="abstract-colorful-company-shape-logo-017E1F711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3714758"/>
            <a:ext cx="1049382" cy="1071552"/>
          </a:xfrm>
          <a:prstGeom prst="rect">
            <a:avLst/>
          </a:prstGeom>
        </p:spPr>
      </p:pic>
      <p:pic>
        <p:nvPicPr>
          <p:cNvPr id="14" name="13 Imagen" descr="abstract-colorful-company-shape-logo-017E1F711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357422" y="3286130"/>
            <a:ext cx="1049382" cy="1071552"/>
          </a:xfrm>
          <a:prstGeom prst="rect">
            <a:avLst/>
          </a:prstGeom>
        </p:spPr>
      </p:pic>
      <p:pic>
        <p:nvPicPr>
          <p:cNvPr id="15" name="14 Imagen" descr="abstract-colorful-company-shape-logo-017E1F711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572132" y="3214692"/>
            <a:ext cx="1049382" cy="1071552"/>
          </a:xfrm>
          <a:prstGeom prst="rect">
            <a:avLst/>
          </a:prstGeom>
        </p:spPr>
      </p:pic>
      <p:pic>
        <p:nvPicPr>
          <p:cNvPr id="16" name="15 Imagen" descr="abstract-colorful-company-shape-logo-017E1F711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3643320"/>
            <a:ext cx="1049382" cy="1071552"/>
          </a:xfrm>
          <a:prstGeom prst="rect">
            <a:avLst/>
          </a:prstGeom>
        </p:spPr>
      </p:pic>
      <p:pic>
        <p:nvPicPr>
          <p:cNvPr id="17" name="16 Imagen" descr="abstract-colorful-company-shape-logo-017E1F711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786446" y="1285866"/>
            <a:ext cx="1049382" cy="1071552"/>
          </a:xfrm>
          <a:prstGeom prst="rect">
            <a:avLst/>
          </a:prstGeom>
        </p:spPr>
      </p:pic>
      <p:pic>
        <p:nvPicPr>
          <p:cNvPr id="18" name="17 Imagen" descr="abstract-colorful-company-shape-logo-017E1F711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000892" y="714362"/>
            <a:ext cx="1049382" cy="1071552"/>
          </a:xfrm>
          <a:prstGeom prst="rect">
            <a:avLst/>
          </a:prstGeom>
        </p:spPr>
      </p:pic>
      <p:pic>
        <p:nvPicPr>
          <p:cNvPr id="19" name="18 Imagen" descr="abstract-colorful-company-shape-logo-017E1F7112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71538" y="785800"/>
            <a:ext cx="1049382" cy="1071552"/>
          </a:xfrm>
          <a:prstGeom prst="rect">
            <a:avLst/>
          </a:prstGeom>
        </p:spPr>
      </p:pic>
      <p:pic>
        <p:nvPicPr>
          <p:cNvPr id="20" name="19 Imagen" descr="abstract-colorful-company-shape-logo-017E1F7112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85984" y="1357304"/>
            <a:ext cx="1049382" cy="1071552"/>
          </a:xfrm>
          <a:prstGeom prst="rect">
            <a:avLst/>
          </a:prstGeom>
        </p:spPr>
      </p:pic>
      <p:pic>
        <p:nvPicPr>
          <p:cNvPr id="21" name="20 Imagen" descr="rostro-mujer-cabello-colorido-fondo-arco-iris_893012-593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e6129f12fe771953264bc0a5adbd6a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643306" y="428610"/>
            <a:ext cx="492922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000" dirty="0" smtClean="0"/>
              <a:t>La esperanza y el bienestar emocional: Mantener la esperanza puede tener un impacto positivo en nuestra salud mental. </a:t>
            </a:r>
          </a:p>
          <a:p>
            <a:pPr lvl="0"/>
            <a:r>
              <a:rPr lang="es-PE" sz="2000" dirty="0" smtClean="0"/>
              <a:t>Nos brinda un sentido de propósito y una razón para seguir adelante, incluso en momentos de tristeza o desesperanza.</a:t>
            </a:r>
          </a:p>
          <a:p>
            <a:endParaRPr lang="es-PE" sz="2000" dirty="0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n título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usiness-company-logo-540EDCB439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928926" y="1714494"/>
            <a:ext cx="1714512" cy="1200318"/>
          </a:xfrm>
          <a:prstGeom prst="rect">
            <a:avLst/>
          </a:prstGeom>
        </p:spPr>
      </p:pic>
      <p:pic>
        <p:nvPicPr>
          <p:cNvPr id="4" name="3 Imagen" descr="business-company-logo-540EDCB439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4043835" y="1021231"/>
            <a:ext cx="1614972" cy="1200318"/>
          </a:xfrm>
          <a:prstGeom prst="rect">
            <a:avLst/>
          </a:prstGeom>
        </p:spPr>
      </p:pic>
      <p:pic>
        <p:nvPicPr>
          <p:cNvPr id="5" name="4 Imagen" descr="business-company-logo-540EDCB439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4643438" y="2214560"/>
            <a:ext cx="1614972" cy="1200318"/>
          </a:xfrm>
          <a:prstGeom prst="rect">
            <a:avLst/>
          </a:prstGeom>
        </p:spPr>
      </p:pic>
      <p:pic>
        <p:nvPicPr>
          <p:cNvPr id="6" name="5 Imagen" descr="business-company-logo-540EDCB439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3661175" y="2838218"/>
            <a:ext cx="1614972" cy="1200318"/>
          </a:xfrm>
          <a:prstGeom prst="rect">
            <a:avLst/>
          </a:prstGeom>
        </p:spPr>
      </p:pic>
      <p:pic>
        <p:nvPicPr>
          <p:cNvPr id="7" name="6 Imagen" descr="business-company-logo-540EDCB439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8245230">
            <a:off x="4622297" y="1459669"/>
            <a:ext cx="1614972" cy="1200318"/>
          </a:xfrm>
          <a:prstGeom prst="rect">
            <a:avLst/>
          </a:prstGeom>
        </p:spPr>
      </p:pic>
      <p:pic>
        <p:nvPicPr>
          <p:cNvPr id="8" name="7 Imagen" descr="business-company-logo-540EDCB439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3021717">
            <a:off x="4341953" y="2722684"/>
            <a:ext cx="1614972" cy="1200318"/>
          </a:xfrm>
          <a:prstGeom prst="rect">
            <a:avLst/>
          </a:prstGeom>
        </p:spPr>
      </p:pic>
      <p:pic>
        <p:nvPicPr>
          <p:cNvPr id="9" name="8 Imagen" descr="business-company-logo-540EDCB439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8793474">
            <a:off x="3040338" y="2470944"/>
            <a:ext cx="1614972" cy="1200318"/>
          </a:xfrm>
          <a:prstGeom prst="rect">
            <a:avLst/>
          </a:prstGeom>
        </p:spPr>
      </p:pic>
      <p:pic>
        <p:nvPicPr>
          <p:cNvPr id="10" name="9 Imagen" descr="business-company-logo-540EDCB439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841261">
            <a:off x="3308193" y="1151349"/>
            <a:ext cx="1714512" cy="1200318"/>
          </a:xfrm>
          <a:prstGeom prst="rect">
            <a:avLst/>
          </a:prstGeom>
        </p:spPr>
      </p:pic>
      <p:pic>
        <p:nvPicPr>
          <p:cNvPr id="11" name="10 Imagen" descr="Sin título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32003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ziewczynka-w-kurtce-z-kapturem-na-tle-swiatel-ulicy-w-graf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abstract-colorful-style-logo-7F4C07C39D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714744" y="0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bstract-colorful-style-logo-7F4C07C39D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0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bstract-colorful-style-logo-7F4C07C39D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4325585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bstract-colorful-style-logo-7F4C07C39D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310456" y="4325585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bstract-colorful-style-logo-7F4C07C39D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7215206" y="3786196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bstract-colorful-style-logo-7F4C07C39D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1214414" y="3857634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bstract-colorful-style-logo-7F4C07C39D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215074" y="3214692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bstract-colorful-style-logo-7F4C07C39D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214546" y="3286130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bstract-colorful-style-logo-7F4C07C39D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857488" y="2571750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bstract-colorful-style-logo-7F4C07C39D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5500694" y="2571750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bstract-colorful-style-logo-7F4C07C39D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286116" y="1714494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abstract-colorful-style-logo-7F4C07C39D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786314" y="1785932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abstract-colorful-style-logo-7F4C07C39D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643438" y="857238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abstract-colorful-style-logo-7F4C07C39D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643306" y="857238"/>
            <a:ext cx="833544" cy="81791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tapeta-dziewczynka-w-kurtce-z-kapturem-na-tle-swiatel-ulicy-w-graf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5a193a2a97b2c640a3f1d8bc5d193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643174" y="714362"/>
            <a:ext cx="5500726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000" dirty="0" smtClean="0">
                <a:solidFill>
                  <a:srgbClr val="4A206A"/>
                </a:solidFill>
              </a:rPr>
              <a:t>La conexión con los demás: La esperanza puede ser contagiosa y fomentar la conexión con los demás. </a:t>
            </a:r>
          </a:p>
          <a:p>
            <a:pPr lvl="0"/>
            <a:endParaRPr lang="es-PE" sz="2000" dirty="0" smtClean="0">
              <a:solidFill>
                <a:srgbClr val="4A206A"/>
              </a:solidFill>
            </a:endParaRPr>
          </a:p>
          <a:p>
            <a:pPr lvl="0"/>
            <a:r>
              <a:rPr lang="es-PE" sz="2000" dirty="0" smtClean="0">
                <a:solidFill>
                  <a:srgbClr val="4A206A"/>
                </a:solidFill>
              </a:rPr>
              <a:t>Compartir esperanzas y sueños con amigos y seres queridos puede fortalecer los lazos emocionales y crear un sentido de comunidad.</a:t>
            </a:r>
          </a:p>
          <a:p>
            <a:endParaRPr lang="es-PE" dirty="0">
              <a:solidFill>
                <a:srgbClr val="4A206A"/>
              </a:solidFill>
            </a:endParaRP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958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lorful-company-shape-logo-5EF671B898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1" y="1571618"/>
            <a:ext cx="1001060" cy="996745"/>
          </a:xfrm>
          <a:prstGeom prst="rect">
            <a:avLst/>
          </a:prstGeom>
        </p:spPr>
      </p:pic>
      <p:pic>
        <p:nvPicPr>
          <p:cNvPr id="4" name="3 Imagen" descr="colorful-company-shape-logo-5EF671B898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0" y="2571750"/>
            <a:ext cx="1001060" cy="996745"/>
          </a:xfrm>
          <a:prstGeom prst="rect">
            <a:avLst/>
          </a:prstGeom>
        </p:spPr>
      </p:pic>
      <p:pic>
        <p:nvPicPr>
          <p:cNvPr id="5" name="4 Imagen" descr="colorful-company-shape-logo-5EF671B898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8142940" y="1571618"/>
            <a:ext cx="1001060" cy="996745"/>
          </a:xfrm>
          <a:prstGeom prst="rect">
            <a:avLst/>
          </a:prstGeom>
        </p:spPr>
      </p:pic>
      <p:pic>
        <p:nvPicPr>
          <p:cNvPr id="6" name="5 Imagen" descr="colorful-company-shape-logo-5EF671B898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8142939" y="2571750"/>
            <a:ext cx="1001060" cy="996745"/>
          </a:xfrm>
          <a:prstGeom prst="rect">
            <a:avLst/>
          </a:prstGeom>
        </p:spPr>
      </p:pic>
      <p:pic>
        <p:nvPicPr>
          <p:cNvPr id="7" name="6 Imagen" descr="colorful-company-shape-logo-5EF671B898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000101" y="1571618"/>
            <a:ext cx="1001060" cy="996745"/>
          </a:xfrm>
          <a:prstGeom prst="rect">
            <a:avLst/>
          </a:prstGeom>
        </p:spPr>
      </p:pic>
      <p:pic>
        <p:nvPicPr>
          <p:cNvPr id="8" name="7 Imagen" descr="colorful-company-shape-logo-5EF671B898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000100" y="2571750"/>
            <a:ext cx="1001060" cy="996745"/>
          </a:xfrm>
          <a:prstGeom prst="rect">
            <a:avLst/>
          </a:prstGeom>
        </p:spPr>
      </p:pic>
      <p:pic>
        <p:nvPicPr>
          <p:cNvPr id="9" name="8 Imagen" descr="colorful-company-shape-logo-5EF671B898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000265" y="1571618"/>
            <a:ext cx="1001060" cy="996745"/>
          </a:xfrm>
          <a:prstGeom prst="rect">
            <a:avLst/>
          </a:prstGeom>
        </p:spPr>
      </p:pic>
      <p:pic>
        <p:nvPicPr>
          <p:cNvPr id="10" name="9 Imagen" descr="colorful-company-shape-logo-5EF671B898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000264" y="2571750"/>
            <a:ext cx="1001060" cy="996745"/>
          </a:xfrm>
          <a:prstGeom prst="rect">
            <a:avLst/>
          </a:prstGeom>
        </p:spPr>
      </p:pic>
      <p:pic>
        <p:nvPicPr>
          <p:cNvPr id="11" name="10 Imagen" descr="colorful-company-shape-logo-5EF671B898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000365" y="1571618"/>
            <a:ext cx="1001060" cy="996745"/>
          </a:xfrm>
          <a:prstGeom prst="rect">
            <a:avLst/>
          </a:prstGeom>
        </p:spPr>
      </p:pic>
      <p:pic>
        <p:nvPicPr>
          <p:cNvPr id="12" name="11 Imagen" descr="colorful-company-shape-logo-5EF671B898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000364" y="2571750"/>
            <a:ext cx="1001060" cy="996745"/>
          </a:xfrm>
          <a:prstGeom prst="rect">
            <a:avLst/>
          </a:prstGeom>
        </p:spPr>
      </p:pic>
      <p:pic>
        <p:nvPicPr>
          <p:cNvPr id="13" name="12 Imagen" descr="colorful-company-shape-logo-5EF671B898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000529" y="1571618"/>
            <a:ext cx="1001060" cy="996745"/>
          </a:xfrm>
          <a:prstGeom prst="rect">
            <a:avLst/>
          </a:prstGeom>
        </p:spPr>
      </p:pic>
      <p:pic>
        <p:nvPicPr>
          <p:cNvPr id="14" name="13 Imagen" descr="colorful-company-shape-logo-5EF671B898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000528" y="2571750"/>
            <a:ext cx="1001060" cy="996745"/>
          </a:xfrm>
          <a:prstGeom prst="rect">
            <a:avLst/>
          </a:prstGeom>
        </p:spPr>
      </p:pic>
      <p:pic>
        <p:nvPicPr>
          <p:cNvPr id="15" name="14 Imagen" descr="colorful-company-shape-logo-5EF671B898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000629" y="1571618"/>
            <a:ext cx="1001060" cy="996745"/>
          </a:xfrm>
          <a:prstGeom prst="rect">
            <a:avLst/>
          </a:prstGeom>
        </p:spPr>
      </p:pic>
      <p:pic>
        <p:nvPicPr>
          <p:cNvPr id="16" name="15 Imagen" descr="colorful-company-shape-logo-5EF671B898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000628" y="2571750"/>
            <a:ext cx="1001060" cy="996745"/>
          </a:xfrm>
          <a:prstGeom prst="rect">
            <a:avLst/>
          </a:prstGeom>
        </p:spPr>
      </p:pic>
      <p:pic>
        <p:nvPicPr>
          <p:cNvPr id="17" name="16 Imagen" descr="colorful-company-shape-logo-5EF671B898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6000793" y="1571618"/>
            <a:ext cx="1001060" cy="996745"/>
          </a:xfrm>
          <a:prstGeom prst="rect">
            <a:avLst/>
          </a:prstGeom>
        </p:spPr>
      </p:pic>
      <p:pic>
        <p:nvPicPr>
          <p:cNvPr id="18" name="17 Imagen" descr="colorful-company-shape-logo-5EF671B898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6000792" y="2571750"/>
            <a:ext cx="1001060" cy="996745"/>
          </a:xfrm>
          <a:prstGeom prst="rect">
            <a:avLst/>
          </a:prstGeom>
        </p:spPr>
      </p:pic>
      <p:pic>
        <p:nvPicPr>
          <p:cNvPr id="19" name="18 Imagen" descr="colorful-company-shape-logo-5EF671B898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072331" y="1571618"/>
            <a:ext cx="1001060" cy="996745"/>
          </a:xfrm>
          <a:prstGeom prst="rect">
            <a:avLst/>
          </a:prstGeom>
        </p:spPr>
      </p:pic>
      <p:pic>
        <p:nvPicPr>
          <p:cNvPr id="20" name="19 Imagen" descr="colorful-company-shape-logo-5EF671B898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072330" y="2571750"/>
            <a:ext cx="1001060" cy="996745"/>
          </a:xfrm>
          <a:prstGeom prst="rect">
            <a:avLst/>
          </a:prstGeom>
        </p:spPr>
      </p:pic>
      <p:pic>
        <p:nvPicPr>
          <p:cNvPr id="21" name="20 Imagen" descr="23958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5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D2329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bieta-w-kapeluszu-z-kwiatam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red-wave-company-logo-05004F3F93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20189" y="0"/>
            <a:ext cx="1218464" cy="857238"/>
          </a:xfrm>
          <a:prstGeom prst="rect">
            <a:avLst/>
          </a:prstGeom>
        </p:spPr>
      </p:pic>
      <p:pic>
        <p:nvPicPr>
          <p:cNvPr id="5" name="4 Imagen" descr="red-wave-company-logo-05004F3F93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214446" cy="857238"/>
          </a:xfrm>
          <a:prstGeom prst="rect">
            <a:avLst/>
          </a:prstGeom>
        </p:spPr>
      </p:pic>
      <p:pic>
        <p:nvPicPr>
          <p:cNvPr id="6" name="5 Imagen" descr="red-wave-company-logo-05004F3F93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20189" y="642924"/>
            <a:ext cx="1218464" cy="857238"/>
          </a:xfrm>
          <a:prstGeom prst="rect">
            <a:avLst/>
          </a:prstGeom>
        </p:spPr>
      </p:pic>
      <p:pic>
        <p:nvPicPr>
          <p:cNvPr id="7" name="6 Imagen" descr="red-wave-company-logo-05004F3F93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4429124" y="642924"/>
            <a:ext cx="1214446" cy="857238"/>
          </a:xfrm>
          <a:prstGeom prst="rect">
            <a:avLst/>
          </a:prstGeom>
        </p:spPr>
      </p:pic>
      <p:pic>
        <p:nvPicPr>
          <p:cNvPr id="8" name="7 Imagen" descr="red-wave-company-logo-05004F3F93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20189" y="1285884"/>
            <a:ext cx="1218464" cy="857238"/>
          </a:xfrm>
          <a:prstGeom prst="rect">
            <a:avLst/>
          </a:prstGeom>
        </p:spPr>
      </p:pic>
      <p:pic>
        <p:nvPicPr>
          <p:cNvPr id="9" name="8 Imagen" descr="red-wave-company-logo-05004F3F93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1285884"/>
            <a:ext cx="1214446" cy="857238"/>
          </a:xfrm>
          <a:prstGeom prst="rect">
            <a:avLst/>
          </a:prstGeom>
        </p:spPr>
      </p:pic>
      <p:pic>
        <p:nvPicPr>
          <p:cNvPr id="10" name="9 Imagen" descr="red-wave-company-logo-05004F3F93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20189" y="1928808"/>
            <a:ext cx="1218464" cy="857238"/>
          </a:xfrm>
          <a:prstGeom prst="rect">
            <a:avLst/>
          </a:prstGeom>
        </p:spPr>
      </p:pic>
      <p:pic>
        <p:nvPicPr>
          <p:cNvPr id="11" name="10 Imagen" descr="red-wave-company-logo-05004F3F93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4429124" y="1928808"/>
            <a:ext cx="1214446" cy="857238"/>
          </a:xfrm>
          <a:prstGeom prst="rect">
            <a:avLst/>
          </a:prstGeom>
        </p:spPr>
      </p:pic>
      <p:pic>
        <p:nvPicPr>
          <p:cNvPr id="12" name="11 Imagen" descr="red-wave-company-logo-05004F3F93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20189" y="2357454"/>
            <a:ext cx="1218464" cy="857238"/>
          </a:xfrm>
          <a:prstGeom prst="rect">
            <a:avLst/>
          </a:prstGeom>
        </p:spPr>
      </p:pic>
      <p:pic>
        <p:nvPicPr>
          <p:cNvPr id="13" name="12 Imagen" descr="red-wave-company-logo-05004F3F93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2357454"/>
            <a:ext cx="1214446" cy="857238"/>
          </a:xfrm>
          <a:prstGeom prst="rect">
            <a:avLst/>
          </a:prstGeom>
        </p:spPr>
      </p:pic>
      <p:pic>
        <p:nvPicPr>
          <p:cNvPr id="14" name="13 Imagen" descr="red-wave-company-logo-05004F3F93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20189" y="3000378"/>
            <a:ext cx="1218464" cy="857238"/>
          </a:xfrm>
          <a:prstGeom prst="rect">
            <a:avLst/>
          </a:prstGeom>
        </p:spPr>
      </p:pic>
      <p:pic>
        <p:nvPicPr>
          <p:cNvPr id="15" name="14 Imagen" descr="red-wave-company-logo-05004F3F93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4429124" y="3000378"/>
            <a:ext cx="1214446" cy="857238"/>
          </a:xfrm>
          <a:prstGeom prst="rect">
            <a:avLst/>
          </a:prstGeom>
        </p:spPr>
      </p:pic>
      <p:pic>
        <p:nvPicPr>
          <p:cNvPr id="16" name="15 Imagen" descr="red-wave-company-logo-05004F3F93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20189" y="3643338"/>
            <a:ext cx="1218464" cy="857238"/>
          </a:xfrm>
          <a:prstGeom prst="rect">
            <a:avLst/>
          </a:prstGeom>
        </p:spPr>
      </p:pic>
      <p:pic>
        <p:nvPicPr>
          <p:cNvPr id="17" name="16 Imagen" descr="red-wave-company-logo-05004F3F93-seeklogo.com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3643338"/>
            <a:ext cx="1214446" cy="857238"/>
          </a:xfrm>
          <a:prstGeom prst="rect">
            <a:avLst/>
          </a:prstGeom>
        </p:spPr>
      </p:pic>
      <p:pic>
        <p:nvPicPr>
          <p:cNvPr id="18" name="17 Imagen" descr="red-wave-company-logo-05004F3F93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20189" y="4286262"/>
            <a:ext cx="1218464" cy="857238"/>
          </a:xfrm>
          <a:prstGeom prst="rect">
            <a:avLst/>
          </a:prstGeom>
        </p:spPr>
      </p:pic>
      <p:pic>
        <p:nvPicPr>
          <p:cNvPr id="19" name="18 Imagen" descr="red-wave-company-logo-05004F3F93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4429124" y="4286262"/>
            <a:ext cx="1214446" cy="857238"/>
          </a:xfrm>
          <a:prstGeom prst="rect">
            <a:avLst/>
          </a:prstGeom>
        </p:spPr>
      </p:pic>
      <p:pic>
        <p:nvPicPr>
          <p:cNvPr id="20" name="19 Imagen" descr="tapeta-kobieta-w-kapeluszu-z-kwiatam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9667ee53b0362adeeec18f432637f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428992" y="1000114"/>
            <a:ext cx="464347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000" dirty="0" smtClean="0">
                <a:solidFill>
                  <a:srgbClr val="5F1561"/>
                </a:solidFill>
              </a:rPr>
              <a:t>La esperanza en tiempos difíciles: En momentos de crisis o incertidumbre, la esperanza puede ser un salvavidas emocional. </a:t>
            </a:r>
          </a:p>
          <a:p>
            <a:pPr lvl="0"/>
            <a:r>
              <a:rPr lang="es-PE" sz="2000" dirty="0" smtClean="0">
                <a:solidFill>
                  <a:srgbClr val="5F1561"/>
                </a:solidFill>
              </a:rPr>
              <a:t>Nos permite mantener la fe en un futuro mejor y nos ayuda a enfrentar las dificultades con coraje y determinación.</a:t>
            </a:r>
          </a:p>
          <a:p>
            <a:endParaRPr lang="es-PE" sz="2000" dirty="0">
              <a:solidFill>
                <a:srgbClr val="5F1561"/>
              </a:solidFill>
            </a:endParaRP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twarz-dlugowlosej-kobietyna-wielobarwnym-obraz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bstract-drop-logo-5E58491026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10800000">
            <a:off x="3857620" y="857238"/>
            <a:ext cx="1238423" cy="1785950"/>
          </a:xfrm>
          <a:prstGeom prst="rect">
            <a:avLst/>
          </a:prstGeom>
        </p:spPr>
      </p:pic>
      <p:pic>
        <p:nvPicPr>
          <p:cNvPr id="5" name="4 Imagen" descr="abstract-drop-logo-5E58491026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15863660">
            <a:off x="4747042" y="1720624"/>
            <a:ext cx="1238423" cy="1785950"/>
          </a:xfrm>
          <a:prstGeom prst="rect">
            <a:avLst/>
          </a:prstGeom>
        </p:spPr>
      </p:pic>
      <p:pic>
        <p:nvPicPr>
          <p:cNvPr id="6" name="5 Imagen" descr="abstract-drop-logo-5E58491026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929058" y="2714626"/>
            <a:ext cx="1238423" cy="1785950"/>
          </a:xfrm>
          <a:prstGeom prst="rect">
            <a:avLst/>
          </a:prstGeom>
        </p:spPr>
      </p:pic>
      <p:pic>
        <p:nvPicPr>
          <p:cNvPr id="7" name="6 Imagen" descr="abstract-drop-logo-5E58491026-seeklogo.com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 rot="5806887">
            <a:off x="3055246" y="1756157"/>
            <a:ext cx="1238423" cy="1785950"/>
          </a:xfrm>
          <a:prstGeom prst="rect">
            <a:avLst/>
          </a:prstGeom>
        </p:spPr>
      </p:pic>
      <p:pic>
        <p:nvPicPr>
          <p:cNvPr id="8" name="7 Imagen" descr="abstract-drop-logo-5E58491026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3661586">
            <a:off x="4601353" y="1166141"/>
            <a:ext cx="1238423" cy="1785950"/>
          </a:xfrm>
          <a:prstGeom prst="rect">
            <a:avLst/>
          </a:prstGeom>
        </p:spPr>
      </p:pic>
      <p:pic>
        <p:nvPicPr>
          <p:cNvPr id="9" name="8 Imagen" descr="abstract-drop-logo-5E58491026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9478341">
            <a:off x="4474491" y="2479618"/>
            <a:ext cx="1238423" cy="1785950"/>
          </a:xfrm>
          <a:prstGeom prst="rect">
            <a:avLst/>
          </a:prstGeom>
        </p:spPr>
      </p:pic>
      <p:pic>
        <p:nvPicPr>
          <p:cNvPr id="10" name="9 Imagen" descr="abstract-drop-logo-5E58491026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3119069">
            <a:off x="3251720" y="2430826"/>
            <a:ext cx="1238423" cy="1785950"/>
          </a:xfrm>
          <a:prstGeom prst="rect">
            <a:avLst/>
          </a:prstGeom>
        </p:spPr>
      </p:pic>
      <p:pic>
        <p:nvPicPr>
          <p:cNvPr id="11" name="10 Imagen" descr="abstract-drop-logo-5E58491026-seeklogo.com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754019">
            <a:off x="3537407" y="1193730"/>
            <a:ext cx="1238423" cy="1785950"/>
          </a:xfrm>
          <a:prstGeom prst="rect">
            <a:avLst/>
          </a:prstGeom>
        </p:spPr>
      </p:pic>
      <p:pic>
        <p:nvPicPr>
          <p:cNvPr id="12" name="11 Imagen" descr="tapeta-twarz-dlugowlosej-kobietyna-wielobarwnym-obraz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10707"/>
            </a:gs>
            <a:gs pos="50000">
              <a:srgbClr val="27C3C3">
                <a:shade val="67500"/>
                <a:satMod val="115000"/>
              </a:srgbClr>
            </a:gs>
            <a:gs pos="100000">
              <a:srgbClr val="27C3C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D-wallpaper-colorful-portrait-of-a-woman-rose-redhead-colors-face-beautiful-portrait-woma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071802" y="0"/>
            <a:ext cx="1451019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1620815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1428742"/>
            <a:ext cx="1451019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72000" y="1428742"/>
            <a:ext cx="1620815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071802" y="2714644"/>
            <a:ext cx="1451019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714644"/>
            <a:ext cx="1620815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4143386"/>
            <a:ext cx="1451019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72000" y="4143386"/>
            <a:ext cx="1620815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HD-wallpaper-colorful-portrait-of-a-woman-rose-redhead-colors-face-beautiful-portrait-woma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ecf100fc79c7c120667d977ab757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3108" y="1285866"/>
            <a:ext cx="51435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000" dirty="0" smtClean="0"/>
              <a:t>Cultivar la esperanza: La esperanza no es algo que simplemente poseemos, sino que también podemos cultivar. </a:t>
            </a:r>
          </a:p>
          <a:p>
            <a:pPr lvl="0"/>
            <a:endParaRPr lang="es-PE" sz="2000" dirty="0" smtClean="0"/>
          </a:p>
          <a:p>
            <a:pPr lvl="0"/>
            <a:r>
              <a:rPr lang="es-PE" sz="2000" dirty="0" smtClean="0"/>
              <a:t>Esto se logra a través del pensamiento positivo, el establecimiento de metas realistas y la búsqueda de apoyo emocional cuando sea necesario.</a:t>
            </a:r>
          </a:p>
          <a:p>
            <a:endParaRPr lang="es-PE" sz="2000" dirty="0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1B26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bieta-z-kolorowymi-wlosami-na-czarnym-t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remolino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1142976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remolino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4000524"/>
            <a:ext cx="1142976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emolino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4000524"/>
            <a:ext cx="1071570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emolino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857502"/>
            <a:ext cx="1071570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emolino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8072430" y="0"/>
            <a:ext cx="1071570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emolino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000628" y="1785932"/>
            <a:ext cx="1071570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emolino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6000760" y="714362"/>
            <a:ext cx="1071570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emolino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92" y="357172"/>
            <a:ext cx="1071570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emolino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285734"/>
            <a:ext cx="1142976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emolino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571486"/>
            <a:ext cx="1142976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emolino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1643056"/>
            <a:ext cx="1142976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emolino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357554" y="2857502"/>
            <a:ext cx="1142976" cy="114297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tapeta-kobieta-z-kolorowymi-wlosami-na-czarnym-t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mloda-kobieta-i-kolorowe-kwiaty-w-grafice-2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bstract-logo-644964A155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4675050">
            <a:off x="4175701" y="1359426"/>
            <a:ext cx="1513997" cy="1144219"/>
          </a:xfrm>
          <a:prstGeom prst="rect">
            <a:avLst/>
          </a:prstGeom>
        </p:spPr>
      </p:pic>
      <p:pic>
        <p:nvPicPr>
          <p:cNvPr id="4" name="3 Imagen" descr="abstract-logo-644964A155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9845403">
            <a:off x="4699833" y="2400158"/>
            <a:ext cx="1513997" cy="1144219"/>
          </a:xfrm>
          <a:prstGeom prst="rect">
            <a:avLst/>
          </a:prstGeom>
        </p:spPr>
      </p:pic>
      <p:pic>
        <p:nvPicPr>
          <p:cNvPr id="5" name="4 Imagen" descr="abstract-logo-644964A155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5373917">
            <a:off x="3693576" y="3013922"/>
            <a:ext cx="1513997" cy="1144219"/>
          </a:xfrm>
          <a:prstGeom prst="rect">
            <a:avLst/>
          </a:prstGeom>
        </p:spPr>
      </p:pic>
      <p:pic>
        <p:nvPicPr>
          <p:cNvPr id="6" name="5 Imagen" descr="abstract-logo-644964A155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0960833">
            <a:off x="3093075" y="1987446"/>
            <a:ext cx="1513997" cy="1144219"/>
          </a:xfrm>
          <a:prstGeom prst="rect">
            <a:avLst/>
          </a:prstGeom>
        </p:spPr>
      </p:pic>
      <p:pic>
        <p:nvPicPr>
          <p:cNvPr id="7" name="6 Imagen" descr="abstract-logo-644964A155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6827857">
            <a:off x="4643922" y="1708679"/>
            <a:ext cx="1513997" cy="1144219"/>
          </a:xfrm>
          <a:prstGeom prst="rect">
            <a:avLst/>
          </a:prstGeom>
        </p:spPr>
      </p:pic>
      <p:pic>
        <p:nvPicPr>
          <p:cNvPr id="8" name="7 Imagen" descr="abstract-logo-644964A155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3069105">
            <a:off x="4263728" y="2987183"/>
            <a:ext cx="1513997" cy="1144219"/>
          </a:xfrm>
          <a:prstGeom prst="rect">
            <a:avLst/>
          </a:prstGeom>
        </p:spPr>
      </p:pic>
      <p:pic>
        <p:nvPicPr>
          <p:cNvPr id="9" name="8 Imagen" descr="abstract-logo-644964A155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8142419">
            <a:off x="3131880" y="2588121"/>
            <a:ext cx="1513997" cy="1144219"/>
          </a:xfrm>
          <a:prstGeom prst="rect">
            <a:avLst/>
          </a:prstGeom>
        </p:spPr>
      </p:pic>
      <p:pic>
        <p:nvPicPr>
          <p:cNvPr id="10" name="9 Imagen" descr="abstract-logo-644964A155-seeklogo.com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40210">
            <a:off x="3546175" y="1459181"/>
            <a:ext cx="1513997" cy="1144219"/>
          </a:xfrm>
          <a:prstGeom prst="rect">
            <a:avLst/>
          </a:prstGeom>
        </p:spPr>
      </p:pic>
      <p:pic>
        <p:nvPicPr>
          <p:cNvPr id="11" name="10 Imagen" descr="tapeta-mloda-kobieta-i-kolorowe-kwiaty-w-grafice-2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a77b659fd021056100f20a55260d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20" y="1714494"/>
            <a:ext cx="42862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000" dirty="0" smtClean="0"/>
              <a:t>Equilibrio y realismo: Si bien la esperanza es poderosa, también es importante mantener un equilibrio y ser realista en nuestras expectativas. </a:t>
            </a:r>
          </a:p>
          <a:p>
            <a:pPr lvl="0"/>
            <a:endParaRPr lang="es-PE" sz="2000" dirty="0" smtClean="0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usmiechnieta-kobieta-z-kwiatami-we-wlosach-w-graf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0"/>
            <a:ext cx="2581635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2552377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714362"/>
            <a:ext cx="2581635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714362"/>
            <a:ext cx="2552377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1428760"/>
            <a:ext cx="2581635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1428760"/>
            <a:ext cx="2552377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2143122"/>
            <a:ext cx="2581635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143122"/>
            <a:ext cx="2552377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2928958"/>
            <a:ext cx="2581635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2928958"/>
            <a:ext cx="2552377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3643320"/>
            <a:ext cx="2581635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3643320"/>
            <a:ext cx="2552377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4200393"/>
            <a:ext cx="2581635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d-shape-with-transparent-background-for-message-quote-and-etc-free-pn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4200393"/>
            <a:ext cx="2552377" cy="94310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tapeta-usmiechnieta-kobieta-z-kwiatami-we-wlosach-w-graf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5806afeb529ea0ccf198edef509b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714876" y="1285866"/>
            <a:ext cx="364333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La esperanza es un elemento fundamental en la experiencia humana, que nos impulsa a avanzar, a superar obstáculos y a encontrar significado en nuestras vidas. </a:t>
            </a:r>
          </a:p>
          <a:p>
            <a:endParaRPr lang="es-PE" sz="2000" dirty="0"/>
          </a:p>
        </p:txBody>
      </p:sp>
      <p:sp>
        <p:nvSpPr>
          <p:cNvPr id="4" name="3 CuadroTexto"/>
          <p:cNvSpPr txBox="1"/>
          <p:nvPr/>
        </p:nvSpPr>
        <p:spPr>
          <a:xfrm>
            <a:off x="2000232" y="3000378"/>
            <a:ext cx="321471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Al nutrir y cultivar la esperanza, podemos construir un futuro más brillante para nosotros mismos y para quienes nos rodean.</a:t>
            </a:r>
          </a:p>
          <a:p>
            <a:endParaRPr lang="es-PE" sz="2000" dirty="0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284E4"/>
            </a:gs>
            <a:gs pos="50000">
              <a:srgbClr val="912094">
                <a:shade val="67500"/>
                <a:satMod val="115000"/>
              </a:srgbClr>
            </a:gs>
            <a:gs pos="100000">
              <a:srgbClr val="912094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61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038D4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071802" y="0"/>
            <a:ext cx="1451019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572000" y="0"/>
            <a:ext cx="1620815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71802" y="1428742"/>
            <a:ext cx="1451019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038D4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572000" y="1428742"/>
            <a:ext cx="1620815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038D4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071802" y="2714644"/>
            <a:ext cx="1451019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572000" y="2714644"/>
            <a:ext cx="1620815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71802" y="4143386"/>
            <a:ext cx="1451019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olorful-abstract-company-logo-BF33E2C864-seeklogo.com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038D4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572000" y="4143386"/>
            <a:ext cx="1620815" cy="13634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oollogo_com-31505125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770684">
            <a:off x="571472" y="3429006"/>
            <a:ext cx="1955556" cy="1041270"/>
          </a:xfrm>
          <a:prstGeom prst="rect">
            <a:avLst/>
          </a:prstGeom>
        </p:spPr>
      </p:pic>
      <p:pic>
        <p:nvPicPr>
          <p:cNvPr id="12" name="11 Imagen" descr="5161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572278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3">
      <a:majorFont>
        <a:latin typeface="Pristina"/>
        <a:ea typeface=""/>
        <a:cs typeface=""/>
      </a:majorFont>
      <a:minorFont>
        <a:latin typeface="Pristi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597</Words>
  <Application>Microsoft Office PowerPoint</Application>
  <PresentationFormat>Presentación en pantalla (16:9)</PresentationFormat>
  <Paragraphs>34</Paragraphs>
  <Slides>40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386</cp:revision>
  <dcterms:created xsi:type="dcterms:W3CDTF">2023-11-10T17:31:17Z</dcterms:created>
  <dcterms:modified xsi:type="dcterms:W3CDTF">2023-11-16T17:10:11Z</dcterms:modified>
</cp:coreProperties>
</file>