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7" r:id="rId3"/>
    <p:sldId id="311" r:id="rId4"/>
    <p:sldId id="290" r:id="rId5"/>
    <p:sldId id="268" r:id="rId6"/>
    <p:sldId id="321" r:id="rId7"/>
    <p:sldId id="270" r:id="rId8"/>
    <p:sldId id="267" r:id="rId9"/>
    <p:sldId id="313" r:id="rId10"/>
    <p:sldId id="269" r:id="rId11"/>
    <p:sldId id="264" r:id="rId12"/>
    <p:sldId id="314" r:id="rId13"/>
    <p:sldId id="276" r:id="rId14"/>
    <p:sldId id="271" r:id="rId15"/>
    <p:sldId id="315" r:id="rId16"/>
    <p:sldId id="273" r:id="rId17"/>
    <p:sldId id="285" r:id="rId18"/>
    <p:sldId id="322" r:id="rId19"/>
    <p:sldId id="275" r:id="rId20"/>
    <p:sldId id="277" r:id="rId21"/>
    <p:sldId id="316" r:id="rId22"/>
    <p:sldId id="279" r:id="rId23"/>
    <p:sldId id="282" r:id="rId24"/>
    <p:sldId id="318" r:id="rId25"/>
    <p:sldId id="281" r:id="rId26"/>
    <p:sldId id="280" r:id="rId27"/>
    <p:sldId id="320" r:id="rId28"/>
    <p:sldId id="293" r:id="rId29"/>
    <p:sldId id="305" r:id="rId30"/>
    <p:sldId id="323" r:id="rId31"/>
    <p:sldId id="291" r:id="rId32"/>
    <p:sldId id="317" r:id="rId3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fMQyFIEcPx/P5ernuGiyQ" hashData="O31a0jyu/l51IVVhxOCKmvPiz4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1DFF"/>
    <a:srgbClr val="9B69FF"/>
    <a:srgbClr val="9966FF"/>
    <a:srgbClr val="FFCCFF"/>
    <a:srgbClr val="FF11AA"/>
    <a:srgbClr val="9E006D"/>
    <a:srgbClr val="D60093"/>
    <a:srgbClr val="993366"/>
    <a:srgbClr val="990099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62" autoAdjust="0"/>
    <p:restoredTop sz="94660"/>
  </p:normalViewPr>
  <p:slideViewPr>
    <p:cSldViewPr>
      <p:cViewPr>
        <p:scale>
          <a:sx n="400" d="100"/>
          <a:sy n="400" d="100"/>
        </p:scale>
        <p:origin x="5826" y="41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21E90-D6F2-4B65-A616-6FABFB134260}" type="datetimeFigureOut">
              <a:rPr lang="es-PE" smtClean="0"/>
              <a:pPr/>
              <a:t>8/07/2019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39034-00AD-4715-AE07-130A39A4193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681DFF"/>
            </a:gs>
            <a:gs pos="50000">
              <a:srgbClr val="C0BC00">
                <a:shade val="67500"/>
                <a:satMod val="115000"/>
              </a:srgbClr>
            </a:gs>
            <a:gs pos="100000">
              <a:srgbClr val="C0BC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12276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4572000" y="0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 flipH="1">
            <a:off x="3428992" y="0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857238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428992" y="857238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4572000" y="1714512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 flipH="1">
            <a:off x="3428992" y="1714512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2571750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428992" y="2571750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4572000" y="3357586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 flipH="1">
            <a:off x="3428992" y="3357586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4214824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DORNOS DORADOS (4).png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428992" y="4214824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896188" y="4429138"/>
            <a:ext cx="2275607" cy="347663"/>
          </a:xfrm>
          <a:prstGeom prst="rect">
            <a:avLst/>
          </a:prstGeom>
          <a:noFill/>
        </p:spPr>
      </p:pic>
      <p:pic>
        <p:nvPicPr>
          <p:cNvPr id="17" name="16 Imagen" descr="cooltext329689045002505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5" y="357172"/>
            <a:ext cx="1914314" cy="500066"/>
          </a:xfrm>
          <a:prstGeom prst="rect">
            <a:avLst/>
          </a:prstGeom>
        </p:spPr>
      </p:pic>
      <p:pic>
        <p:nvPicPr>
          <p:cNvPr id="18" name="17 Imagen" descr="cooltext329689058131074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57172"/>
            <a:ext cx="1506397" cy="532648"/>
          </a:xfrm>
          <a:prstGeom prst="rect">
            <a:avLst/>
          </a:prstGeom>
        </p:spPr>
      </p:pic>
      <p:pic>
        <p:nvPicPr>
          <p:cNvPr id="19" name="18 Imagen" descr="cooltext329689065880461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357172"/>
            <a:ext cx="2939474" cy="526964"/>
          </a:xfrm>
          <a:prstGeom prst="rect">
            <a:avLst/>
          </a:prstGeom>
        </p:spPr>
      </p:pic>
      <p:pic>
        <p:nvPicPr>
          <p:cNvPr id="20" name="19 Imagen" descr="cooltext329689073567274.png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1071552"/>
            <a:ext cx="723311" cy="520133"/>
          </a:xfrm>
          <a:prstGeom prst="rect">
            <a:avLst/>
          </a:prstGeom>
        </p:spPr>
      </p:pic>
      <p:pic>
        <p:nvPicPr>
          <p:cNvPr id="21" name="20 Imagen" descr="cooltext329689084965616.png"/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1000114"/>
            <a:ext cx="3451586" cy="642942"/>
          </a:xfrm>
          <a:prstGeom prst="rect">
            <a:avLst/>
          </a:prstGeom>
        </p:spPr>
      </p:pic>
      <p:pic>
        <p:nvPicPr>
          <p:cNvPr id="22" name="21 Imagen" descr="stock-photo-28112276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8000">
    <p:sndAc>
      <p:stSnd loop="1">
        <p:snd r:embed="rId2" name="Richard Clayderman -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8000"/>
                            </p:stCondLst>
                            <p:childTnLst>
                              <p:par>
                                <p:cTn id="16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37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4143372" y="785800"/>
            <a:ext cx="33575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CCFF"/>
                </a:solidFill>
              </a:rPr>
              <a:t>Ciertamente el optimismo es una característica que nos puede pertenecer desde hace mucho, pero también es una actitud que nosotros de manera voluntaria y deliberada podemos escoger</a:t>
            </a:r>
          </a:p>
          <a:p>
            <a:pPr algn="ctr"/>
            <a:endParaRPr lang="es-PE" dirty="0"/>
          </a:p>
        </p:txBody>
      </p:sp>
      <p:pic>
        <p:nvPicPr>
          <p:cNvPr id="30722" name="Picture 2" descr="Resultado de imagen para visage femme souriant 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81498">
            <a:off x="649980" y="527653"/>
            <a:ext cx="3625713" cy="478466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2D1A52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3236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b="5555"/>
          <a:stretch>
            <a:fillRect/>
          </a:stretch>
        </p:blipFill>
        <p:spPr>
          <a:xfrm>
            <a:off x="8143900" y="0"/>
            <a:ext cx="1000101" cy="944543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0000" contrast="40000"/>
          </a:blip>
          <a:srcRect b="5555"/>
          <a:stretch>
            <a:fillRect/>
          </a:stretch>
        </p:blipFill>
        <p:spPr>
          <a:xfrm>
            <a:off x="0" y="0"/>
            <a:ext cx="1000101" cy="944543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b="5555"/>
          <a:stretch>
            <a:fillRect/>
          </a:stretch>
        </p:blipFill>
        <p:spPr>
          <a:xfrm>
            <a:off x="4643438" y="4198957"/>
            <a:ext cx="1000101" cy="944543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0000" contrast="40000"/>
          </a:blip>
          <a:srcRect b="5555"/>
          <a:stretch>
            <a:fillRect/>
          </a:stretch>
        </p:blipFill>
        <p:spPr>
          <a:xfrm>
            <a:off x="3714744" y="4198957"/>
            <a:ext cx="1000101" cy="944543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b="5555"/>
          <a:stretch>
            <a:fillRect/>
          </a:stretch>
        </p:blipFill>
        <p:spPr>
          <a:xfrm>
            <a:off x="4857752" y="3143254"/>
            <a:ext cx="1000101" cy="944543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b="5555"/>
          <a:stretch>
            <a:fillRect/>
          </a:stretch>
        </p:blipFill>
        <p:spPr>
          <a:xfrm>
            <a:off x="5214942" y="2214560"/>
            <a:ext cx="1000101" cy="944543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b="5555"/>
          <a:stretch>
            <a:fillRect/>
          </a:stretch>
        </p:blipFill>
        <p:spPr>
          <a:xfrm>
            <a:off x="5786446" y="1428742"/>
            <a:ext cx="1000101" cy="944543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b="5555"/>
          <a:stretch>
            <a:fillRect/>
          </a:stretch>
        </p:blipFill>
        <p:spPr>
          <a:xfrm>
            <a:off x="6429388" y="714362"/>
            <a:ext cx="1000101" cy="944543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b="5555"/>
          <a:stretch>
            <a:fillRect/>
          </a:stretch>
        </p:blipFill>
        <p:spPr>
          <a:xfrm>
            <a:off x="7286644" y="285734"/>
            <a:ext cx="1000101" cy="944543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0000" contrast="40000"/>
          </a:blip>
          <a:srcRect b="5555"/>
          <a:stretch>
            <a:fillRect/>
          </a:stretch>
        </p:blipFill>
        <p:spPr>
          <a:xfrm>
            <a:off x="857224" y="285734"/>
            <a:ext cx="1000101" cy="944543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0000" contrast="40000"/>
          </a:blip>
          <a:srcRect b="5555"/>
          <a:stretch>
            <a:fillRect/>
          </a:stretch>
        </p:blipFill>
        <p:spPr>
          <a:xfrm>
            <a:off x="1643042" y="785800"/>
            <a:ext cx="1000101" cy="944543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0000" contrast="40000"/>
          </a:blip>
          <a:srcRect b="5555"/>
          <a:stretch>
            <a:fillRect/>
          </a:stretch>
        </p:blipFill>
        <p:spPr>
          <a:xfrm>
            <a:off x="2428860" y="1357304"/>
            <a:ext cx="1000101" cy="944543"/>
          </a:xfrm>
          <a:prstGeom prst="rect">
            <a:avLst/>
          </a:prstGeom>
        </p:spPr>
      </p:pic>
      <p:pic>
        <p:nvPicPr>
          <p:cNvPr id="17" name="16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0000" contrast="40000"/>
          </a:blip>
          <a:srcRect b="5555"/>
          <a:stretch>
            <a:fillRect/>
          </a:stretch>
        </p:blipFill>
        <p:spPr>
          <a:xfrm>
            <a:off x="3214678" y="2000246"/>
            <a:ext cx="1000101" cy="944543"/>
          </a:xfrm>
          <a:prstGeom prst="rect">
            <a:avLst/>
          </a:prstGeom>
        </p:spPr>
      </p:pic>
      <p:pic>
        <p:nvPicPr>
          <p:cNvPr id="18" name="17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30000" contrast="40000"/>
          </a:blip>
          <a:srcRect b="5555"/>
          <a:stretch>
            <a:fillRect/>
          </a:stretch>
        </p:blipFill>
        <p:spPr>
          <a:xfrm>
            <a:off x="3714744" y="3071816"/>
            <a:ext cx="1000101" cy="944543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2060"/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04934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ngMedium-water-drop-1428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5436">
            <a:off x="4071933" y="0"/>
            <a:ext cx="431438" cy="635652"/>
          </a:xfrm>
          <a:prstGeom prst="rect">
            <a:avLst/>
          </a:prstGeom>
        </p:spPr>
      </p:pic>
      <p:pic>
        <p:nvPicPr>
          <p:cNvPr id="5" name="4 Imagen" descr="PngMedium-water-drop-1428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68148" flipH="1">
            <a:off x="4483677" y="33809"/>
            <a:ext cx="428628" cy="636480"/>
          </a:xfrm>
          <a:prstGeom prst="rect">
            <a:avLst/>
          </a:prstGeom>
        </p:spPr>
      </p:pic>
      <p:pic>
        <p:nvPicPr>
          <p:cNvPr id="6" name="5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1085436">
            <a:off x="4071933" y="500048"/>
            <a:ext cx="431438" cy="635652"/>
          </a:xfrm>
          <a:prstGeom prst="rect">
            <a:avLst/>
          </a:prstGeom>
        </p:spPr>
      </p:pic>
      <p:pic>
        <p:nvPicPr>
          <p:cNvPr id="7" name="6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20968148" flipH="1">
            <a:off x="4483677" y="533857"/>
            <a:ext cx="428628" cy="636480"/>
          </a:xfrm>
          <a:prstGeom prst="rect">
            <a:avLst/>
          </a:prstGeom>
        </p:spPr>
      </p:pic>
      <p:pic>
        <p:nvPicPr>
          <p:cNvPr id="8" name="7 Imagen" descr="PngMedium-water-drop-1428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5436">
            <a:off x="4071934" y="1000132"/>
            <a:ext cx="431438" cy="635652"/>
          </a:xfrm>
          <a:prstGeom prst="rect">
            <a:avLst/>
          </a:prstGeom>
        </p:spPr>
      </p:pic>
      <p:pic>
        <p:nvPicPr>
          <p:cNvPr id="9" name="8 Imagen" descr="PngMedium-water-drop-1428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68148" flipH="1">
            <a:off x="4483678" y="1033941"/>
            <a:ext cx="428628" cy="636480"/>
          </a:xfrm>
          <a:prstGeom prst="rect">
            <a:avLst/>
          </a:prstGeom>
        </p:spPr>
      </p:pic>
      <p:pic>
        <p:nvPicPr>
          <p:cNvPr id="10" name="9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1085436">
            <a:off x="4071934" y="1500180"/>
            <a:ext cx="431438" cy="635652"/>
          </a:xfrm>
          <a:prstGeom prst="rect">
            <a:avLst/>
          </a:prstGeom>
        </p:spPr>
      </p:pic>
      <p:pic>
        <p:nvPicPr>
          <p:cNvPr id="11" name="10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20968148" flipH="1">
            <a:off x="4483678" y="1533989"/>
            <a:ext cx="428628" cy="636480"/>
          </a:xfrm>
          <a:prstGeom prst="rect">
            <a:avLst/>
          </a:prstGeom>
        </p:spPr>
      </p:pic>
      <p:pic>
        <p:nvPicPr>
          <p:cNvPr id="12" name="11 Imagen" descr="PngMedium-water-drop-1428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5436">
            <a:off x="4071933" y="1928826"/>
            <a:ext cx="431438" cy="635652"/>
          </a:xfrm>
          <a:prstGeom prst="rect">
            <a:avLst/>
          </a:prstGeom>
        </p:spPr>
      </p:pic>
      <p:pic>
        <p:nvPicPr>
          <p:cNvPr id="13" name="12 Imagen" descr="PngMedium-water-drop-1428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68148" flipH="1">
            <a:off x="4483677" y="1962635"/>
            <a:ext cx="428628" cy="636480"/>
          </a:xfrm>
          <a:prstGeom prst="rect">
            <a:avLst/>
          </a:prstGeom>
        </p:spPr>
      </p:pic>
      <p:pic>
        <p:nvPicPr>
          <p:cNvPr id="14" name="13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1085436">
            <a:off x="4071933" y="2428874"/>
            <a:ext cx="431438" cy="635652"/>
          </a:xfrm>
          <a:prstGeom prst="rect">
            <a:avLst/>
          </a:prstGeom>
        </p:spPr>
      </p:pic>
      <p:pic>
        <p:nvPicPr>
          <p:cNvPr id="15" name="14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20968148" flipH="1">
            <a:off x="4483677" y="2462683"/>
            <a:ext cx="428628" cy="636480"/>
          </a:xfrm>
          <a:prstGeom prst="rect">
            <a:avLst/>
          </a:prstGeom>
        </p:spPr>
      </p:pic>
      <p:pic>
        <p:nvPicPr>
          <p:cNvPr id="16" name="15 Imagen" descr="PngMedium-water-drop-1428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5436">
            <a:off x="4071934" y="2928958"/>
            <a:ext cx="431438" cy="635652"/>
          </a:xfrm>
          <a:prstGeom prst="rect">
            <a:avLst/>
          </a:prstGeom>
        </p:spPr>
      </p:pic>
      <p:pic>
        <p:nvPicPr>
          <p:cNvPr id="17" name="16 Imagen" descr="PngMedium-water-drop-1428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68148" flipH="1">
            <a:off x="4483678" y="2962767"/>
            <a:ext cx="428628" cy="636480"/>
          </a:xfrm>
          <a:prstGeom prst="rect">
            <a:avLst/>
          </a:prstGeom>
        </p:spPr>
      </p:pic>
      <p:pic>
        <p:nvPicPr>
          <p:cNvPr id="18" name="17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1085436">
            <a:off x="4071934" y="3429006"/>
            <a:ext cx="431438" cy="635652"/>
          </a:xfrm>
          <a:prstGeom prst="rect">
            <a:avLst/>
          </a:prstGeom>
        </p:spPr>
      </p:pic>
      <p:pic>
        <p:nvPicPr>
          <p:cNvPr id="19" name="18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20968148" flipH="1">
            <a:off x="4483678" y="3462815"/>
            <a:ext cx="428628" cy="636480"/>
          </a:xfrm>
          <a:prstGeom prst="rect">
            <a:avLst/>
          </a:prstGeom>
        </p:spPr>
      </p:pic>
      <p:pic>
        <p:nvPicPr>
          <p:cNvPr id="20" name="19 Imagen" descr="PngMedium-water-drop-1428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5436">
            <a:off x="4071932" y="3857652"/>
            <a:ext cx="431438" cy="635652"/>
          </a:xfrm>
          <a:prstGeom prst="rect">
            <a:avLst/>
          </a:prstGeom>
        </p:spPr>
      </p:pic>
      <p:pic>
        <p:nvPicPr>
          <p:cNvPr id="21" name="20 Imagen" descr="PngMedium-water-drop-1428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68148" flipH="1">
            <a:off x="4483676" y="3891461"/>
            <a:ext cx="428628" cy="636480"/>
          </a:xfrm>
          <a:prstGeom prst="rect">
            <a:avLst/>
          </a:prstGeom>
        </p:spPr>
      </p:pic>
      <p:pic>
        <p:nvPicPr>
          <p:cNvPr id="22" name="21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1085436">
            <a:off x="4071932" y="4357700"/>
            <a:ext cx="431438" cy="635652"/>
          </a:xfrm>
          <a:prstGeom prst="rect">
            <a:avLst/>
          </a:prstGeom>
        </p:spPr>
      </p:pic>
      <p:pic>
        <p:nvPicPr>
          <p:cNvPr id="23" name="22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 rot="20968148" flipH="1">
            <a:off x="4483676" y="4391509"/>
            <a:ext cx="428628" cy="636480"/>
          </a:xfrm>
          <a:prstGeom prst="rect">
            <a:avLst/>
          </a:prstGeom>
        </p:spPr>
      </p:pic>
      <p:pic>
        <p:nvPicPr>
          <p:cNvPr id="24" name="23 Imagen" descr="PngMedium-water-drop-1428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5436">
            <a:off x="4071933" y="4857784"/>
            <a:ext cx="431438" cy="635652"/>
          </a:xfrm>
          <a:prstGeom prst="rect">
            <a:avLst/>
          </a:prstGeom>
        </p:spPr>
      </p:pic>
      <p:pic>
        <p:nvPicPr>
          <p:cNvPr id="25" name="24 Imagen" descr="PngMedium-water-drop-1428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68148" flipH="1">
            <a:off x="4483677" y="4891593"/>
            <a:ext cx="428628" cy="636480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37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4000496" y="714362"/>
            <a:ext cx="30003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CCFF"/>
                </a:solidFill>
              </a:rPr>
              <a:t>Ser optimista no siempre es una labor sencilla, especialmente cuando el panorama no parece ser el más alentador. Sin embargo, el optimismo nos ayudará a esperar los mejores resultados, con la mejor actitud posible.</a:t>
            </a: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pic>
        <p:nvPicPr>
          <p:cNvPr id="6" name="5 Imagen" descr="0_81c7b_db6f3931_XL.jpg.png"/>
          <p:cNvPicPr>
            <a:picLocks noChangeAspect="1"/>
          </p:cNvPicPr>
          <p:nvPr/>
        </p:nvPicPr>
        <p:blipFill>
          <a:blip r:embed="rId4"/>
          <a:srcRect r="28193"/>
          <a:stretch>
            <a:fillRect/>
          </a:stretch>
        </p:blipFill>
        <p:spPr>
          <a:xfrm flipH="1">
            <a:off x="1142976" y="214296"/>
            <a:ext cx="2928956" cy="4786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accent2">
                <a:lumMod val="60000"/>
                <a:lumOff val="40000"/>
              </a:schemeClr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88647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381522"/>
            <a:ext cx="857224" cy="761977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2428874"/>
            <a:ext cx="857224" cy="761977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428874"/>
            <a:ext cx="857224" cy="761977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4381523"/>
            <a:ext cx="857224" cy="761977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3786196"/>
            <a:ext cx="857224" cy="761977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3071816"/>
            <a:ext cx="857224" cy="761977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2571750"/>
            <a:ext cx="857224" cy="761977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2428874"/>
            <a:ext cx="857224" cy="761977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2428874"/>
            <a:ext cx="857224" cy="761977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2500312"/>
            <a:ext cx="857224" cy="761977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2571750"/>
            <a:ext cx="857224" cy="761977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2928940"/>
            <a:ext cx="857224" cy="761977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3357568"/>
            <a:ext cx="857224" cy="761977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3786196"/>
            <a:ext cx="857224" cy="761977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857224" cy="761977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1643056"/>
            <a:ext cx="857224" cy="761977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643056"/>
            <a:ext cx="857224" cy="761977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0"/>
            <a:ext cx="857224" cy="761977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500048"/>
            <a:ext cx="857224" cy="761977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857238"/>
            <a:ext cx="857224" cy="761977"/>
          </a:xfrm>
          <a:prstGeom prst="rect">
            <a:avLst/>
          </a:prstGeom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1214428"/>
            <a:ext cx="857224" cy="761977"/>
          </a:xfrm>
          <a:prstGeom prst="rect">
            <a:avLst/>
          </a:prstGeom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428742"/>
            <a:ext cx="857224" cy="761977"/>
          </a:xfrm>
          <a:prstGeom prst="rect">
            <a:avLst/>
          </a:prstGeom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1571618"/>
            <a:ext cx="857224" cy="761977"/>
          </a:xfrm>
          <a:prstGeom prst="rect">
            <a:avLst/>
          </a:prstGeom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1571618"/>
            <a:ext cx="857224" cy="761977"/>
          </a:xfrm>
          <a:prstGeom prst="rect">
            <a:avLst/>
          </a:prstGeom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1357304"/>
            <a:ext cx="857224" cy="761977"/>
          </a:xfrm>
          <a:prstGeom prst="rect">
            <a:avLst/>
          </a:prstGeom>
        </p:spPr>
      </p:pic>
      <p:pic>
        <p:nvPicPr>
          <p:cNvPr id="29" name="2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1142990"/>
            <a:ext cx="857224" cy="761977"/>
          </a:xfrm>
          <a:prstGeom prst="rect">
            <a:avLst/>
          </a:prstGeom>
        </p:spPr>
      </p:pic>
      <p:pic>
        <p:nvPicPr>
          <p:cNvPr id="30" name="2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857238"/>
            <a:ext cx="857224" cy="761977"/>
          </a:xfrm>
          <a:prstGeom prst="rect">
            <a:avLst/>
          </a:prstGeom>
        </p:spPr>
      </p:pic>
      <p:pic>
        <p:nvPicPr>
          <p:cNvPr id="31" name="3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428610"/>
            <a:ext cx="857224" cy="761977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F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2711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4500562" y="0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3643306" y="0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2786050" y="0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1857356" y="0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6143636" y="0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5286380" y="0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1000100" y="0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7072330" y="0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4500562" y="100011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3643306" y="100011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2786050" y="100011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1857356" y="100011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6143636" y="100011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5286380" y="100011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4500562" y="207168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3643306" y="207168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2786050" y="207168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5357818" y="2071684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4500562" y="3000378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3643306" y="3000378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3643306" y="3929072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JGiFb7pRYOdMkb1CVn2e241JcQ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4500562" y="3929072"/>
            <a:ext cx="857224" cy="85426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37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285852" y="1000114"/>
            <a:ext cx="29289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CCFF"/>
                </a:solidFill>
              </a:rPr>
              <a:t>Nosotros podemos cultivar nuestro optimismo, de la misma forma como cultivamos la paciencia, la fe, la calma y esto es practicando.</a:t>
            </a:r>
          </a:p>
          <a:p>
            <a:pPr algn="ctr"/>
            <a:endParaRPr lang="es-PE" dirty="0" smtClean="0">
              <a:solidFill>
                <a:srgbClr val="FFCCFF"/>
              </a:solidFill>
            </a:endParaRPr>
          </a:p>
          <a:p>
            <a:pPr algn="ctr"/>
            <a:r>
              <a:rPr lang="es-PE" dirty="0" smtClean="0">
                <a:solidFill>
                  <a:srgbClr val="FFCCFF"/>
                </a:solidFill>
              </a:rPr>
              <a:t> Aún cuando nuestra mente que le encanta preocuparse e imaginarse los más temidos resultados, podemos enfocarnos en mantener nuestras expectativas en lo mejor que puede ocurrir</a:t>
            </a: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pic>
        <p:nvPicPr>
          <p:cNvPr id="25602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73459">
            <a:off x="4391151" y="107738"/>
            <a:ext cx="3317437" cy="425898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72337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60898" y="0"/>
            <a:ext cx="583102" cy="571486"/>
          </a:xfrm>
          <a:prstGeom prst="rect">
            <a:avLst/>
          </a:prstGeom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1024" y="285734"/>
            <a:ext cx="583102" cy="571486"/>
          </a:xfrm>
          <a:prstGeom prst="rect">
            <a:avLst/>
          </a:prstGeom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60898" y="4572014"/>
            <a:ext cx="583102" cy="571486"/>
          </a:xfrm>
          <a:prstGeom prst="rect">
            <a:avLst/>
          </a:prstGeom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785800"/>
            <a:ext cx="583102" cy="571486"/>
          </a:xfrm>
          <a:prstGeom prst="rect">
            <a:avLst/>
          </a:prstGeom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00958" y="1357304"/>
            <a:ext cx="583102" cy="571486"/>
          </a:xfrm>
          <a:prstGeom prst="rect">
            <a:avLst/>
          </a:prstGeom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1928808"/>
            <a:ext cx="583102" cy="571486"/>
          </a:xfrm>
          <a:prstGeom prst="rect">
            <a:avLst/>
          </a:prstGeom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29520" y="2500312"/>
            <a:ext cx="583102" cy="571486"/>
          </a:xfrm>
          <a:prstGeom prst="rect">
            <a:avLst/>
          </a:prstGeom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3071816"/>
            <a:ext cx="583102" cy="571486"/>
          </a:xfrm>
          <a:prstGeom prst="rect">
            <a:avLst/>
          </a:prstGeom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3571882"/>
            <a:ext cx="583102" cy="571486"/>
          </a:xfrm>
          <a:prstGeom prst="rect">
            <a:avLst/>
          </a:prstGeom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900" y="4071948"/>
            <a:ext cx="583102" cy="571486"/>
          </a:xfrm>
          <a:prstGeom prst="rect">
            <a:avLst/>
          </a:prstGeom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17824" y="0"/>
            <a:ext cx="583102" cy="571486"/>
          </a:xfrm>
          <a:prstGeom prst="rect">
            <a:avLst/>
          </a:prstGeom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285734"/>
            <a:ext cx="583102" cy="571486"/>
          </a:xfrm>
          <a:prstGeom prst="rect">
            <a:avLst/>
          </a:prstGeom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4572014"/>
            <a:ext cx="583102" cy="571486"/>
          </a:xfrm>
          <a:prstGeom prst="rect">
            <a:avLst/>
          </a:prstGeom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785800"/>
            <a:ext cx="583102" cy="571486"/>
          </a:xfrm>
          <a:prstGeom prst="rect">
            <a:avLst/>
          </a:prstGeom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1357304"/>
            <a:ext cx="583102" cy="571486"/>
          </a:xfrm>
          <a:prstGeom prst="rect">
            <a:avLst/>
          </a:prstGeom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1928808"/>
            <a:ext cx="583102" cy="571486"/>
          </a:xfrm>
          <a:prstGeom prst="rect">
            <a:avLst/>
          </a:prstGeom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2500312"/>
            <a:ext cx="583102" cy="571486"/>
          </a:xfrm>
          <a:prstGeom prst="rect">
            <a:avLst/>
          </a:prstGeom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3071816"/>
            <a:ext cx="583102" cy="571486"/>
          </a:xfrm>
          <a:prstGeom prst="rect">
            <a:avLst/>
          </a:prstGeom>
        </p:spPr>
      </p:pic>
      <p:pic>
        <p:nvPicPr>
          <p:cNvPr id="21" name="2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3571882"/>
            <a:ext cx="583102" cy="571486"/>
          </a:xfrm>
          <a:prstGeom prst="rect">
            <a:avLst/>
          </a:prstGeom>
        </p:spPr>
      </p:pic>
      <p:pic>
        <p:nvPicPr>
          <p:cNvPr id="22" name="2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071948"/>
            <a:ext cx="583102" cy="571486"/>
          </a:xfrm>
          <a:prstGeom prst="rect">
            <a:avLst/>
          </a:prstGeom>
        </p:spPr>
      </p:pic>
      <p:pic>
        <p:nvPicPr>
          <p:cNvPr id="23" name="2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7560" y="0"/>
            <a:ext cx="583102" cy="571486"/>
          </a:xfrm>
          <a:prstGeom prst="rect">
            <a:avLst/>
          </a:prstGeom>
        </p:spPr>
      </p:pic>
      <p:pic>
        <p:nvPicPr>
          <p:cNvPr id="24" name="2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285734"/>
            <a:ext cx="583102" cy="571486"/>
          </a:xfrm>
          <a:prstGeom prst="rect">
            <a:avLst/>
          </a:prstGeom>
        </p:spPr>
      </p:pic>
      <p:pic>
        <p:nvPicPr>
          <p:cNvPr id="25" name="2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4572014"/>
            <a:ext cx="583102" cy="571486"/>
          </a:xfrm>
          <a:prstGeom prst="rect">
            <a:avLst/>
          </a:prstGeom>
        </p:spPr>
      </p:pic>
      <p:pic>
        <p:nvPicPr>
          <p:cNvPr id="26" name="2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785800"/>
            <a:ext cx="583102" cy="571486"/>
          </a:xfrm>
          <a:prstGeom prst="rect">
            <a:avLst/>
          </a:prstGeom>
        </p:spPr>
      </p:pic>
      <p:pic>
        <p:nvPicPr>
          <p:cNvPr id="27" name="2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1357304"/>
            <a:ext cx="583102" cy="571486"/>
          </a:xfrm>
          <a:prstGeom prst="rect">
            <a:avLst/>
          </a:prstGeom>
        </p:spPr>
      </p:pic>
      <p:pic>
        <p:nvPicPr>
          <p:cNvPr id="28" name="2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1928808"/>
            <a:ext cx="583102" cy="571486"/>
          </a:xfrm>
          <a:prstGeom prst="rect">
            <a:avLst/>
          </a:prstGeom>
        </p:spPr>
      </p:pic>
      <p:pic>
        <p:nvPicPr>
          <p:cNvPr id="29" name="2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2500312"/>
            <a:ext cx="583102" cy="571486"/>
          </a:xfrm>
          <a:prstGeom prst="rect">
            <a:avLst/>
          </a:prstGeom>
        </p:spPr>
      </p:pic>
      <p:pic>
        <p:nvPicPr>
          <p:cNvPr id="30" name="2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3071816"/>
            <a:ext cx="583102" cy="571486"/>
          </a:xfrm>
          <a:prstGeom prst="rect">
            <a:avLst/>
          </a:prstGeom>
        </p:spPr>
      </p:pic>
      <p:pic>
        <p:nvPicPr>
          <p:cNvPr id="31" name="3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3571882"/>
            <a:ext cx="583102" cy="571486"/>
          </a:xfrm>
          <a:prstGeom prst="rect">
            <a:avLst/>
          </a:prstGeom>
        </p:spPr>
      </p:pic>
      <p:pic>
        <p:nvPicPr>
          <p:cNvPr id="32" name="3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71948"/>
            <a:ext cx="583102" cy="571486"/>
          </a:xfrm>
          <a:prstGeom prst="rect">
            <a:avLst/>
          </a:prstGeom>
        </p:spPr>
      </p:pic>
      <p:pic>
        <p:nvPicPr>
          <p:cNvPr id="33" name="3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610" y="-142876"/>
            <a:ext cx="583102" cy="571486"/>
          </a:xfrm>
          <a:prstGeom prst="rect">
            <a:avLst/>
          </a:prstGeom>
        </p:spPr>
      </p:pic>
      <p:pic>
        <p:nvPicPr>
          <p:cNvPr id="34" name="3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42858"/>
            <a:ext cx="583102" cy="571486"/>
          </a:xfrm>
          <a:prstGeom prst="rect">
            <a:avLst/>
          </a:prstGeom>
        </p:spPr>
      </p:pic>
      <p:pic>
        <p:nvPicPr>
          <p:cNvPr id="35" name="3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572014"/>
            <a:ext cx="583102" cy="571486"/>
          </a:xfrm>
          <a:prstGeom prst="rect">
            <a:avLst/>
          </a:prstGeom>
        </p:spPr>
      </p:pic>
      <p:pic>
        <p:nvPicPr>
          <p:cNvPr id="36" name="3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4546" y="642924"/>
            <a:ext cx="583102" cy="571486"/>
          </a:xfrm>
          <a:prstGeom prst="rect">
            <a:avLst/>
          </a:prstGeom>
        </p:spPr>
      </p:pic>
      <p:pic>
        <p:nvPicPr>
          <p:cNvPr id="37" name="3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1214428"/>
            <a:ext cx="583102" cy="571486"/>
          </a:xfrm>
          <a:prstGeom prst="rect">
            <a:avLst/>
          </a:prstGeom>
        </p:spPr>
      </p:pic>
      <p:pic>
        <p:nvPicPr>
          <p:cNvPr id="38" name="3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1785932"/>
            <a:ext cx="583102" cy="571486"/>
          </a:xfrm>
          <a:prstGeom prst="rect">
            <a:avLst/>
          </a:prstGeom>
        </p:spPr>
      </p:pic>
      <p:pic>
        <p:nvPicPr>
          <p:cNvPr id="39" name="3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2357436"/>
            <a:ext cx="583102" cy="571486"/>
          </a:xfrm>
          <a:prstGeom prst="rect">
            <a:avLst/>
          </a:prstGeom>
        </p:spPr>
      </p:pic>
      <p:pic>
        <p:nvPicPr>
          <p:cNvPr id="40" name="3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2928940"/>
            <a:ext cx="583102" cy="571486"/>
          </a:xfrm>
          <a:prstGeom prst="rect">
            <a:avLst/>
          </a:prstGeom>
        </p:spPr>
      </p:pic>
      <p:pic>
        <p:nvPicPr>
          <p:cNvPr id="41" name="4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429006"/>
            <a:ext cx="583102" cy="571486"/>
          </a:xfrm>
          <a:prstGeom prst="rect">
            <a:avLst/>
          </a:prstGeom>
        </p:spPr>
      </p:pic>
      <p:pic>
        <p:nvPicPr>
          <p:cNvPr id="42" name="4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4000510"/>
            <a:ext cx="583102" cy="571486"/>
          </a:xfrm>
          <a:prstGeom prst="rect">
            <a:avLst/>
          </a:prstGeom>
        </p:spPr>
      </p:pic>
      <p:pic>
        <p:nvPicPr>
          <p:cNvPr id="43" name="4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1378" y="0"/>
            <a:ext cx="583102" cy="571486"/>
          </a:xfrm>
          <a:prstGeom prst="rect">
            <a:avLst/>
          </a:prstGeom>
        </p:spPr>
      </p:pic>
      <p:pic>
        <p:nvPicPr>
          <p:cNvPr id="44" name="4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4" y="285734"/>
            <a:ext cx="583102" cy="571486"/>
          </a:xfrm>
          <a:prstGeom prst="rect">
            <a:avLst/>
          </a:prstGeom>
        </p:spPr>
      </p:pic>
      <p:pic>
        <p:nvPicPr>
          <p:cNvPr id="45" name="4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4572014"/>
            <a:ext cx="583102" cy="571486"/>
          </a:xfrm>
          <a:prstGeom prst="rect">
            <a:avLst/>
          </a:prstGeom>
        </p:spPr>
      </p:pic>
      <p:pic>
        <p:nvPicPr>
          <p:cNvPr id="46" name="4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4" y="785800"/>
            <a:ext cx="583102" cy="571486"/>
          </a:xfrm>
          <a:prstGeom prst="rect">
            <a:avLst/>
          </a:prstGeom>
        </p:spPr>
      </p:pic>
      <p:pic>
        <p:nvPicPr>
          <p:cNvPr id="47" name="4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8" y="1357304"/>
            <a:ext cx="583102" cy="571486"/>
          </a:xfrm>
          <a:prstGeom prst="rect">
            <a:avLst/>
          </a:prstGeom>
        </p:spPr>
      </p:pic>
      <p:pic>
        <p:nvPicPr>
          <p:cNvPr id="48" name="4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928808"/>
            <a:ext cx="583102" cy="571486"/>
          </a:xfrm>
          <a:prstGeom prst="rect">
            <a:avLst/>
          </a:prstGeom>
        </p:spPr>
      </p:pic>
      <p:pic>
        <p:nvPicPr>
          <p:cNvPr id="49" name="4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500312"/>
            <a:ext cx="583102" cy="571486"/>
          </a:xfrm>
          <a:prstGeom prst="rect">
            <a:avLst/>
          </a:prstGeom>
        </p:spPr>
      </p:pic>
      <p:pic>
        <p:nvPicPr>
          <p:cNvPr id="50" name="4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6" y="3071816"/>
            <a:ext cx="583102" cy="571486"/>
          </a:xfrm>
          <a:prstGeom prst="rect">
            <a:avLst/>
          </a:prstGeom>
        </p:spPr>
      </p:pic>
      <p:pic>
        <p:nvPicPr>
          <p:cNvPr id="51" name="5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90" y="3571882"/>
            <a:ext cx="583102" cy="571486"/>
          </a:xfrm>
          <a:prstGeom prst="rect">
            <a:avLst/>
          </a:prstGeom>
        </p:spPr>
      </p:pic>
      <p:pic>
        <p:nvPicPr>
          <p:cNvPr id="52" name="5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4143386"/>
            <a:ext cx="583102" cy="571486"/>
          </a:xfrm>
          <a:prstGeom prst="rect">
            <a:avLst/>
          </a:prstGeom>
        </p:spPr>
      </p:pic>
      <p:sp>
        <p:nvSpPr>
          <p:cNvPr id="53" name="52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4000"/>
                            </p:stCondLst>
                            <p:childTnLst>
                              <p:par>
                                <p:cTn id="30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93FF"/>
            </a:gs>
            <a:gs pos="50000">
              <a:srgbClr val="00682F">
                <a:shade val="67500"/>
                <a:satMod val="115000"/>
              </a:srgbClr>
            </a:gs>
            <a:gs pos="100000">
              <a:srgbClr val="00682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ibisco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8143900" y="0"/>
            <a:ext cx="1000101" cy="944543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0" y="0"/>
            <a:ext cx="1000101" cy="944543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4643438" y="4198957"/>
            <a:ext cx="1000101" cy="944543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3714744" y="4198957"/>
            <a:ext cx="1000101" cy="944543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4857752" y="3143254"/>
            <a:ext cx="1000101" cy="944543"/>
          </a:xfrm>
          <a:prstGeom prst="rect">
            <a:avLst/>
          </a:prstGeom>
        </p:spPr>
      </p:pic>
      <p:pic>
        <p:nvPicPr>
          <p:cNvPr id="17" name="16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5214942" y="2214560"/>
            <a:ext cx="1000101" cy="944543"/>
          </a:xfrm>
          <a:prstGeom prst="rect">
            <a:avLst/>
          </a:prstGeom>
        </p:spPr>
      </p:pic>
      <p:pic>
        <p:nvPicPr>
          <p:cNvPr id="18" name="17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5786446" y="1428742"/>
            <a:ext cx="1000101" cy="944543"/>
          </a:xfrm>
          <a:prstGeom prst="rect">
            <a:avLst/>
          </a:prstGeom>
        </p:spPr>
      </p:pic>
      <p:pic>
        <p:nvPicPr>
          <p:cNvPr id="19" name="18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6429388" y="714362"/>
            <a:ext cx="1000101" cy="944543"/>
          </a:xfrm>
          <a:prstGeom prst="rect">
            <a:avLst/>
          </a:prstGeom>
        </p:spPr>
      </p:pic>
      <p:pic>
        <p:nvPicPr>
          <p:cNvPr id="20" name="19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7286644" y="285734"/>
            <a:ext cx="1000101" cy="944543"/>
          </a:xfrm>
          <a:prstGeom prst="rect">
            <a:avLst/>
          </a:prstGeom>
        </p:spPr>
      </p:pic>
      <p:pic>
        <p:nvPicPr>
          <p:cNvPr id="21" name="20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857224" y="285734"/>
            <a:ext cx="1000101" cy="944543"/>
          </a:xfrm>
          <a:prstGeom prst="rect">
            <a:avLst/>
          </a:prstGeom>
        </p:spPr>
      </p:pic>
      <p:pic>
        <p:nvPicPr>
          <p:cNvPr id="22" name="21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1643042" y="785800"/>
            <a:ext cx="1000101" cy="944543"/>
          </a:xfrm>
          <a:prstGeom prst="rect">
            <a:avLst/>
          </a:prstGeom>
        </p:spPr>
      </p:pic>
      <p:pic>
        <p:nvPicPr>
          <p:cNvPr id="23" name="22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2428860" y="1357304"/>
            <a:ext cx="1000101" cy="944543"/>
          </a:xfrm>
          <a:prstGeom prst="rect">
            <a:avLst/>
          </a:prstGeom>
        </p:spPr>
      </p:pic>
      <p:pic>
        <p:nvPicPr>
          <p:cNvPr id="24" name="23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3214678" y="2000246"/>
            <a:ext cx="1000101" cy="944543"/>
          </a:xfrm>
          <a:prstGeom prst="rect">
            <a:avLst/>
          </a:prstGeom>
        </p:spPr>
      </p:pic>
      <p:pic>
        <p:nvPicPr>
          <p:cNvPr id="25" name="24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b="5555"/>
          <a:stretch>
            <a:fillRect/>
          </a:stretch>
        </p:blipFill>
        <p:spPr>
          <a:xfrm>
            <a:off x="3714744" y="3071816"/>
            <a:ext cx="1000101" cy="944543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142976" y="857238"/>
            <a:ext cx="30003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CCFF"/>
                </a:solidFill>
              </a:rPr>
              <a:t>No confundamos esta actitud con la conformista, que se caracteriza por pensar que lo mejor es lo que ocurre. </a:t>
            </a:r>
          </a:p>
          <a:p>
            <a:pPr algn="ctr"/>
            <a:r>
              <a:rPr lang="es-PE" dirty="0" smtClean="0">
                <a:solidFill>
                  <a:srgbClr val="FFCCFF"/>
                </a:solidFill>
              </a:rPr>
              <a:t>Esto quizás dentro de un escenario macro y una evaluación concluyente puede tener sentido, pero primero no lo podemos comprobar y segundo, la sensación de que ha sido un buen resultado, cuenta, en lugar de tener que imaginarnos otros escenarios con resultados nefastos, para pensar que </a:t>
            </a:r>
          </a:p>
          <a:p>
            <a:pPr algn="ctr"/>
            <a:r>
              <a:rPr lang="es-PE" dirty="0" smtClean="0">
                <a:solidFill>
                  <a:srgbClr val="FFCCFF"/>
                </a:solidFill>
              </a:rPr>
              <a:t>“pudo haber sido peor”.</a:t>
            </a: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pic>
        <p:nvPicPr>
          <p:cNvPr id="7" name="6 Imagen" descr="c15909b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0"/>
            <a:ext cx="3452753" cy="5143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E569C2"/>
            </a:gs>
            <a:gs pos="50000">
              <a:srgbClr val="006C31">
                <a:shade val="67500"/>
                <a:satMod val="115000"/>
              </a:srgbClr>
            </a:gs>
            <a:gs pos="100000">
              <a:srgbClr val="006C3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46315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428610"/>
            <a:ext cx="928662" cy="928662"/>
          </a:xfrm>
          <a:prstGeom prst="rect">
            <a:avLst/>
          </a:prstGeom>
        </p:spPr>
      </p:pic>
      <p:pic>
        <p:nvPicPr>
          <p:cNvPr id="5" name="4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3643320"/>
            <a:ext cx="928662" cy="928662"/>
          </a:xfrm>
          <a:prstGeom prst="rect">
            <a:avLst/>
          </a:prstGeom>
        </p:spPr>
      </p:pic>
      <p:pic>
        <p:nvPicPr>
          <p:cNvPr id="6" name="5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1000114"/>
            <a:ext cx="928662" cy="928662"/>
          </a:xfrm>
          <a:prstGeom prst="rect">
            <a:avLst/>
          </a:prstGeom>
        </p:spPr>
      </p:pic>
      <p:pic>
        <p:nvPicPr>
          <p:cNvPr id="7" name="6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3071816"/>
            <a:ext cx="928662" cy="928662"/>
          </a:xfrm>
          <a:prstGeom prst="rect">
            <a:avLst/>
          </a:prstGeom>
        </p:spPr>
      </p:pic>
      <p:pic>
        <p:nvPicPr>
          <p:cNvPr id="8" name="7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1571618"/>
            <a:ext cx="928662" cy="928662"/>
          </a:xfrm>
          <a:prstGeom prst="rect">
            <a:avLst/>
          </a:prstGeom>
        </p:spPr>
      </p:pic>
      <p:pic>
        <p:nvPicPr>
          <p:cNvPr id="9" name="8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2500312"/>
            <a:ext cx="928662" cy="928662"/>
          </a:xfrm>
          <a:prstGeom prst="rect">
            <a:avLst/>
          </a:prstGeom>
        </p:spPr>
      </p:pic>
      <p:pic>
        <p:nvPicPr>
          <p:cNvPr id="10" name="9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96" y="0"/>
            <a:ext cx="928662" cy="928662"/>
          </a:xfrm>
          <a:prstGeom prst="rect">
            <a:avLst/>
          </a:prstGeom>
        </p:spPr>
      </p:pic>
      <p:pic>
        <p:nvPicPr>
          <p:cNvPr id="11" name="10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96" y="4214838"/>
            <a:ext cx="928662" cy="928662"/>
          </a:xfrm>
          <a:prstGeom prst="rect">
            <a:avLst/>
          </a:prstGeom>
        </p:spPr>
      </p:pic>
      <p:pic>
        <p:nvPicPr>
          <p:cNvPr id="12" name="11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857620" y="428610"/>
            <a:ext cx="928662" cy="928662"/>
          </a:xfrm>
          <a:prstGeom prst="rect">
            <a:avLst/>
          </a:prstGeom>
        </p:spPr>
      </p:pic>
      <p:pic>
        <p:nvPicPr>
          <p:cNvPr id="13" name="12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857620" y="3643320"/>
            <a:ext cx="928662" cy="928662"/>
          </a:xfrm>
          <a:prstGeom prst="rect">
            <a:avLst/>
          </a:prstGeom>
        </p:spPr>
      </p:pic>
      <p:pic>
        <p:nvPicPr>
          <p:cNvPr id="14" name="13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1000114"/>
            <a:ext cx="928662" cy="928662"/>
          </a:xfrm>
          <a:prstGeom prst="rect">
            <a:avLst/>
          </a:prstGeom>
        </p:spPr>
      </p:pic>
      <p:pic>
        <p:nvPicPr>
          <p:cNvPr id="15" name="14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3071816"/>
            <a:ext cx="928662" cy="928662"/>
          </a:xfrm>
          <a:prstGeom prst="rect">
            <a:avLst/>
          </a:prstGeom>
        </p:spPr>
      </p:pic>
      <p:pic>
        <p:nvPicPr>
          <p:cNvPr id="16" name="15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72132" y="1571618"/>
            <a:ext cx="928662" cy="928662"/>
          </a:xfrm>
          <a:prstGeom prst="rect">
            <a:avLst/>
          </a:prstGeom>
        </p:spPr>
      </p:pic>
      <p:pic>
        <p:nvPicPr>
          <p:cNvPr id="17" name="16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500312"/>
            <a:ext cx="928662" cy="928662"/>
          </a:xfrm>
          <a:prstGeom prst="rect">
            <a:avLst/>
          </a:prstGeom>
        </p:spPr>
      </p:pic>
      <p:pic>
        <p:nvPicPr>
          <p:cNvPr id="18" name="17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726" y="0"/>
            <a:ext cx="928662" cy="928662"/>
          </a:xfrm>
          <a:prstGeom prst="rect">
            <a:avLst/>
          </a:prstGeom>
        </p:spPr>
      </p:pic>
      <p:pic>
        <p:nvPicPr>
          <p:cNvPr id="19" name="18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726" y="4214838"/>
            <a:ext cx="928662" cy="928662"/>
          </a:xfrm>
          <a:prstGeom prst="rect">
            <a:avLst/>
          </a:prstGeom>
        </p:spPr>
      </p:pic>
      <p:pic>
        <p:nvPicPr>
          <p:cNvPr id="20" name="19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428610"/>
            <a:ext cx="928662" cy="928662"/>
          </a:xfrm>
          <a:prstGeom prst="rect">
            <a:avLst/>
          </a:prstGeom>
        </p:spPr>
      </p:pic>
      <p:pic>
        <p:nvPicPr>
          <p:cNvPr id="21" name="20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3643320"/>
            <a:ext cx="928662" cy="928662"/>
          </a:xfrm>
          <a:prstGeom prst="rect">
            <a:avLst/>
          </a:prstGeom>
        </p:spPr>
      </p:pic>
      <p:pic>
        <p:nvPicPr>
          <p:cNvPr id="22" name="21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1000114"/>
            <a:ext cx="928662" cy="928662"/>
          </a:xfrm>
          <a:prstGeom prst="rect">
            <a:avLst/>
          </a:prstGeom>
        </p:spPr>
      </p:pic>
      <p:pic>
        <p:nvPicPr>
          <p:cNvPr id="23" name="22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3071816"/>
            <a:ext cx="928662" cy="928662"/>
          </a:xfrm>
          <a:prstGeom prst="rect">
            <a:avLst/>
          </a:prstGeom>
        </p:spPr>
      </p:pic>
      <p:pic>
        <p:nvPicPr>
          <p:cNvPr id="24" name="23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72462" y="1571618"/>
            <a:ext cx="928662" cy="928662"/>
          </a:xfrm>
          <a:prstGeom prst="rect">
            <a:avLst/>
          </a:prstGeom>
        </p:spPr>
      </p:pic>
      <p:pic>
        <p:nvPicPr>
          <p:cNvPr id="25" name="24 Imagen" descr="kisscc0-drawing-line-art-abstract-art-symmetry-flower-prismatic-floral-line-art-no-background-5b7654c742fde6.219233351534481607274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01024" y="2500312"/>
            <a:ext cx="928662" cy="928662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E569C2"/>
            </a:gs>
            <a:gs pos="50000">
              <a:schemeClr val="accent5">
                <a:lumMod val="50000"/>
                <a:shade val="67500"/>
                <a:satMod val="115000"/>
              </a:schemeClr>
            </a:gs>
            <a:gs pos="100000">
              <a:schemeClr val="accent5">
                <a:lumMod val="5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99461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643438" y="0"/>
            <a:ext cx="790743" cy="790743"/>
          </a:xfrm>
          <a:prstGeom prst="rect">
            <a:avLst/>
          </a:prstGeom>
        </p:spPr>
      </p:pic>
      <p:pic>
        <p:nvPicPr>
          <p:cNvPr id="6" name="5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857620" y="0"/>
            <a:ext cx="790743" cy="790743"/>
          </a:xfrm>
          <a:prstGeom prst="rect">
            <a:avLst/>
          </a:prstGeom>
        </p:spPr>
      </p:pic>
      <p:pic>
        <p:nvPicPr>
          <p:cNvPr id="7" name="6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353257" y="4352757"/>
            <a:ext cx="790743" cy="790743"/>
          </a:xfrm>
          <a:prstGeom prst="rect">
            <a:avLst/>
          </a:prstGeom>
        </p:spPr>
      </p:pic>
      <p:pic>
        <p:nvPicPr>
          <p:cNvPr id="8" name="7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4352757"/>
            <a:ext cx="790743" cy="790743"/>
          </a:xfrm>
          <a:prstGeom prst="rect">
            <a:avLst/>
          </a:prstGeom>
        </p:spPr>
      </p:pic>
      <p:pic>
        <p:nvPicPr>
          <p:cNvPr id="9" name="8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929190" y="642924"/>
            <a:ext cx="790743" cy="790743"/>
          </a:xfrm>
          <a:prstGeom prst="rect">
            <a:avLst/>
          </a:prstGeom>
        </p:spPr>
      </p:pic>
      <p:pic>
        <p:nvPicPr>
          <p:cNvPr id="10" name="9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00430" y="642924"/>
            <a:ext cx="790743" cy="790743"/>
          </a:xfrm>
          <a:prstGeom prst="rect">
            <a:avLst/>
          </a:prstGeom>
        </p:spPr>
      </p:pic>
      <p:pic>
        <p:nvPicPr>
          <p:cNvPr id="11" name="10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357818" y="1357304"/>
            <a:ext cx="790743" cy="790743"/>
          </a:xfrm>
          <a:prstGeom prst="rect">
            <a:avLst/>
          </a:prstGeom>
        </p:spPr>
      </p:pic>
      <p:pic>
        <p:nvPicPr>
          <p:cNvPr id="12" name="11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071802" y="1357304"/>
            <a:ext cx="790743" cy="790743"/>
          </a:xfrm>
          <a:prstGeom prst="rect">
            <a:avLst/>
          </a:prstGeom>
        </p:spPr>
      </p:pic>
      <p:pic>
        <p:nvPicPr>
          <p:cNvPr id="13" name="12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15008" y="2071684"/>
            <a:ext cx="790743" cy="790743"/>
          </a:xfrm>
          <a:prstGeom prst="rect">
            <a:avLst/>
          </a:prstGeom>
        </p:spPr>
      </p:pic>
      <p:pic>
        <p:nvPicPr>
          <p:cNvPr id="14" name="13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2071684"/>
            <a:ext cx="790743" cy="790743"/>
          </a:xfrm>
          <a:prstGeom prst="rect">
            <a:avLst/>
          </a:prstGeom>
        </p:spPr>
      </p:pic>
      <p:pic>
        <p:nvPicPr>
          <p:cNvPr id="15" name="14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15074" y="2714626"/>
            <a:ext cx="790743" cy="790743"/>
          </a:xfrm>
          <a:prstGeom prst="rect">
            <a:avLst/>
          </a:prstGeom>
        </p:spPr>
      </p:pic>
      <p:pic>
        <p:nvPicPr>
          <p:cNvPr id="16" name="15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143108" y="2714626"/>
            <a:ext cx="790743" cy="790743"/>
          </a:xfrm>
          <a:prstGeom prst="rect">
            <a:avLst/>
          </a:prstGeom>
        </p:spPr>
      </p:pic>
      <p:pic>
        <p:nvPicPr>
          <p:cNvPr id="17" name="16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3357568"/>
            <a:ext cx="790743" cy="790743"/>
          </a:xfrm>
          <a:prstGeom prst="rect">
            <a:avLst/>
          </a:prstGeom>
        </p:spPr>
      </p:pic>
      <p:pic>
        <p:nvPicPr>
          <p:cNvPr id="18" name="17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71604" y="3357568"/>
            <a:ext cx="790743" cy="790743"/>
          </a:xfrm>
          <a:prstGeom prst="rect">
            <a:avLst/>
          </a:prstGeom>
        </p:spPr>
      </p:pic>
      <p:pic>
        <p:nvPicPr>
          <p:cNvPr id="19" name="18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572396" y="3857634"/>
            <a:ext cx="790743" cy="790743"/>
          </a:xfrm>
          <a:prstGeom prst="rect">
            <a:avLst/>
          </a:prstGeom>
        </p:spPr>
      </p:pic>
      <p:pic>
        <p:nvPicPr>
          <p:cNvPr id="20" name="19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224" y="3857634"/>
            <a:ext cx="790743" cy="790743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37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4429124" y="1214428"/>
            <a:ext cx="30718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Siente el resultado que quieres, de manera independiente a lo que está ocurriendo en este momento.</a:t>
            </a:r>
          </a:p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No te dejes contagiar con el realismo o con el pesimismo.</a:t>
            </a: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214546" y="357172"/>
            <a:ext cx="4429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CCFF"/>
                </a:solidFill>
              </a:rPr>
              <a:t>Vayamos ahora a ciertas claves que nos permitirán mantener el optimismo a pesar de las circunstancias:</a:t>
            </a:r>
          </a:p>
          <a:p>
            <a:pPr algn="ctr"/>
            <a:endParaRPr lang="es-PE" dirty="0"/>
          </a:p>
        </p:txBody>
      </p:sp>
      <p:pic>
        <p:nvPicPr>
          <p:cNvPr id="7" name="6 Imagen" descr="f359cc0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963617"/>
            <a:ext cx="3143272" cy="4179883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C400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27273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8143900" y="0"/>
            <a:ext cx="1000101" cy="944543"/>
          </a:xfrm>
          <a:prstGeom prst="rect">
            <a:avLst/>
          </a:prstGeom>
        </p:spPr>
      </p:pic>
      <p:pic>
        <p:nvPicPr>
          <p:cNvPr id="4" name="3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0" y="0"/>
            <a:ext cx="1000101" cy="944543"/>
          </a:xfrm>
          <a:prstGeom prst="rect">
            <a:avLst/>
          </a:prstGeom>
        </p:spPr>
      </p:pic>
      <p:pic>
        <p:nvPicPr>
          <p:cNvPr id="5" name="4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4643438" y="4198957"/>
            <a:ext cx="1000101" cy="944543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3714744" y="4198957"/>
            <a:ext cx="1000101" cy="944543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4857752" y="3143254"/>
            <a:ext cx="1000101" cy="944543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5214942" y="2214560"/>
            <a:ext cx="1000101" cy="944543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5786446" y="1428742"/>
            <a:ext cx="1000101" cy="944543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6429388" y="714362"/>
            <a:ext cx="1000101" cy="944543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7286644" y="285734"/>
            <a:ext cx="1000101" cy="944543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857224" y="285734"/>
            <a:ext cx="1000101" cy="944543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1643042" y="785800"/>
            <a:ext cx="1000101" cy="944543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2428860" y="1357304"/>
            <a:ext cx="1000101" cy="944543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3214678" y="2000246"/>
            <a:ext cx="1000101" cy="944543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rcRect b="5555"/>
          <a:stretch>
            <a:fillRect/>
          </a:stretch>
        </p:blipFill>
        <p:spPr>
          <a:xfrm>
            <a:off x="3714744" y="3071816"/>
            <a:ext cx="1000101" cy="944543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tx1"/>
            </a:gs>
            <a:gs pos="50000">
              <a:srgbClr val="E569C2">
                <a:shade val="67500"/>
                <a:satMod val="115000"/>
              </a:srgbClr>
            </a:gs>
            <a:gs pos="100000">
              <a:srgbClr val="E569C2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54822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60898" y="0"/>
            <a:ext cx="583102" cy="571486"/>
          </a:xfrm>
          <a:prstGeom prst="rect">
            <a:avLst/>
          </a:prstGeom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8001024" y="285734"/>
            <a:ext cx="583102" cy="571486"/>
          </a:xfrm>
          <a:prstGeom prst="rect">
            <a:avLst/>
          </a:prstGeom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8560898" y="4572014"/>
            <a:ext cx="583102" cy="571486"/>
          </a:xfrm>
          <a:prstGeom prst="rect">
            <a:avLst/>
          </a:prstGeom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785800"/>
            <a:ext cx="583102" cy="571486"/>
          </a:xfrm>
          <a:prstGeom prst="rect">
            <a:avLst/>
          </a:prstGeom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500958" y="1357304"/>
            <a:ext cx="583102" cy="571486"/>
          </a:xfrm>
          <a:prstGeom prst="rect">
            <a:avLst/>
          </a:prstGeom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29520" y="1928808"/>
            <a:ext cx="583102" cy="571486"/>
          </a:xfrm>
          <a:prstGeom prst="rect">
            <a:avLst/>
          </a:prstGeom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429520" y="2500312"/>
            <a:ext cx="583102" cy="571486"/>
          </a:xfrm>
          <a:prstGeom prst="rect">
            <a:avLst/>
          </a:prstGeom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3071816"/>
            <a:ext cx="583102" cy="571486"/>
          </a:xfrm>
          <a:prstGeom prst="rect">
            <a:avLst/>
          </a:prstGeom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786710" y="3571882"/>
            <a:ext cx="583102" cy="571486"/>
          </a:xfrm>
          <a:prstGeom prst="rect">
            <a:avLst/>
          </a:prstGeom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43900" y="4071948"/>
            <a:ext cx="583102" cy="571486"/>
          </a:xfrm>
          <a:prstGeom prst="rect">
            <a:avLst/>
          </a:prstGeom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17824" y="0"/>
            <a:ext cx="583102" cy="571486"/>
          </a:xfrm>
          <a:prstGeom prst="rect">
            <a:avLst/>
          </a:prstGeom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357950" y="285734"/>
            <a:ext cx="583102" cy="571486"/>
          </a:xfrm>
          <a:prstGeom prst="rect">
            <a:avLst/>
          </a:prstGeom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072330" y="4572014"/>
            <a:ext cx="583102" cy="571486"/>
          </a:xfrm>
          <a:prstGeom prst="rect">
            <a:avLst/>
          </a:prstGeom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785800"/>
            <a:ext cx="583102" cy="571486"/>
          </a:xfrm>
          <a:prstGeom prst="rect">
            <a:avLst/>
          </a:prstGeom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857884" y="1357304"/>
            <a:ext cx="583102" cy="571486"/>
          </a:xfrm>
          <a:prstGeom prst="rect">
            <a:avLst/>
          </a:prstGeom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1928808"/>
            <a:ext cx="583102" cy="571486"/>
          </a:xfrm>
          <a:prstGeom prst="rect">
            <a:avLst/>
          </a:prstGeom>
        </p:spPr>
      </p:pic>
      <p:pic>
        <p:nvPicPr>
          <p:cNvPr id="21" name="2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786446" y="2500312"/>
            <a:ext cx="583102" cy="571486"/>
          </a:xfrm>
          <a:prstGeom prst="rect">
            <a:avLst/>
          </a:prstGeom>
        </p:spPr>
      </p:pic>
      <p:pic>
        <p:nvPicPr>
          <p:cNvPr id="22" name="2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3071816"/>
            <a:ext cx="583102" cy="571486"/>
          </a:xfrm>
          <a:prstGeom prst="rect">
            <a:avLst/>
          </a:prstGeom>
        </p:spPr>
      </p:pic>
      <p:pic>
        <p:nvPicPr>
          <p:cNvPr id="23" name="2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143636" y="3571882"/>
            <a:ext cx="583102" cy="571486"/>
          </a:xfrm>
          <a:prstGeom prst="rect">
            <a:avLst/>
          </a:prstGeom>
        </p:spPr>
      </p:pic>
      <p:pic>
        <p:nvPicPr>
          <p:cNvPr id="24" name="2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00826" y="4071948"/>
            <a:ext cx="583102" cy="571486"/>
          </a:xfrm>
          <a:prstGeom prst="rect">
            <a:avLst/>
          </a:prstGeom>
        </p:spPr>
      </p:pic>
      <p:pic>
        <p:nvPicPr>
          <p:cNvPr id="25" name="2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17560" y="0"/>
            <a:ext cx="583102" cy="571486"/>
          </a:xfrm>
          <a:prstGeom prst="rect">
            <a:avLst/>
          </a:prstGeom>
        </p:spPr>
      </p:pic>
      <p:pic>
        <p:nvPicPr>
          <p:cNvPr id="26" name="2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357686" y="285734"/>
            <a:ext cx="583102" cy="571486"/>
          </a:xfrm>
          <a:prstGeom prst="rect">
            <a:avLst/>
          </a:prstGeom>
        </p:spPr>
      </p:pic>
      <p:pic>
        <p:nvPicPr>
          <p:cNvPr id="27" name="2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72066" y="4572014"/>
            <a:ext cx="583102" cy="571486"/>
          </a:xfrm>
          <a:prstGeom prst="rect">
            <a:avLst/>
          </a:prstGeom>
        </p:spPr>
      </p:pic>
      <p:pic>
        <p:nvPicPr>
          <p:cNvPr id="28" name="2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785800"/>
            <a:ext cx="583102" cy="571486"/>
          </a:xfrm>
          <a:prstGeom prst="rect">
            <a:avLst/>
          </a:prstGeom>
        </p:spPr>
      </p:pic>
      <p:pic>
        <p:nvPicPr>
          <p:cNvPr id="29" name="2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857620" y="1357304"/>
            <a:ext cx="583102" cy="571486"/>
          </a:xfrm>
          <a:prstGeom prst="rect">
            <a:avLst/>
          </a:prstGeom>
        </p:spPr>
      </p:pic>
      <p:pic>
        <p:nvPicPr>
          <p:cNvPr id="30" name="2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1928808"/>
            <a:ext cx="583102" cy="571486"/>
          </a:xfrm>
          <a:prstGeom prst="rect">
            <a:avLst/>
          </a:prstGeom>
        </p:spPr>
      </p:pic>
      <p:pic>
        <p:nvPicPr>
          <p:cNvPr id="31" name="3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786182" y="2500312"/>
            <a:ext cx="583102" cy="571486"/>
          </a:xfrm>
          <a:prstGeom prst="rect">
            <a:avLst/>
          </a:prstGeom>
        </p:spPr>
      </p:pic>
      <p:pic>
        <p:nvPicPr>
          <p:cNvPr id="32" name="3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3071816"/>
            <a:ext cx="583102" cy="571486"/>
          </a:xfrm>
          <a:prstGeom prst="rect">
            <a:avLst/>
          </a:prstGeom>
        </p:spPr>
      </p:pic>
      <p:pic>
        <p:nvPicPr>
          <p:cNvPr id="33" name="3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143372" y="3571882"/>
            <a:ext cx="583102" cy="571486"/>
          </a:xfrm>
          <a:prstGeom prst="rect">
            <a:avLst/>
          </a:prstGeom>
        </p:spPr>
      </p:pic>
      <p:pic>
        <p:nvPicPr>
          <p:cNvPr id="34" name="3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071948"/>
            <a:ext cx="583102" cy="571486"/>
          </a:xfrm>
          <a:prstGeom prst="rect">
            <a:avLst/>
          </a:prstGeom>
        </p:spPr>
      </p:pic>
      <p:pic>
        <p:nvPicPr>
          <p:cNvPr id="35" name="3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31610" y="-142876"/>
            <a:ext cx="583102" cy="571486"/>
          </a:xfrm>
          <a:prstGeom prst="rect">
            <a:avLst/>
          </a:prstGeom>
        </p:spPr>
      </p:pic>
      <p:pic>
        <p:nvPicPr>
          <p:cNvPr id="36" name="3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285734"/>
            <a:ext cx="583102" cy="571486"/>
          </a:xfrm>
          <a:prstGeom prst="rect">
            <a:avLst/>
          </a:prstGeom>
        </p:spPr>
      </p:pic>
      <p:pic>
        <p:nvPicPr>
          <p:cNvPr id="37" name="3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286116" y="4572014"/>
            <a:ext cx="583102" cy="571486"/>
          </a:xfrm>
          <a:prstGeom prst="rect">
            <a:avLst/>
          </a:prstGeom>
        </p:spPr>
      </p:pic>
      <p:pic>
        <p:nvPicPr>
          <p:cNvPr id="38" name="3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714362"/>
            <a:ext cx="583102" cy="571486"/>
          </a:xfrm>
          <a:prstGeom prst="rect">
            <a:avLst/>
          </a:prstGeom>
        </p:spPr>
      </p:pic>
      <p:pic>
        <p:nvPicPr>
          <p:cNvPr id="39" name="3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071670" y="1285866"/>
            <a:ext cx="583102" cy="571486"/>
          </a:xfrm>
          <a:prstGeom prst="rect">
            <a:avLst/>
          </a:prstGeom>
        </p:spPr>
      </p:pic>
      <p:pic>
        <p:nvPicPr>
          <p:cNvPr id="40" name="3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1785932"/>
            <a:ext cx="583102" cy="571486"/>
          </a:xfrm>
          <a:prstGeom prst="rect">
            <a:avLst/>
          </a:prstGeom>
        </p:spPr>
      </p:pic>
      <p:pic>
        <p:nvPicPr>
          <p:cNvPr id="41" name="4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928794" y="2357436"/>
            <a:ext cx="583102" cy="571486"/>
          </a:xfrm>
          <a:prstGeom prst="rect">
            <a:avLst/>
          </a:prstGeom>
        </p:spPr>
      </p:pic>
      <p:pic>
        <p:nvPicPr>
          <p:cNvPr id="42" name="4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2928940"/>
            <a:ext cx="583102" cy="571486"/>
          </a:xfrm>
          <a:prstGeom prst="rect">
            <a:avLst/>
          </a:prstGeom>
        </p:spPr>
      </p:pic>
      <p:pic>
        <p:nvPicPr>
          <p:cNvPr id="43" name="4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429006"/>
            <a:ext cx="583102" cy="571486"/>
          </a:xfrm>
          <a:prstGeom prst="rect">
            <a:avLst/>
          </a:prstGeom>
        </p:spPr>
      </p:pic>
      <p:pic>
        <p:nvPicPr>
          <p:cNvPr id="44" name="4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4000510"/>
            <a:ext cx="583102" cy="571486"/>
          </a:xfrm>
          <a:prstGeom prst="rect">
            <a:avLst/>
          </a:prstGeom>
        </p:spPr>
      </p:pic>
      <p:pic>
        <p:nvPicPr>
          <p:cNvPr id="45" name="4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31378" y="0"/>
            <a:ext cx="583102" cy="571486"/>
          </a:xfrm>
          <a:prstGeom prst="rect">
            <a:avLst/>
          </a:prstGeom>
        </p:spPr>
      </p:pic>
      <p:pic>
        <p:nvPicPr>
          <p:cNvPr id="46" name="4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71504" y="285734"/>
            <a:ext cx="583102" cy="571486"/>
          </a:xfrm>
          <a:prstGeom prst="rect">
            <a:avLst/>
          </a:prstGeom>
        </p:spPr>
      </p:pic>
      <p:pic>
        <p:nvPicPr>
          <p:cNvPr id="47" name="4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285852" y="4572014"/>
            <a:ext cx="583102" cy="571486"/>
          </a:xfrm>
          <a:prstGeom prst="rect">
            <a:avLst/>
          </a:prstGeom>
        </p:spPr>
      </p:pic>
      <p:pic>
        <p:nvPicPr>
          <p:cNvPr id="48" name="4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4" y="785800"/>
            <a:ext cx="583102" cy="571486"/>
          </a:xfrm>
          <a:prstGeom prst="rect">
            <a:avLst/>
          </a:prstGeom>
        </p:spPr>
      </p:pic>
      <p:pic>
        <p:nvPicPr>
          <p:cNvPr id="49" name="4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1438" y="1357304"/>
            <a:ext cx="583102" cy="571486"/>
          </a:xfrm>
          <a:prstGeom prst="rect">
            <a:avLst/>
          </a:prstGeom>
        </p:spPr>
      </p:pic>
      <p:pic>
        <p:nvPicPr>
          <p:cNvPr id="50" name="4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08"/>
            <a:ext cx="583102" cy="571486"/>
          </a:xfrm>
          <a:prstGeom prst="rect">
            <a:avLst/>
          </a:prstGeom>
        </p:spPr>
      </p:pic>
      <p:pic>
        <p:nvPicPr>
          <p:cNvPr id="51" name="5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0" y="2500312"/>
            <a:ext cx="583102" cy="571486"/>
          </a:xfrm>
          <a:prstGeom prst="rect">
            <a:avLst/>
          </a:prstGeom>
        </p:spPr>
      </p:pic>
      <p:pic>
        <p:nvPicPr>
          <p:cNvPr id="52" name="5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6" y="3071816"/>
            <a:ext cx="583102" cy="571486"/>
          </a:xfrm>
          <a:prstGeom prst="rect">
            <a:avLst/>
          </a:prstGeom>
        </p:spPr>
      </p:pic>
      <p:pic>
        <p:nvPicPr>
          <p:cNvPr id="53" name="5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7190" y="3571882"/>
            <a:ext cx="583102" cy="571486"/>
          </a:xfrm>
          <a:prstGeom prst="rect">
            <a:avLst/>
          </a:prstGeom>
        </p:spPr>
      </p:pic>
      <p:pic>
        <p:nvPicPr>
          <p:cNvPr id="54" name="5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4143386"/>
            <a:ext cx="583102" cy="571486"/>
          </a:xfrm>
          <a:prstGeom prst="rect">
            <a:avLst/>
          </a:prstGeom>
        </p:spPr>
      </p:pic>
      <p:sp>
        <p:nvSpPr>
          <p:cNvPr id="55" name="54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4000"/>
                            </p:stCondLst>
                            <p:childTnLst>
                              <p:par>
                                <p:cTn id="30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37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4786314" y="285734"/>
            <a:ext cx="27860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Calma a tu mente, sin prestarle mayor atención ante sus intervenciones cargadas de dudas, de fatalismo o de drama.</a:t>
            </a:r>
          </a:p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No pelees con tu mente ante pensamientos preocupantes, déjalos pasar y solo respira, sin engancharte con ninguno</a:t>
            </a: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pic>
        <p:nvPicPr>
          <p:cNvPr id="7" name="6 Imagen" descr="f444339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00100" y="214296"/>
            <a:ext cx="3423080" cy="471489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4215">
                <a:shade val="67500"/>
                <a:satMod val="115000"/>
              </a:srgbClr>
            </a:gs>
            <a:gs pos="100000">
              <a:srgbClr val="FF4215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4676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 rot="19895068">
            <a:off x="4106772" y="2106523"/>
            <a:ext cx="1000132" cy="1000132"/>
          </a:xfrm>
          <a:prstGeom prst="rect">
            <a:avLst/>
          </a:prstGeom>
        </p:spPr>
      </p:pic>
      <p:pic>
        <p:nvPicPr>
          <p:cNvPr id="5" name="4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 rot="19996620">
            <a:off x="4100515" y="1171571"/>
            <a:ext cx="1000132" cy="1000132"/>
          </a:xfrm>
          <a:prstGeom prst="rect">
            <a:avLst/>
          </a:prstGeom>
        </p:spPr>
      </p:pic>
      <p:pic>
        <p:nvPicPr>
          <p:cNvPr id="6" name="5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4786314" y="1428742"/>
            <a:ext cx="1000132" cy="1000132"/>
          </a:xfrm>
          <a:prstGeom prst="rect">
            <a:avLst/>
          </a:prstGeom>
        </p:spPr>
      </p:pic>
      <p:pic>
        <p:nvPicPr>
          <p:cNvPr id="7" name="6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 rot="2910724">
            <a:off x="4920683" y="2134614"/>
            <a:ext cx="1000132" cy="1000132"/>
          </a:xfrm>
          <a:prstGeom prst="rect">
            <a:avLst/>
          </a:prstGeom>
        </p:spPr>
      </p:pic>
      <p:pic>
        <p:nvPicPr>
          <p:cNvPr id="8" name="7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 rot="4708511">
            <a:off x="4518951" y="2804454"/>
            <a:ext cx="1000132" cy="1000132"/>
          </a:xfrm>
          <a:prstGeom prst="rect">
            <a:avLst/>
          </a:prstGeom>
        </p:spPr>
      </p:pic>
      <p:pic>
        <p:nvPicPr>
          <p:cNvPr id="9" name="8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 rot="8462964">
            <a:off x="3989378" y="2917823"/>
            <a:ext cx="1000132" cy="1000132"/>
          </a:xfrm>
          <a:prstGeom prst="rect">
            <a:avLst/>
          </a:prstGeom>
        </p:spPr>
      </p:pic>
      <p:pic>
        <p:nvPicPr>
          <p:cNvPr id="10" name="9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 rot="12260647">
            <a:off x="3304912" y="2519109"/>
            <a:ext cx="1000132" cy="1000132"/>
          </a:xfrm>
          <a:prstGeom prst="rect">
            <a:avLst/>
          </a:prstGeom>
        </p:spPr>
      </p:pic>
      <p:pic>
        <p:nvPicPr>
          <p:cNvPr id="11" name="10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 rot="14143212">
            <a:off x="3195156" y="2052162"/>
            <a:ext cx="1000132" cy="1000132"/>
          </a:xfrm>
          <a:prstGeom prst="rect">
            <a:avLst/>
          </a:prstGeom>
        </p:spPr>
      </p:pic>
      <p:pic>
        <p:nvPicPr>
          <p:cNvPr id="12" name="11 Imagen" descr="red-39711_640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 rot="16759931">
            <a:off x="3432026" y="1431775"/>
            <a:ext cx="1000132" cy="100013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663300">
                <a:alpha val="80000"/>
              </a:srgb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50144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0"/>
            <a:ext cx="857224" cy="854268"/>
          </a:xfrm>
          <a:prstGeom prst="rect">
            <a:avLst/>
          </a:prstGeom>
          <a:effectLst/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857224" cy="854268"/>
          </a:xfrm>
          <a:prstGeom prst="rect">
            <a:avLst/>
          </a:prstGeom>
          <a:effectLst/>
        </p:spPr>
      </p:pic>
      <p:pic>
        <p:nvPicPr>
          <p:cNvPr id="5" name="4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0"/>
            <a:ext cx="857224" cy="854268"/>
          </a:xfrm>
          <a:prstGeom prst="rect">
            <a:avLst/>
          </a:prstGeom>
          <a:effectLst/>
        </p:spPr>
      </p:pic>
      <p:pic>
        <p:nvPicPr>
          <p:cNvPr id="6" name="5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0"/>
            <a:ext cx="857224" cy="854268"/>
          </a:xfrm>
          <a:prstGeom prst="rect">
            <a:avLst/>
          </a:prstGeom>
          <a:effectLst/>
        </p:spPr>
      </p:pic>
      <p:pic>
        <p:nvPicPr>
          <p:cNvPr id="7" name="6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0"/>
            <a:ext cx="857224" cy="854268"/>
          </a:xfrm>
          <a:prstGeom prst="rect">
            <a:avLst/>
          </a:prstGeom>
          <a:effectLst/>
        </p:spPr>
      </p:pic>
      <p:pic>
        <p:nvPicPr>
          <p:cNvPr id="8" name="7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0"/>
            <a:ext cx="857224" cy="854268"/>
          </a:xfrm>
          <a:prstGeom prst="rect">
            <a:avLst/>
          </a:prstGeom>
          <a:effectLst/>
        </p:spPr>
      </p:pic>
      <p:pic>
        <p:nvPicPr>
          <p:cNvPr id="9" name="8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0"/>
            <a:ext cx="857224" cy="854268"/>
          </a:xfrm>
          <a:prstGeom prst="rect">
            <a:avLst/>
          </a:prstGeom>
          <a:effectLst/>
        </p:spPr>
      </p:pic>
      <p:pic>
        <p:nvPicPr>
          <p:cNvPr id="10" name="9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72330" y="0"/>
            <a:ext cx="857224" cy="854268"/>
          </a:xfrm>
          <a:prstGeom prst="rect">
            <a:avLst/>
          </a:prstGeom>
          <a:effectLst/>
        </p:spPr>
      </p:pic>
      <p:pic>
        <p:nvPicPr>
          <p:cNvPr id="11" name="10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1000114"/>
            <a:ext cx="857224" cy="854268"/>
          </a:xfrm>
          <a:prstGeom prst="rect">
            <a:avLst/>
          </a:prstGeom>
          <a:effectLst/>
        </p:spPr>
      </p:pic>
      <p:pic>
        <p:nvPicPr>
          <p:cNvPr id="12" name="11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1000114"/>
            <a:ext cx="857224" cy="854268"/>
          </a:xfrm>
          <a:prstGeom prst="rect">
            <a:avLst/>
          </a:prstGeom>
          <a:effectLst/>
        </p:spPr>
      </p:pic>
      <p:pic>
        <p:nvPicPr>
          <p:cNvPr id="13" name="12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1000114"/>
            <a:ext cx="857224" cy="854268"/>
          </a:xfrm>
          <a:prstGeom prst="rect">
            <a:avLst/>
          </a:prstGeom>
          <a:effectLst/>
        </p:spPr>
      </p:pic>
      <p:pic>
        <p:nvPicPr>
          <p:cNvPr id="14" name="13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1000114"/>
            <a:ext cx="857224" cy="854268"/>
          </a:xfrm>
          <a:prstGeom prst="rect">
            <a:avLst/>
          </a:prstGeom>
          <a:effectLst/>
        </p:spPr>
      </p:pic>
      <p:pic>
        <p:nvPicPr>
          <p:cNvPr id="15" name="14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143636" y="1000114"/>
            <a:ext cx="857224" cy="854268"/>
          </a:xfrm>
          <a:prstGeom prst="rect">
            <a:avLst/>
          </a:prstGeom>
          <a:effectLst/>
        </p:spPr>
      </p:pic>
      <p:pic>
        <p:nvPicPr>
          <p:cNvPr id="16" name="15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86380" y="1000114"/>
            <a:ext cx="857224" cy="854268"/>
          </a:xfrm>
          <a:prstGeom prst="rect">
            <a:avLst/>
          </a:prstGeom>
          <a:effectLst/>
        </p:spPr>
      </p:pic>
      <p:pic>
        <p:nvPicPr>
          <p:cNvPr id="17" name="16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071684"/>
            <a:ext cx="857224" cy="854268"/>
          </a:xfrm>
          <a:prstGeom prst="rect">
            <a:avLst/>
          </a:prstGeom>
          <a:effectLst/>
        </p:spPr>
      </p:pic>
      <p:pic>
        <p:nvPicPr>
          <p:cNvPr id="18" name="17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2071684"/>
            <a:ext cx="857224" cy="854268"/>
          </a:xfrm>
          <a:prstGeom prst="rect">
            <a:avLst/>
          </a:prstGeom>
          <a:effectLst/>
        </p:spPr>
      </p:pic>
      <p:pic>
        <p:nvPicPr>
          <p:cNvPr id="19" name="18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2071684"/>
            <a:ext cx="857224" cy="854268"/>
          </a:xfrm>
          <a:prstGeom prst="rect">
            <a:avLst/>
          </a:prstGeom>
          <a:effectLst/>
        </p:spPr>
      </p:pic>
      <p:pic>
        <p:nvPicPr>
          <p:cNvPr id="20" name="19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2071684"/>
            <a:ext cx="857224" cy="854268"/>
          </a:xfrm>
          <a:prstGeom prst="rect">
            <a:avLst/>
          </a:prstGeom>
          <a:effectLst/>
        </p:spPr>
      </p:pic>
      <p:pic>
        <p:nvPicPr>
          <p:cNvPr id="21" name="20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3000378"/>
            <a:ext cx="857224" cy="854268"/>
          </a:xfrm>
          <a:prstGeom prst="rect">
            <a:avLst/>
          </a:prstGeom>
          <a:effectLst/>
        </p:spPr>
      </p:pic>
      <p:pic>
        <p:nvPicPr>
          <p:cNvPr id="22" name="21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3000378"/>
            <a:ext cx="857224" cy="854268"/>
          </a:xfrm>
          <a:prstGeom prst="rect">
            <a:avLst/>
          </a:prstGeom>
          <a:effectLst/>
        </p:spPr>
      </p:pic>
      <p:pic>
        <p:nvPicPr>
          <p:cNvPr id="23" name="22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3929072"/>
            <a:ext cx="857224" cy="854268"/>
          </a:xfrm>
          <a:prstGeom prst="rect">
            <a:avLst/>
          </a:prstGeom>
          <a:effectLst/>
        </p:spPr>
      </p:pic>
      <p:pic>
        <p:nvPicPr>
          <p:cNvPr id="24" name="23 Imagen" descr="cJGiFb7pRYOdMkb1CVn2e241JcQ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929072"/>
            <a:ext cx="857224" cy="854268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37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3786182" y="285734"/>
            <a:ext cx="421484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Si no puedes imaginar un buen resultado de una situación en particular, ni pienses en ella, enfócate en cualquier otra cosa, pero no le inyectes ninguna resistencia a que las cosas salgan bien.</a:t>
            </a:r>
          </a:p>
          <a:p>
            <a:pPr lvl="0" algn="ctr"/>
            <a:endParaRPr lang="es-PE" dirty="0" smtClean="0">
              <a:solidFill>
                <a:srgbClr val="FFCCFF"/>
              </a:solidFill>
            </a:endParaRPr>
          </a:p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Confía en que puedes crear cualquier realidad, que tú creas la tuya y que contribuyes a una colectiva, haz lo que esté a tu alcance</a:t>
            </a: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pic>
        <p:nvPicPr>
          <p:cNvPr id="6" name="5 Imagen" descr="86150584_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00100" y="142858"/>
            <a:ext cx="3000396" cy="478631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212911"/>
            </a:gs>
            <a:gs pos="50000">
              <a:srgbClr val="D2A000">
                <a:shade val="67500"/>
                <a:satMod val="115000"/>
              </a:srgbClr>
            </a:gs>
            <a:gs pos="100000">
              <a:srgbClr val="D2A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54292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5436">
            <a:off x="4071933" y="0"/>
            <a:ext cx="431438" cy="635652"/>
          </a:xfrm>
          <a:prstGeom prst="rect">
            <a:avLst/>
          </a:prstGeom>
        </p:spPr>
      </p:pic>
      <p:pic>
        <p:nvPicPr>
          <p:cNvPr id="5" name="4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968148" flipH="1">
            <a:off x="4483677" y="33809"/>
            <a:ext cx="428628" cy="636480"/>
          </a:xfrm>
          <a:prstGeom prst="rect">
            <a:avLst/>
          </a:prstGeom>
        </p:spPr>
      </p:pic>
      <p:pic>
        <p:nvPicPr>
          <p:cNvPr id="6" name="5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085436">
            <a:off x="4071933" y="500048"/>
            <a:ext cx="431438" cy="635652"/>
          </a:xfrm>
          <a:prstGeom prst="rect">
            <a:avLst/>
          </a:prstGeom>
        </p:spPr>
      </p:pic>
      <p:pic>
        <p:nvPicPr>
          <p:cNvPr id="7" name="6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7" y="533857"/>
            <a:ext cx="428628" cy="636480"/>
          </a:xfrm>
          <a:prstGeom prst="rect">
            <a:avLst/>
          </a:prstGeom>
        </p:spPr>
      </p:pic>
      <p:pic>
        <p:nvPicPr>
          <p:cNvPr id="8" name="7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5436">
            <a:off x="4071934" y="1000132"/>
            <a:ext cx="431438" cy="635652"/>
          </a:xfrm>
          <a:prstGeom prst="rect">
            <a:avLst/>
          </a:prstGeom>
        </p:spPr>
      </p:pic>
      <p:pic>
        <p:nvPicPr>
          <p:cNvPr id="9" name="8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968148" flipH="1">
            <a:off x="4483678" y="1033941"/>
            <a:ext cx="428628" cy="636480"/>
          </a:xfrm>
          <a:prstGeom prst="rect">
            <a:avLst/>
          </a:prstGeom>
        </p:spPr>
      </p:pic>
      <p:pic>
        <p:nvPicPr>
          <p:cNvPr id="10" name="9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085436">
            <a:off x="4071934" y="1500180"/>
            <a:ext cx="431438" cy="635652"/>
          </a:xfrm>
          <a:prstGeom prst="rect">
            <a:avLst/>
          </a:prstGeom>
        </p:spPr>
      </p:pic>
      <p:pic>
        <p:nvPicPr>
          <p:cNvPr id="11" name="10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8" y="1533989"/>
            <a:ext cx="428628" cy="636480"/>
          </a:xfrm>
          <a:prstGeom prst="rect">
            <a:avLst/>
          </a:prstGeom>
        </p:spPr>
      </p:pic>
      <p:pic>
        <p:nvPicPr>
          <p:cNvPr id="12" name="11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5436">
            <a:off x="4071933" y="1928826"/>
            <a:ext cx="431438" cy="635652"/>
          </a:xfrm>
          <a:prstGeom prst="rect">
            <a:avLst/>
          </a:prstGeom>
        </p:spPr>
      </p:pic>
      <p:pic>
        <p:nvPicPr>
          <p:cNvPr id="13" name="12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968148" flipH="1">
            <a:off x="4483677" y="1962635"/>
            <a:ext cx="428628" cy="636480"/>
          </a:xfrm>
          <a:prstGeom prst="rect">
            <a:avLst/>
          </a:prstGeom>
        </p:spPr>
      </p:pic>
      <p:pic>
        <p:nvPicPr>
          <p:cNvPr id="14" name="13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085436">
            <a:off x="4071933" y="2428874"/>
            <a:ext cx="431438" cy="635652"/>
          </a:xfrm>
          <a:prstGeom prst="rect">
            <a:avLst/>
          </a:prstGeom>
        </p:spPr>
      </p:pic>
      <p:pic>
        <p:nvPicPr>
          <p:cNvPr id="15" name="14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7" y="2462683"/>
            <a:ext cx="428628" cy="636480"/>
          </a:xfrm>
          <a:prstGeom prst="rect">
            <a:avLst/>
          </a:prstGeom>
        </p:spPr>
      </p:pic>
      <p:pic>
        <p:nvPicPr>
          <p:cNvPr id="16" name="15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5436">
            <a:off x="4071934" y="2928958"/>
            <a:ext cx="431438" cy="635652"/>
          </a:xfrm>
          <a:prstGeom prst="rect">
            <a:avLst/>
          </a:prstGeom>
        </p:spPr>
      </p:pic>
      <p:pic>
        <p:nvPicPr>
          <p:cNvPr id="17" name="16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968148" flipH="1">
            <a:off x="4483678" y="2962767"/>
            <a:ext cx="428628" cy="636480"/>
          </a:xfrm>
          <a:prstGeom prst="rect">
            <a:avLst/>
          </a:prstGeom>
        </p:spPr>
      </p:pic>
      <p:pic>
        <p:nvPicPr>
          <p:cNvPr id="18" name="17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085436">
            <a:off x="4071934" y="3429006"/>
            <a:ext cx="431438" cy="635652"/>
          </a:xfrm>
          <a:prstGeom prst="rect">
            <a:avLst/>
          </a:prstGeom>
        </p:spPr>
      </p:pic>
      <p:pic>
        <p:nvPicPr>
          <p:cNvPr id="19" name="18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8" y="3462815"/>
            <a:ext cx="428628" cy="636480"/>
          </a:xfrm>
          <a:prstGeom prst="rect">
            <a:avLst/>
          </a:prstGeom>
        </p:spPr>
      </p:pic>
      <p:pic>
        <p:nvPicPr>
          <p:cNvPr id="20" name="19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5436">
            <a:off x="4071932" y="3857652"/>
            <a:ext cx="431438" cy="635652"/>
          </a:xfrm>
          <a:prstGeom prst="rect">
            <a:avLst/>
          </a:prstGeom>
        </p:spPr>
      </p:pic>
      <p:pic>
        <p:nvPicPr>
          <p:cNvPr id="21" name="20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968148" flipH="1">
            <a:off x="4483676" y="3891461"/>
            <a:ext cx="428628" cy="636480"/>
          </a:xfrm>
          <a:prstGeom prst="rect">
            <a:avLst/>
          </a:prstGeom>
        </p:spPr>
      </p:pic>
      <p:pic>
        <p:nvPicPr>
          <p:cNvPr id="22" name="21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085436">
            <a:off x="4071932" y="4357700"/>
            <a:ext cx="431438" cy="635652"/>
          </a:xfrm>
          <a:prstGeom prst="rect">
            <a:avLst/>
          </a:prstGeom>
        </p:spPr>
      </p:pic>
      <p:pic>
        <p:nvPicPr>
          <p:cNvPr id="23" name="22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6" y="4391509"/>
            <a:ext cx="428628" cy="636480"/>
          </a:xfrm>
          <a:prstGeom prst="rect">
            <a:avLst/>
          </a:prstGeom>
        </p:spPr>
      </p:pic>
      <p:pic>
        <p:nvPicPr>
          <p:cNvPr id="24" name="23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5436">
            <a:off x="4071933" y="4857784"/>
            <a:ext cx="431438" cy="635652"/>
          </a:xfrm>
          <a:prstGeom prst="rect">
            <a:avLst/>
          </a:prstGeom>
        </p:spPr>
      </p:pic>
      <p:pic>
        <p:nvPicPr>
          <p:cNvPr id="25" name="24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968148" flipH="1">
            <a:off x="4483677" y="4891593"/>
            <a:ext cx="428628" cy="636480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88498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4381522"/>
            <a:ext cx="857224" cy="761977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857620" y="2428874"/>
            <a:ext cx="857224" cy="761977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643438" y="2428874"/>
            <a:ext cx="857224" cy="761977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8286776" y="4381523"/>
            <a:ext cx="857224" cy="761977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571882"/>
            <a:ext cx="857224" cy="761977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071538" y="2928940"/>
            <a:ext cx="857224" cy="761977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2500312"/>
            <a:ext cx="857224" cy="761977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357422" y="2428874"/>
            <a:ext cx="857224" cy="761977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428874"/>
            <a:ext cx="857224" cy="761977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2500312"/>
            <a:ext cx="857224" cy="761977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143636" y="2571750"/>
            <a:ext cx="857224" cy="761977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2928940"/>
            <a:ext cx="857224" cy="761977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429520" y="3357568"/>
            <a:ext cx="857224" cy="761977"/>
          </a:xfrm>
          <a:prstGeom prst="rect">
            <a:avLst/>
          </a:prstGeom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3786196"/>
            <a:ext cx="857224" cy="761977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0"/>
            <a:ext cx="857224" cy="761977"/>
          </a:xfrm>
          <a:prstGeom prst="rect">
            <a:avLst/>
          </a:prstGeom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857620" y="1643056"/>
            <a:ext cx="857224" cy="761977"/>
          </a:xfrm>
          <a:prstGeom prst="rect">
            <a:avLst/>
          </a:prstGeom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1643056"/>
            <a:ext cx="857224" cy="761977"/>
          </a:xfrm>
          <a:prstGeom prst="rect">
            <a:avLst/>
          </a:prstGeom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8286776" y="0"/>
            <a:ext cx="857224" cy="761977"/>
          </a:xfrm>
          <a:prstGeom prst="rect">
            <a:avLst/>
          </a:prstGeom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500048"/>
            <a:ext cx="857224" cy="761977"/>
          </a:xfrm>
          <a:prstGeom prst="rect">
            <a:avLst/>
          </a:prstGeom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214414" y="857238"/>
            <a:ext cx="857224" cy="761977"/>
          </a:xfrm>
          <a:prstGeom prst="rect">
            <a:avLst/>
          </a:prstGeom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1214428"/>
            <a:ext cx="857224" cy="761977"/>
          </a:xfrm>
          <a:prstGeom prst="rect">
            <a:avLst/>
          </a:prstGeom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500298" y="1428742"/>
            <a:ext cx="857224" cy="761977"/>
          </a:xfrm>
          <a:prstGeom prst="rect">
            <a:avLst/>
          </a:prstGeom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1571618"/>
            <a:ext cx="857224" cy="761977"/>
          </a:xfrm>
          <a:prstGeom prst="rect">
            <a:avLst/>
          </a:prstGeom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571618"/>
            <a:ext cx="857224" cy="761977"/>
          </a:xfrm>
          <a:prstGeom prst="rect">
            <a:avLst/>
          </a:prstGeom>
        </p:spPr>
      </p:pic>
      <p:pic>
        <p:nvPicPr>
          <p:cNvPr id="29" name="2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072198" y="1357304"/>
            <a:ext cx="857224" cy="761977"/>
          </a:xfrm>
          <a:prstGeom prst="rect">
            <a:avLst/>
          </a:prstGeom>
        </p:spPr>
      </p:pic>
      <p:pic>
        <p:nvPicPr>
          <p:cNvPr id="30" name="2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1142990"/>
            <a:ext cx="857224" cy="761977"/>
          </a:xfrm>
          <a:prstGeom prst="rect">
            <a:avLst/>
          </a:prstGeom>
        </p:spPr>
      </p:pic>
      <p:pic>
        <p:nvPicPr>
          <p:cNvPr id="31" name="3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358082" y="857238"/>
            <a:ext cx="857224" cy="761977"/>
          </a:xfrm>
          <a:prstGeom prst="rect">
            <a:avLst/>
          </a:prstGeom>
        </p:spPr>
      </p:pic>
      <p:pic>
        <p:nvPicPr>
          <p:cNvPr id="32" name="3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428610"/>
            <a:ext cx="857224" cy="761977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37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285852" y="571486"/>
            <a:ext cx="278608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Permítete alejarte de quienes expresan resultados opuestos al que deseas, te inyectan dudas o negatividad, si no puedes alejarte, simplemente ignora.</a:t>
            </a:r>
          </a:p>
          <a:p>
            <a:pPr lvl="0" algn="ctr"/>
            <a:endParaRPr lang="es-PE" dirty="0" smtClean="0">
              <a:solidFill>
                <a:srgbClr val="FFCCFF"/>
              </a:solidFill>
            </a:endParaRPr>
          </a:p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Haz lo posible por ubicarte en un buen estado emocional, es muy complicado estar tristes y ser optimistas, o estar rabiosos y ser optimistas… Permítete estar en bienestar, para que el optimismo fluya de la forma más natural posible.</a:t>
            </a: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pic>
        <p:nvPicPr>
          <p:cNvPr id="7" name="6 Imagen" descr="1972276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214296"/>
            <a:ext cx="3500462" cy="428746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7483045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643438" y="0"/>
            <a:ext cx="790743" cy="790743"/>
          </a:xfrm>
          <a:prstGeom prst="rect">
            <a:avLst/>
          </a:prstGeom>
        </p:spPr>
      </p:pic>
      <p:pic>
        <p:nvPicPr>
          <p:cNvPr id="5" name="4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857620" y="0"/>
            <a:ext cx="790743" cy="790743"/>
          </a:xfrm>
          <a:prstGeom prst="rect">
            <a:avLst/>
          </a:prstGeom>
        </p:spPr>
      </p:pic>
      <p:pic>
        <p:nvPicPr>
          <p:cNvPr id="6" name="5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8143900" y="4352757"/>
            <a:ext cx="790743" cy="790743"/>
          </a:xfrm>
          <a:prstGeom prst="rect">
            <a:avLst/>
          </a:prstGeom>
        </p:spPr>
      </p:pic>
      <p:pic>
        <p:nvPicPr>
          <p:cNvPr id="7" name="6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4352757"/>
            <a:ext cx="790743" cy="790743"/>
          </a:xfrm>
          <a:prstGeom prst="rect">
            <a:avLst/>
          </a:prstGeom>
        </p:spPr>
      </p:pic>
      <p:pic>
        <p:nvPicPr>
          <p:cNvPr id="8" name="7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929190" y="642924"/>
            <a:ext cx="790743" cy="790743"/>
          </a:xfrm>
          <a:prstGeom prst="rect">
            <a:avLst/>
          </a:prstGeom>
        </p:spPr>
      </p:pic>
      <p:pic>
        <p:nvPicPr>
          <p:cNvPr id="9" name="8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500430" y="642924"/>
            <a:ext cx="790743" cy="790743"/>
          </a:xfrm>
          <a:prstGeom prst="rect">
            <a:avLst/>
          </a:prstGeom>
        </p:spPr>
      </p:pic>
      <p:pic>
        <p:nvPicPr>
          <p:cNvPr id="10" name="9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357818" y="1357304"/>
            <a:ext cx="790743" cy="790743"/>
          </a:xfrm>
          <a:prstGeom prst="rect">
            <a:avLst/>
          </a:prstGeom>
        </p:spPr>
      </p:pic>
      <p:pic>
        <p:nvPicPr>
          <p:cNvPr id="11" name="10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71802" y="1357304"/>
            <a:ext cx="790743" cy="790743"/>
          </a:xfrm>
          <a:prstGeom prst="rect">
            <a:avLst/>
          </a:prstGeom>
        </p:spPr>
      </p:pic>
      <p:pic>
        <p:nvPicPr>
          <p:cNvPr id="12" name="11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715008" y="2071684"/>
            <a:ext cx="790743" cy="790743"/>
          </a:xfrm>
          <a:prstGeom prst="rect">
            <a:avLst/>
          </a:prstGeom>
        </p:spPr>
      </p:pic>
      <p:pic>
        <p:nvPicPr>
          <p:cNvPr id="13" name="12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643174" y="2071684"/>
            <a:ext cx="790743" cy="790743"/>
          </a:xfrm>
          <a:prstGeom prst="rect">
            <a:avLst/>
          </a:prstGeom>
        </p:spPr>
      </p:pic>
      <p:pic>
        <p:nvPicPr>
          <p:cNvPr id="14" name="13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215074" y="2714626"/>
            <a:ext cx="790743" cy="790743"/>
          </a:xfrm>
          <a:prstGeom prst="rect">
            <a:avLst/>
          </a:prstGeom>
        </p:spPr>
      </p:pic>
      <p:pic>
        <p:nvPicPr>
          <p:cNvPr id="15" name="14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143108" y="2714626"/>
            <a:ext cx="790743" cy="790743"/>
          </a:xfrm>
          <a:prstGeom prst="rect">
            <a:avLst/>
          </a:prstGeom>
        </p:spPr>
      </p:pic>
      <p:pic>
        <p:nvPicPr>
          <p:cNvPr id="16" name="15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858016" y="3357568"/>
            <a:ext cx="790743" cy="790743"/>
          </a:xfrm>
          <a:prstGeom prst="rect">
            <a:avLst/>
          </a:prstGeom>
        </p:spPr>
      </p:pic>
      <p:pic>
        <p:nvPicPr>
          <p:cNvPr id="17" name="16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571604" y="3357568"/>
            <a:ext cx="790743" cy="790743"/>
          </a:xfrm>
          <a:prstGeom prst="rect">
            <a:avLst/>
          </a:prstGeom>
        </p:spPr>
      </p:pic>
      <p:pic>
        <p:nvPicPr>
          <p:cNvPr id="18" name="17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572396" y="3857634"/>
            <a:ext cx="790743" cy="790743"/>
          </a:xfrm>
          <a:prstGeom prst="rect">
            <a:avLst/>
          </a:prstGeom>
        </p:spPr>
      </p:pic>
      <p:pic>
        <p:nvPicPr>
          <p:cNvPr id="19" name="18 Imagen" descr="674440_flag_512x51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57224" y="3857634"/>
            <a:ext cx="790743" cy="790743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800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54343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28992" y="0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857238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28992" y="857238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1714512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28992" y="1714512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2571750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28992" y="2571750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3357586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28992" y="3357586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4214824"/>
            <a:ext cx="1387545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3428992" y="4214824"/>
            <a:ext cx="1152532" cy="11429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37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4000496" y="928676"/>
            <a:ext cx="36433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Busca en algún historial casos de éxito asociados a la situación que se encuentra en evolución, te hará sentirte mejor saber que a otros ya le ha llegado, aquello que tú deseas</a:t>
            </a: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pic>
        <p:nvPicPr>
          <p:cNvPr id="6" name="5 Imagen" descr="b65f7d4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71538" y="357172"/>
            <a:ext cx="3000396" cy="461034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94257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d-39711_640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 rot="19895068">
            <a:off x="4106772" y="2106523"/>
            <a:ext cx="1000132" cy="1000132"/>
          </a:xfrm>
          <a:prstGeom prst="rect">
            <a:avLst/>
          </a:prstGeom>
        </p:spPr>
      </p:pic>
      <p:pic>
        <p:nvPicPr>
          <p:cNvPr id="4" name="3 Imagen" descr="red-39711_640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 rot="19996620">
            <a:off x="4100515" y="1171571"/>
            <a:ext cx="1000132" cy="1000132"/>
          </a:xfrm>
          <a:prstGeom prst="rect">
            <a:avLst/>
          </a:prstGeom>
        </p:spPr>
      </p:pic>
      <p:pic>
        <p:nvPicPr>
          <p:cNvPr id="5" name="4 Imagen" descr="red-39711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1428742"/>
            <a:ext cx="1000132" cy="1000132"/>
          </a:xfrm>
          <a:prstGeom prst="rect">
            <a:avLst/>
          </a:prstGeom>
        </p:spPr>
      </p:pic>
      <p:pic>
        <p:nvPicPr>
          <p:cNvPr id="6" name="5 Imagen" descr="red-39711_640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 rot="2910724">
            <a:off x="4920683" y="2134614"/>
            <a:ext cx="1000132" cy="1000132"/>
          </a:xfrm>
          <a:prstGeom prst="rect">
            <a:avLst/>
          </a:prstGeom>
        </p:spPr>
      </p:pic>
      <p:pic>
        <p:nvPicPr>
          <p:cNvPr id="7" name="6 Imagen" descr="red-39711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708511">
            <a:off x="4518951" y="2804454"/>
            <a:ext cx="1000132" cy="1000132"/>
          </a:xfrm>
          <a:prstGeom prst="rect">
            <a:avLst/>
          </a:prstGeom>
        </p:spPr>
      </p:pic>
      <p:pic>
        <p:nvPicPr>
          <p:cNvPr id="8" name="7 Imagen" descr="red-39711_640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 rot="8462964">
            <a:off x="3989378" y="2917823"/>
            <a:ext cx="1000132" cy="1000132"/>
          </a:xfrm>
          <a:prstGeom prst="rect">
            <a:avLst/>
          </a:prstGeom>
        </p:spPr>
      </p:pic>
      <p:pic>
        <p:nvPicPr>
          <p:cNvPr id="9" name="8 Imagen" descr="red-39711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260647">
            <a:off x="3304912" y="2519109"/>
            <a:ext cx="1000132" cy="1000132"/>
          </a:xfrm>
          <a:prstGeom prst="rect">
            <a:avLst/>
          </a:prstGeom>
        </p:spPr>
      </p:pic>
      <p:pic>
        <p:nvPicPr>
          <p:cNvPr id="10" name="9 Imagen" descr="red-39711_640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 rot="14143212">
            <a:off x="3195156" y="2052162"/>
            <a:ext cx="1000132" cy="1000132"/>
          </a:xfrm>
          <a:prstGeom prst="rect">
            <a:avLst/>
          </a:prstGeom>
        </p:spPr>
      </p:pic>
      <p:pic>
        <p:nvPicPr>
          <p:cNvPr id="11" name="10 Imagen" descr="red-39711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759931">
            <a:off x="3432026" y="1431775"/>
            <a:ext cx="1000132" cy="100013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006D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8582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5436">
            <a:off x="4071933" y="0"/>
            <a:ext cx="431438" cy="635652"/>
          </a:xfrm>
          <a:prstGeom prst="rect">
            <a:avLst/>
          </a:prstGeom>
        </p:spPr>
      </p:pic>
      <p:pic>
        <p:nvPicPr>
          <p:cNvPr id="5" name="4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7" y="33809"/>
            <a:ext cx="428628" cy="636480"/>
          </a:xfrm>
          <a:prstGeom prst="rect">
            <a:avLst/>
          </a:prstGeom>
        </p:spPr>
      </p:pic>
      <p:pic>
        <p:nvPicPr>
          <p:cNvPr id="6" name="5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085436">
            <a:off x="4071933" y="500048"/>
            <a:ext cx="431438" cy="635652"/>
          </a:xfrm>
          <a:prstGeom prst="rect">
            <a:avLst/>
          </a:prstGeom>
        </p:spPr>
      </p:pic>
      <p:pic>
        <p:nvPicPr>
          <p:cNvPr id="7" name="6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20968148" flipH="1">
            <a:off x="4483677" y="533857"/>
            <a:ext cx="428628" cy="636480"/>
          </a:xfrm>
          <a:prstGeom prst="rect">
            <a:avLst/>
          </a:prstGeom>
        </p:spPr>
      </p:pic>
      <p:pic>
        <p:nvPicPr>
          <p:cNvPr id="8" name="7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5436">
            <a:off x="4071934" y="1000132"/>
            <a:ext cx="431438" cy="635652"/>
          </a:xfrm>
          <a:prstGeom prst="rect">
            <a:avLst/>
          </a:prstGeom>
        </p:spPr>
      </p:pic>
      <p:pic>
        <p:nvPicPr>
          <p:cNvPr id="9" name="8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8" y="1033941"/>
            <a:ext cx="428628" cy="636480"/>
          </a:xfrm>
          <a:prstGeom prst="rect">
            <a:avLst/>
          </a:prstGeom>
        </p:spPr>
      </p:pic>
      <p:pic>
        <p:nvPicPr>
          <p:cNvPr id="10" name="9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085436">
            <a:off x="4071934" y="1500180"/>
            <a:ext cx="431438" cy="635652"/>
          </a:xfrm>
          <a:prstGeom prst="rect">
            <a:avLst/>
          </a:prstGeom>
        </p:spPr>
      </p:pic>
      <p:pic>
        <p:nvPicPr>
          <p:cNvPr id="11" name="10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20968148" flipH="1">
            <a:off x="4483678" y="1533989"/>
            <a:ext cx="428628" cy="636480"/>
          </a:xfrm>
          <a:prstGeom prst="rect">
            <a:avLst/>
          </a:prstGeom>
        </p:spPr>
      </p:pic>
      <p:pic>
        <p:nvPicPr>
          <p:cNvPr id="12" name="11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5436">
            <a:off x="4071933" y="1928826"/>
            <a:ext cx="431438" cy="635652"/>
          </a:xfrm>
          <a:prstGeom prst="rect">
            <a:avLst/>
          </a:prstGeom>
        </p:spPr>
      </p:pic>
      <p:pic>
        <p:nvPicPr>
          <p:cNvPr id="13" name="12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7" y="1962635"/>
            <a:ext cx="428628" cy="636480"/>
          </a:xfrm>
          <a:prstGeom prst="rect">
            <a:avLst/>
          </a:prstGeom>
        </p:spPr>
      </p:pic>
      <p:pic>
        <p:nvPicPr>
          <p:cNvPr id="14" name="13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085436">
            <a:off x="4071933" y="2428874"/>
            <a:ext cx="431438" cy="635652"/>
          </a:xfrm>
          <a:prstGeom prst="rect">
            <a:avLst/>
          </a:prstGeom>
        </p:spPr>
      </p:pic>
      <p:pic>
        <p:nvPicPr>
          <p:cNvPr id="15" name="14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20968148" flipH="1">
            <a:off x="4483677" y="2462683"/>
            <a:ext cx="428628" cy="636480"/>
          </a:xfrm>
          <a:prstGeom prst="rect">
            <a:avLst/>
          </a:prstGeom>
        </p:spPr>
      </p:pic>
      <p:pic>
        <p:nvPicPr>
          <p:cNvPr id="16" name="15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5436">
            <a:off x="4071934" y="2928958"/>
            <a:ext cx="431438" cy="635652"/>
          </a:xfrm>
          <a:prstGeom prst="rect">
            <a:avLst/>
          </a:prstGeom>
        </p:spPr>
      </p:pic>
      <p:pic>
        <p:nvPicPr>
          <p:cNvPr id="17" name="16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8" y="2962767"/>
            <a:ext cx="428628" cy="636480"/>
          </a:xfrm>
          <a:prstGeom prst="rect">
            <a:avLst/>
          </a:prstGeom>
        </p:spPr>
      </p:pic>
      <p:pic>
        <p:nvPicPr>
          <p:cNvPr id="18" name="17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085436">
            <a:off x="4071934" y="3429006"/>
            <a:ext cx="431438" cy="635652"/>
          </a:xfrm>
          <a:prstGeom prst="rect">
            <a:avLst/>
          </a:prstGeom>
        </p:spPr>
      </p:pic>
      <p:pic>
        <p:nvPicPr>
          <p:cNvPr id="19" name="18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20968148" flipH="1">
            <a:off x="4483678" y="3462815"/>
            <a:ext cx="428628" cy="636480"/>
          </a:xfrm>
          <a:prstGeom prst="rect">
            <a:avLst/>
          </a:prstGeom>
        </p:spPr>
      </p:pic>
      <p:pic>
        <p:nvPicPr>
          <p:cNvPr id="20" name="19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5436">
            <a:off x="4071932" y="3857652"/>
            <a:ext cx="431438" cy="635652"/>
          </a:xfrm>
          <a:prstGeom prst="rect">
            <a:avLst/>
          </a:prstGeom>
        </p:spPr>
      </p:pic>
      <p:pic>
        <p:nvPicPr>
          <p:cNvPr id="21" name="20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6" y="3891461"/>
            <a:ext cx="428628" cy="636480"/>
          </a:xfrm>
          <a:prstGeom prst="rect">
            <a:avLst/>
          </a:prstGeom>
        </p:spPr>
      </p:pic>
      <p:pic>
        <p:nvPicPr>
          <p:cNvPr id="22" name="21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085436">
            <a:off x="4071932" y="4357700"/>
            <a:ext cx="431438" cy="635652"/>
          </a:xfrm>
          <a:prstGeom prst="rect">
            <a:avLst/>
          </a:prstGeom>
        </p:spPr>
      </p:pic>
      <p:pic>
        <p:nvPicPr>
          <p:cNvPr id="23" name="22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20968148" flipH="1">
            <a:off x="4483676" y="4391509"/>
            <a:ext cx="428628" cy="636480"/>
          </a:xfrm>
          <a:prstGeom prst="rect">
            <a:avLst/>
          </a:prstGeom>
        </p:spPr>
      </p:pic>
      <p:pic>
        <p:nvPicPr>
          <p:cNvPr id="24" name="23 Imagen" descr="PngMedium-water-drop-142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5436">
            <a:off x="4071933" y="4857784"/>
            <a:ext cx="431438" cy="635652"/>
          </a:xfrm>
          <a:prstGeom prst="rect">
            <a:avLst/>
          </a:prstGeom>
        </p:spPr>
      </p:pic>
      <p:pic>
        <p:nvPicPr>
          <p:cNvPr id="25" name="24 Imagen" descr="PngMedium-water-drop-1428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1A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0968148" flipH="1">
            <a:off x="4483677" y="4891593"/>
            <a:ext cx="428628" cy="636480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-Frame-Download-Transparent-PNG-Image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36052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286776" y="0"/>
            <a:ext cx="857224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214414" y="1357304"/>
            <a:ext cx="42148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Sonríe, la mente de manera automática asume que las cosas están bien y nuestro cerebro ordena la producción de hormonas asociadas al bienestar.</a:t>
            </a:r>
          </a:p>
          <a:p>
            <a:pPr lvl="0" algn="ctr"/>
            <a:endParaRPr lang="es-PE" dirty="0" smtClean="0">
              <a:solidFill>
                <a:srgbClr val="FFCCFF"/>
              </a:solidFill>
            </a:endParaRPr>
          </a:p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No te enganches a noticias negativas.</a:t>
            </a:r>
          </a:p>
          <a:p>
            <a:pPr lvl="0" algn="ctr"/>
            <a:r>
              <a:rPr lang="es-PE" dirty="0" smtClean="0">
                <a:solidFill>
                  <a:srgbClr val="FFCCFF"/>
                </a:solidFill>
              </a:rPr>
              <a:t>Cree siempre que lo mejor está por venir.</a:t>
            </a:r>
          </a:p>
          <a:p>
            <a:pPr algn="ctr"/>
            <a:endParaRPr lang="es-PE" dirty="0" smtClean="0">
              <a:solidFill>
                <a:srgbClr val="FFCCFF"/>
              </a:solidFill>
            </a:endParaRPr>
          </a:p>
          <a:p>
            <a:pPr algn="ctr"/>
            <a:r>
              <a:rPr lang="es-PE" dirty="0" smtClean="0">
                <a:solidFill>
                  <a:srgbClr val="FFCCFF"/>
                </a:solidFill>
              </a:rPr>
              <a:t>Lleva contigo para todas partes tu optimismo, es una llave que abre las mejores puertas, recuerda que no es casualidad lo que te ocurre…tu lo estás creando</a:t>
            </a:r>
          </a:p>
          <a:p>
            <a:pPr lvl="0" algn="ctr"/>
            <a:endParaRPr lang="es-PE" dirty="0" smtClean="0">
              <a:solidFill>
                <a:srgbClr val="FFCCFF"/>
              </a:solidFill>
            </a:endParaRPr>
          </a:p>
          <a:p>
            <a:pPr algn="ctr"/>
            <a:endParaRPr lang="es-PE" dirty="0">
              <a:solidFill>
                <a:srgbClr val="FFCCFF"/>
              </a:solidFill>
            </a:endParaRPr>
          </a:p>
        </p:txBody>
      </p:sp>
      <p:pic>
        <p:nvPicPr>
          <p:cNvPr id="6" name="5 Imagen" descr="3d83435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3" y="-17878"/>
            <a:ext cx="3240427" cy="337544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14559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8358214" y="0"/>
            <a:ext cx="785786" cy="742711"/>
          </a:xfrm>
          <a:prstGeom prst="rect">
            <a:avLst/>
          </a:prstGeom>
        </p:spPr>
      </p:pic>
      <p:pic>
        <p:nvPicPr>
          <p:cNvPr id="6" name="5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8358214" y="4400789"/>
            <a:ext cx="785786" cy="742711"/>
          </a:xfrm>
          <a:prstGeom prst="rect">
            <a:avLst/>
          </a:prstGeom>
        </p:spPr>
      </p:pic>
      <p:pic>
        <p:nvPicPr>
          <p:cNvPr id="7" name="6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857370"/>
            <a:ext cx="785786" cy="742711"/>
          </a:xfrm>
          <a:prstGeom prst="rect">
            <a:avLst/>
          </a:prstGeom>
        </p:spPr>
      </p:pic>
      <p:pic>
        <p:nvPicPr>
          <p:cNvPr id="8" name="7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571750"/>
            <a:ext cx="785786" cy="742711"/>
          </a:xfrm>
          <a:prstGeom prst="rect">
            <a:avLst/>
          </a:prstGeom>
        </p:spPr>
      </p:pic>
      <p:pic>
        <p:nvPicPr>
          <p:cNvPr id="9" name="8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785786" y="1857370"/>
            <a:ext cx="785786" cy="742711"/>
          </a:xfrm>
          <a:prstGeom prst="rect">
            <a:avLst/>
          </a:prstGeom>
        </p:spPr>
      </p:pic>
      <p:pic>
        <p:nvPicPr>
          <p:cNvPr id="10" name="9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785786" y="2643188"/>
            <a:ext cx="785786" cy="742711"/>
          </a:xfrm>
          <a:prstGeom prst="rect">
            <a:avLst/>
          </a:prstGeom>
        </p:spPr>
      </p:pic>
      <p:pic>
        <p:nvPicPr>
          <p:cNvPr id="11" name="10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1785932"/>
            <a:ext cx="785786" cy="742711"/>
          </a:xfrm>
          <a:prstGeom prst="rect">
            <a:avLst/>
          </a:prstGeom>
        </p:spPr>
      </p:pic>
      <p:pic>
        <p:nvPicPr>
          <p:cNvPr id="12" name="11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714626"/>
            <a:ext cx="785786" cy="742711"/>
          </a:xfrm>
          <a:prstGeom prst="rect">
            <a:avLst/>
          </a:prstGeom>
        </p:spPr>
      </p:pic>
      <p:pic>
        <p:nvPicPr>
          <p:cNvPr id="13" name="12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2214546" y="1571618"/>
            <a:ext cx="785786" cy="742711"/>
          </a:xfrm>
          <a:prstGeom prst="rect">
            <a:avLst/>
          </a:prstGeom>
        </p:spPr>
      </p:pic>
      <p:pic>
        <p:nvPicPr>
          <p:cNvPr id="14" name="13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2428860" y="2714626"/>
            <a:ext cx="785786" cy="742711"/>
          </a:xfrm>
          <a:prstGeom prst="rect">
            <a:avLst/>
          </a:prstGeom>
        </p:spPr>
      </p:pic>
      <p:pic>
        <p:nvPicPr>
          <p:cNvPr id="15" name="14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1357304"/>
            <a:ext cx="785786" cy="742711"/>
          </a:xfrm>
          <a:prstGeom prst="rect">
            <a:avLst/>
          </a:prstGeom>
        </p:spPr>
      </p:pic>
      <p:pic>
        <p:nvPicPr>
          <p:cNvPr id="16" name="15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2857502"/>
            <a:ext cx="785786" cy="742711"/>
          </a:xfrm>
          <a:prstGeom prst="rect">
            <a:avLst/>
          </a:prstGeom>
        </p:spPr>
      </p:pic>
      <p:pic>
        <p:nvPicPr>
          <p:cNvPr id="17" name="16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4500562" y="1071552"/>
            <a:ext cx="785786" cy="742711"/>
          </a:xfrm>
          <a:prstGeom prst="rect">
            <a:avLst/>
          </a:prstGeom>
        </p:spPr>
      </p:pic>
      <p:pic>
        <p:nvPicPr>
          <p:cNvPr id="18" name="17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4500562" y="3214692"/>
            <a:ext cx="785786" cy="742711"/>
          </a:xfrm>
          <a:prstGeom prst="rect">
            <a:avLst/>
          </a:prstGeom>
        </p:spPr>
      </p:pic>
      <p:pic>
        <p:nvPicPr>
          <p:cNvPr id="19" name="18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857238"/>
            <a:ext cx="785786" cy="742711"/>
          </a:xfrm>
          <a:prstGeom prst="rect">
            <a:avLst/>
          </a:prstGeom>
        </p:spPr>
      </p:pic>
      <p:pic>
        <p:nvPicPr>
          <p:cNvPr id="20" name="19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3643320"/>
            <a:ext cx="785786" cy="742711"/>
          </a:xfrm>
          <a:prstGeom prst="rect">
            <a:avLst/>
          </a:prstGeom>
        </p:spPr>
      </p:pic>
      <p:pic>
        <p:nvPicPr>
          <p:cNvPr id="21" name="20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6858016" y="571486"/>
            <a:ext cx="785786" cy="742711"/>
          </a:xfrm>
          <a:prstGeom prst="rect">
            <a:avLst/>
          </a:prstGeom>
        </p:spPr>
      </p:pic>
      <p:pic>
        <p:nvPicPr>
          <p:cNvPr id="22" name="21 Imagen" descr="Logo_transparent.gif"/>
          <p:cNvPicPr>
            <a:picLocks noChangeAspect="1"/>
          </p:cNvPicPr>
          <p:nvPr/>
        </p:nvPicPr>
        <p:blipFill>
          <a:blip r:embed="rId3">
            <a:grayscl/>
            <a:lum bright="-20000" contrast="40000"/>
          </a:blip>
          <a:stretch>
            <a:fillRect/>
          </a:stretch>
        </p:blipFill>
        <p:spPr>
          <a:xfrm>
            <a:off x="6715140" y="3857634"/>
            <a:ext cx="785786" cy="742711"/>
          </a:xfrm>
          <a:prstGeom prst="rect">
            <a:avLst/>
          </a:prstGeom>
        </p:spPr>
      </p:pic>
      <p:pic>
        <p:nvPicPr>
          <p:cNvPr id="23" name="22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96" y="214296"/>
            <a:ext cx="785786" cy="742711"/>
          </a:xfrm>
          <a:prstGeom prst="rect">
            <a:avLst/>
          </a:prstGeom>
        </p:spPr>
      </p:pic>
      <p:pic>
        <p:nvPicPr>
          <p:cNvPr id="24" name="23 Imagen" descr="Logo_transparent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96" y="4071948"/>
            <a:ext cx="785786" cy="742711"/>
          </a:xfrm>
          <a:prstGeom prst="rect">
            <a:avLst/>
          </a:prstGeom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86201">
            <a:off x="6038296" y="3112642"/>
            <a:ext cx="1896980" cy="1261493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-285784" y="-285770"/>
            <a:ext cx="9715568" cy="578647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8000"/>
                            </p:stCondLst>
                            <p:childTnLst>
                              <p:par>
                                <p:cTn id="25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 flor hibisc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 flor hibiscus</Template>
  <TotalTime>0</TotalTime>
  <Words>552</Words>
  <Application>Microsoft Office PowerPoint</Application>
  <PresentationFormat>Presentación en pantalla (16:9)</PresentationFormat>
  <Paragraphs>29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Presentación2  flor hibiscus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100</cp:revision>
  <dcterms:created xsi:type="dcterms:W3CDTF">2019-07-05T23:12:22Z</dcterms:created>
  <dcterms:modified xsi:type="dcterms:W3CDTF">2019-07-08T17:19:49Z</dcterms:modified>
</cp:coreProperties>
</file>