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81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2" r:id="rId19"/>
    <p:sldId id="274" r:id="rId20"/>
    <p:sldId id="275" r:id="rId21"/>
    <p:sldId id="279" r:id="rId22"/>
    <p:sldId id="277" r:id="rId23"/>
    <p:sldId id="278" r:id="rId24"/>
    <p:sldId id="276" r:id="rId25"/>
    <p:sldId id="280" r:id="rId26"/>
    <p:sldId id="282" r:id="rId27"/>
  </p:sldIdLst>
  <p:sldSz cx="9144000" cy="5143500" type="screen16x9"/>
  <p:notesSz cx="6858000" cy="9144000"/>
  <p:embeddedFontLst>
    <p:embeddedFont>
      <p:font typeface="Baroque Script" panose="02000500000000000000" pitchFamily="2" charset="0"/>
      <p:regular r:id="rId28"/>
    </p:embeddedFont>
    <p:embeddedFont>
      <p:font typeface="Kristen ITC" panose="03050502040202030202" pitchFamily="66" charset="0"/>
      <p:regular r:id="rId29"/>
    </p:embeddedFont>
    <p:embeddedFont>
      <p:font typeface="Script MT Bold" panose="03040602040607080904" pitchFamily="66" charset="0"/>
      <p:bold r:id="rId30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eAl6wkPEypPwVc8apAvFA==" hashData="SOL+MTzXszyNKhDt105NkmY9Dm/tll0NUhaIEZGEVOaAqqqTv8wqFnhGlFVuaemuSnwE7fIuRS4x22lHa1g6lQ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77727"/>
    <a:srgbClr val="339933"/>
    <a:srgbClr val="6600CC"/>
    <a:srgbClr val="405F2B"/>
    <a:srgbClr val="DAA600"/>
    <a:srgbClr val="BCB5A0"/>
    <a:srgbClr val="A98E57"/>
    <a:srgbClr val="5C2C04"/>
    <a:srgbClr val="974807"/>
    <a:srgbClr val="8976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35" d="100"/>
          <a:sy n="135" d="100"/>
        </p:scale>
        <p:origin x="288" y="3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1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3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5B374-A608-477E-B5FB-B64E9CD90A81}" type="datetimeFigureOut">
              <a:rPr lang="es-ES" smtClean="0"/>
              <a:pPr/>
              <a:t>17/06/2026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66CD7-24A5-4006-B812-1455A7EFFE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5B374-A608-477E-B5FB-B64E9CD90A81}" type="datetimeFigureOut">
              <a:rPr lang="es-ES" smtClean="0"/>
              <a:pPr/>
              <a:t>17/06/2026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66CD7-24A5-4006-B812-1455A7EFFE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5B374-A608-477E-B5FB-B64E9CD90A81}" type="datetimeFigureOut">
              <a:rPr lang="es-ES" smtClean="0"/>
              <a:pPr/>
              <a:t>17/06/2026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66CD7-24A5-4006-B812-1455A7EFFE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5B374-A608-477E-B5FB-B64E9CD90A81}" type="datetimeFigureOut">
              <a:rPr lang="es-ES" smtClean="0"/>
              <a:pPr/>
              <a:t>17/06/2026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66CD7-24A5-4006-B812-1455A7EFFE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5B374-A608-477E-B5FB-B64E9CD90A81}" type="datetimeFigureOut">
              <a:rPr lang="es-ES" smtClean="0"/>
              <a:pPr/>
              <a:t>17/06/2026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66CD7-24A5-4006-B812-1455A7EFFE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5B374-A608-477E-B5FB-B64E9CD90A81}" type="datetimeFigureOut">
              <a:rPr lang="es-ES" smtClean="0"/>
              <a:pPr/>
              <a:t>17/06/2026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66CD7-24A5-4006-B812-1455A7EFFE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5B374-A608-477E-B5FB-B64E9CD90A81}" type="datetimeFigureOut">
              <a:rPr lang="es-ES" smtClean="0"/>
              <a:pPr/>
              <a:t>17/06/2026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66CD7-24A5-4006-B812-1455A7EFFE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5B374-A608-477E-B5FB-B64E9CD90A81}" type="datetimeFigureOut">
              <a:rPr lang="es-ES" smtClean="0"/>
              <a:pPr/>
              <a:t>17/06/2026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66CD7-24A5-4006-B812-1455A7EFFE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5B374-A608-477E-B5FB-B64E9CD90A81}" type="datetimeFigureOut">
              <a:rPr lang="es-ES" smtClean="0"/>
              <a:pPr/>
              <a:t>17/06/2026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66CD7-24A5-4006-B812-1455A7EFFE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5B374-A608-477E-B5FB-B64E9CD90A81}" type="datetimeFigureOut">
              <a:rPr lang="es-ES" smtClean="0"/>
              <a:pPr/>
              <a:t>17/06/2026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66CD7-24A5-4006-B812-1455A7EFFE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5B374-A608-477E-B5FB-B64E9CD90A81}" type="datetimeFigureOut">
              <a:rPr lang="es-ES" smtClean="0"/>
              <a:pPr/>
              <a:t>17/06/2026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66CD7-24A5-4006-B812-1455A7EFFE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2AC5B374-A608-477E-B5FB-B64E9CD90A81}" type="datetimeFigureOut">
              <a:rPr lang="es-ES" smtClean="0"/>
              <a:pPr/>
              <a:t>17/06/2026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19C66CD7-24A5-4006-B812-1455A7EFFE5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ript MT Bold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3.png"/><Relationship Id="rId18" Type="http://schemas.openxmlformats.org/officeDocument/2006/relationships/image" Target="../media/image4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9.png"/><Relationship Id="rId11" Type="http://schemas.openxmlformats.org/officeDocument/2006/relationships/image" Target="../media/image4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8.png"/><Relationship Id="rId9" Type="http://schemas.openxmlformats.org/officeDocument/2006/relationships/image" Target="../media/image4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E:\PPS  EXCLUSIVOS\- Citas esperanzadoras\Imágenes\0b63d2374ab798ebd88805b181ef07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411510"/>
            <a:ext cx="54006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6000"/>
              </a:lnSpc>
            </a:pPr>
            <a:r>
              <a:rPr lang="es-ES" sz="3200" dirty="0">
                <a:ln>
                  <a:solidFill>
                    <a:srgbClr val="FAEABC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rgbClr val="4C2600"/>
                  </a:outerShdw>
                </a:effectLst>
                <a:latin typeface="Baroque Script" pitchFamily="2" charset="0"/>
              </a:rPr>
              <a:t>Citas   </a:t>
            </a:r>
          </a:p>
          <a:p>
            <a:pPr>
              <a:lnSpc>
                <a:spcPts val="6000"/>
              </a:lnSpc>
            </a:pPr>
            <a:r>
              <a:rPr lang="es-ES" sz="3200" dirty="0">
                <a:ln>
                  <a:solidFill>
                    <a:srgbClr val="FAEABC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rgbClr val="4C2600"/>
                  </a:outerShdw>
                </a:effectLst>
                <a:latin typeface="Baroque Script" pitchFamily="2" charset="0"/>
              </a:rPr>
              <a:t>     Esperanzadoras</a:t>
            </a:r>
          </a:p>
        </p:txBody>
      </p:sp>
      <p:sp>
        <p:nvSpPr>
          <p:cNvPr id="4" name="3 Cheurón"/>
          <p:cNvSpPr/>
          <p:nvPr/>
        </p:nvSpPr>
        <p:spPr>
          <a:xfrm>
            <a:off x="0" y="0"/>
            <a:ext cx="4572000" cy="2571750"/>
          </a:xfrm>
          <a:prstGeom prst="chevr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flipH="1">
            <a:off x="4572000" y="0"/>
            <a:ext cx="4572000" cy="2571750"/>
          </a:xfrm>
          <a:prstGeom prst="chevr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flipV="1">
            <a:off x="0" y="2571750"/>
            <a:ext cx="4572000" cy="2571750"/>
          </a:xfrm>
          <a:prstGeom prst="chevr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 flipV="1">
            <a:off x="4572000" y="2571750"/>
            <a:ext cx="4572000" cy="2571750"/>
          </a:xfrm>
          <a:prstGeom prst="chevr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37574" y="735546"/>
            <a:ext cx="3834426" cy="1836204"/>
          </a:xfrm>
          <a:prstGeom prst="chevr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4572000" y="735546"/>
            <a:ext cx="3834426" cy="1836204"/>
          </a:xfrm>
          <a:prstGeom prst="chevr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V="1">
            <a:off x="735390" y="2571750"/>
            <a:ext cx="3782609" cy="1944216"/>
          </a:xfrm>
          <a:prstGeom prst="chevr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 flipV="1">
            <a:off x="4572000" y="2571750"/>
            <a:ext cx="3834426" cy="1944216"/>
          </a:xfrm>
          <a:prstGeom prst="chevr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439652" y="1329612"/>
            <a:ext cx="3132348" cy="1242138"/>
          </a:xfrm>
          <a:prstGeom prst="chevr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V="1">
            <a:off x="1439652" y="2571750"/>
            <a:ext cx="3132348" cy="1296144"/>
          </a:xfrm>
          <a:prstGeom prst="chevr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flipH="1" flipV="1">
            <a:off x="4680014" y="2571752"/>
            <a:ext cx="3027937" cy="1252939"/>
          </a:xfrm>
          <a:prstGeom prst="chevr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4572000" y="1329612"/>
            <a:ext cx="3132348" cy="1242138"/>
          </a:xfrm>
          <a:prstGeom prst="chevr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575F4112-E95D-A69A-A14C-619FF3091157}"/>
              </a:ext>
            </a:extLst>
          </p:cNvPr>
          <p:cNvSpPr/>
          <p:nvPr/>
        </p:nvSpPr>
        <p:spPr>
          <a:xfrm>
            <a:off x="0" y="0"/>
            <a:ext cx="9144000" cy="5157788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>
    <p:sndAc>
      <p:stSnd>
        <p:snd r:embed="rId2" name="Volver - Orquesta imperial del tango - editado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xit" presetSubtype="6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3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9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2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6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2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3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9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6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12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3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9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4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5" dur="3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43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Citas esperanzadoras\Imágenes\maxresdefault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6350"/>
            <a:ext cx="9167813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flipH="1">
            <a:off x="4572000" y="0"/>
            <a:ext cx="4572000" cy="2571750"/>
          </a:xfrm>
          <a:prstGeom prst="rect">
            <a:avLst/>
          </a:prstGeom>
          <a:solidFill>
            <a:srgbClr val="B39F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rgbClr val="B39F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>
            <a:off x="4572000" y="2571750"/>
            <a:ext cx="4572000" cy="2571750"/>
          </a:xfrm>
          <a:prstGeom prst="rect">
            <a:avLst/>
          </a:prstGeom>
          <a:solidFill>
            <a:srgbClr val="B39F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solidFill>
            <a:srgbClr val="B39F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0D234D8-ABD3-C289-711C-4CA5AB8C2928}"/>
              </a:ext>
            </a:extLst>
          </p:cNvPr>
          <p:cNvSpPr/>
          <p:nvPr/>
        </p:nvSpPr>
        <p:spPr>
          <a:xfrm>
            <a:off x="0" y="0"/>
            <a:ext cx="9144000" cy="515778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98E5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E:\Imágenes\paisajes\USA_Panorama_Autumn_Mountains_Sunrises_and_sunsets_613282_1280x4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1438"/>
          </a:xfrm>
          <a:prstGeom prst="rect">
            <a:avLst/>
          </a:prstGeom>
          <a:noFill/>
        </p:spPr>
      </p:pic>
      <p:pic>
        <p:nvPicPr>
          <p:cNvPr id="5123" name="Picture 3" descr="E:\Imágenes\paisajes\USA_Panorama_Autumn_Mountains_Sunrises_and_sunsets_613282_1280x4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555526"/>
            <a:ext cx="3888432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ript MT Bold" pitchFamily="66" charset="0"/>
              </a:rPr>
              <a:t>Estas son algunas citas para alcanzar la felicidad, porque tú te mereces ser feliz. </a:t>
            </a:r>
          </a:p>
        </p:txBody>
      </p:sp>
      <p:pic>
        <p:nvPicPr>
          <p:cNvPr id="5122" name="Picture 2" descr="E:\PPS  EXCLUSIVOS\- Citas esperanzadoras\Imágenes\fe980abf-627d-4d59-9a5e-17e507eec00c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084168" y="915566"/>
            <a:ext cx="2808312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ript MT Bold" pitchFamily="66" charset="0"/>
              </a:rPr>
              <a:t>Mantén la esperanza y verás que todo dolor pasa.</a:t>
            </a:r>
            <a:endParaRPr lang="es-ES" sz="2400" dirty="0">
              <a:solidFill>
                <a:schemeClr val="bg1"/>
              </a:solidFill>
              <a:effectLst>
                <a:outerShdw blurRad="50800" dist="50800" dir="5400000" algn="ctr" rotWithShape="0">
                  <a:schemeClr val="tx1"/>
                </a:outerShdw>
              </a:effectLst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B7C97DC-4D0E-8E2D-6976-58E33FDFA8CB}"/>
              </a:ext>
            </a:extLst>
          </p:cNvPr>
          <p:cNvSpPr/>
          <p:nvPr/>
        </p:nvSpPr>
        <p:spPr>
          <a:xfrm>
            <a:off x="0" y="0"/>
            <a:ext cx="9144000" cy="51577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1F73D94A-A772-4E12-FD98-80CCA520793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93"/>
            <a:ext cx="9144000" cy="5142807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6084168" y="339502"/>
            <a:ext cx="2627784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ript MT Bold" pitchFamily="66" charset="0"/>
              </a:rPr>
              <a:t>No te enojes ni te empeñes en cosas o personas que no puedes cambiar. </a:t>
            </a:r>
          </a:p>
        </p:txBody>
      </p:sp>
      <p:pic>
        <p:nvPicPr>
          <p:cNvPr id="2051" name="Picture 3" descr="E:\PPS  EXCLUSIVOS\- Citas esperanzadoras\Imágenes\personas-felic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627534"/>
            <a:ext cx="360040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500"/>
              </a:lnSpc>
            </a:pPr>
            <a:r>
              <a:rPr lang="es-ES" sz="2400" b="1" dirty="0">
                <a:solidFill>
                  <a:srgbClr val="4C2600"/>
                </a:solidFill>
                <a:effectLst>
                  <a:outerShdw sx="1000" sy="1000" algn="ctr" rotWithShape="0">
                    <a:srgbClr val="996633"/>
                  </a:outerShdw>
                </a:effectLst>
                <a:latin typeface="Script MT Bold" pitchFamily="66" charset="0"/>
              </a:rPr>
              <a:t>Sigue adelante, déjalo ir y concéntrate en lo que puedes cambiar, en las cosas que mejorarán tu vida.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909CA22-DCC7-1FAF-D65F-FA13F44443CF}"/>
              </a:ext>
            </a:extLst>
          </p:cNvPr>
          <p:cNvSpPr/>
          <p:nvPr/>
        </p:nvSpPr>
        <p:spPr>
          <a:xfrm>
            <a:off x="0" y="0"/>
            <a:ext cx="9144000" cy="51577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Citas esperanzadoras\Imágenes\c40b700f-83f9-4394-83b6-34453a65dc43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1131590"/>
            <a:ext cx="3168352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ES" sz="2400" b="1" dirty="0">
                <a:latin typeface="Script MT Bold" pitchFamily="66" charset="0"/>
              </a:rPr>
              <a:t>Sonreír es definitivamente el mejor remedio de belleza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B615A58A-73DC-FD34-6D07-C0944D839479}"/>
              </a:ext>
            </a:extLst>
          </p:cNvPr>
          <p:cNvSpPr/>
          <p:nvPr/>
        </p:nvSpPr>
        <p:spPr>
          <a:xfrm>
            <a:off x="0" y="0"/>
            <a:ext cx="9144000" cy="515778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Citas esperanzadoras\Imágenes\6503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95936" y="411510"/>
            <a:ext cx="4032448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ES" sz="2400" b="1" dirty="0">
                <a:latin typeface="Script MT Bold" pitchFamily="66" charset="0"/>
              </a:rPr>
              <a:t>Tener buen sentido del humor y un buen enfoque de la vida, </a:t>
            </a:r>
          </a:p>
          <a:p>
            <a:pPr algn="ctr">
              <a:lnSpc>
                <a:spcPts val="2500"/>
              </a:lnSpc>
            </a:pPr>
            <a:r>
              <a:rPr lang="es-ES" sz="2400" b="1" dirty="0">
                <a:latin typeface="Script MT Bold" pitchFamily="66" charset="0"/>
              </a:rPr>
              <a:t>¡Eso sí es hermoso!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DCD2370-D7AF-9D43-5892-521A81D9F73B}"/>
              </a:ext>
            </a:extLst>
          </p:cNvPr>
          <p:cNvSpPr/>
          <p:nvPr/>
        </p:nvSpPr>
        <p:spPr>
          <a:xfrm>
            <a:off x="0" y="0"/>
            <a:ext cx="9144000" cy="515778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62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E:\PPS  EXCLUSIVOS\- Citas esperanzadoras\Imágenes\cambi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771550"/>
            <a:ext cx="3687496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4C2600"/>
                  </a:outerShdw>
                </a:effectLst>
                <a:latin typeface="Script MT Bold" pitchFamily="66" charset="0"/>
              </a:rPr>
              <a:t>Caigo, me levanto;</a:t>
            </a:r>
          </a:p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4C2600"/>
                  </a:outerShdw>
                </a:effectLst>
                <a:latin typeface="Script MT Bold" pitchFamily="66" charset="0"/>
              </a:rPr>
              <a:t>cometo errores, aprendo;</a:t>
            </a:r>
          </a:p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4C2600"/>
                  </a:outerShdw>
                </a:effectLst>
                <a:latin typeface="Script MT Bold" pitchFamily="66" charset="0"/>
              </a:rPr>
              <a:t>me han herido pero sigo vivo.</a:t>
            </a:r>
          </a:p>
        </p:txBody>
      </p:sp>
      <p:pic>
        <p:nvPicPr>
          <p:cNvPr id="8196" name="Picture 4" descr="E:\PPS  EXCLUSIVOS\- Citas esperanzadoras\Imágenes\95ff3587-47fb-4ea5-9d79-10058cef4d7b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860032" y="915566"/>
            <a:ext cx="3250321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ES" sz="2400" b="1" dirty="0">
                <a:latin typeface="Script MT Bold" pitchFamily="66" charset="0"/>
              </a:rPr>
              <a:t>Soy humano,</a:t>
            </a:r>
          </a:p>
          <a:p>
            <a:pPr algn="ctr">
              <a:lnSpc>
                <a:spcPts val="2500"/>
              </a:lnSpc>
            </a:pPr>
            <a:r>
              <a:rPr lang="es-ES" sz="2400" b="1" dirty="0">
                <a:latin typeface="Script MT Bold" pitchFamily="66" charset="0"/>
              </a:rPr>
              <a:t>no soy perfecto y por ello</a:t>
            </a:r>
          </a:p>
          <a:p>
            <a:pPr algn="ctr">
              <a:lnSpc>
                <a:spcPts val="2500"/>
              </a:lnSpc>
            </a:pPr>
            <a:r>
              <a:rPr lang="es-ES" sz="2400" b="1" dirty="0">
                <a:latin typeface="Script MT Bold" pitchFamily="66" charset="0"/>
              </a:rPr>
              <a:t>estoy agradecido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51D0A46-5886-958A-EEDB-85F908718630}"/>
              </a:ext>
            </a:extLst>
          </p:cNvPr>
          <p:cNvSpPr/>
          <p:nvPr/>
        </p:nvSpPr>
        <p:spPr>
          <a:xfrm>
            <a:off x="-12700" y="8008"/>
            <a:ext cx="9144000" cy="51577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3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Citas esperanzadoras\Imágenes\Sweden_Autumn_Marinas_Rivers_Forests_Boats_Sky_609163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tx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chemeClr val="tx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18BD376-8F0D-41C3-BA2C-A133668BEEE5}"/>
              </a:ext>
            </a:extLst>
          </p:cNvPr>
          <p:cNvSpPr/>
          <p:nvPr/>
        </p:nvSpPr>
        <p:spPr>
          <a:xfrm>
            <a:off x="0" y="0"/>
            <a:ext cx="9144000" cy="515778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:\PPS  EXCLUSIVOS\- Citas esperanzadoras\Imágenes\12 - pantalla-mas-jugoso-de-alemania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339752" y="1419622"/>
            <a:ext cx="3384376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schemeClr val="bg1"/>
                </a:solidFill>
                <a:latin typeface="Script MT Bold" pitchFamily="66" charset="0"/>
              </a:rPr>
              <a:t>Cuando decides perdonar a los que te hirieron,</a:t>
            </a:r>
          </a:p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schemeClr val="bg1"/>
                </a:solidFill>
                <a:latin typeface="Script MT Bold" pitchFamily="66" charset="0"/>
              </a:rPr>
              <a:t>te liberas de su poder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9E7C9D9-2AF8-477B-4A99-BEF6046D590F}"/>
              </a:ext>
            </a:extLst>
          </p:cNvPr>
          <p:cNvSpPr/>
          <p:nvPr/>
        </p:nvSpPr>
        <p:spPr>
          <a:xfrm>
            <a:off x="0" y="0"/>
            <a:ext cx="9144000" cy="515778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Citas esperanzadoras\Imágenes\groenlandia f647d81b-0730-4d11-972f-6bb8a170bba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572000" y="483518"/>
            <a:ext cx="4176464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ript MT Bold" pitchFamily="66" charset="0"/>
              </a:rPr>
              <a:t>El  pesimista  se queja del viento;</a:t>
            </a:r>
          </a:p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ript MT Bold" pitchFamily="66" charset="0"/>
              </a:rPr>
              <a:t>el optimista espera que cambie;</a:t>
            </a:r>
          </a:p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ript MT Bold" pitchFamily="66" charset="0"/>
              </a:rPr>
              <a:t>el realista ajusta las velas 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6986EB1F-BF83-48D1-CB44-23B48198CF93}"/>
              </a:ext>
            </a:extLst>
          </p:cNvPr>
          <p:cNvSpPr/>
          <p:nvPr/>
        </p:nvSpPr>
        <p:spPr>
          <a:xfrm>
            <a:off x="0" y="0"/>
            <a:ext cx="9144000" cy="515778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Citas esperanzadoras\Imágenes\6319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55576" y="555526"/>
            <a:ext cx="4104456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ript MT Bold" pitchFamily="66" charset="0"/>
              </a:rPr>
              <a:t>Aprendí a dar;</a:t>
            </a:r>
          </a:p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ript MT Bold" pitchFamily="66" charset="0"/>
              </a:rPr>
              <a:t>y no porque tenga mucho,</a:t>
            </a:r>
          </a:p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ript MT Bold" pitchFamily="66" charset="0"/>
              </a:rPr>
              <a:t>sino porque sé exactamente</a:t>
            </a:r>
          </a:p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ript MT Bold" pitchFamily="66" charset="0"/>
              </a:rPr>
              <a:t>lo que se siente al no tener nada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5496662B-AA6B-26A4-88B8-299F49D51D71}"/>
              </a:ext>
            </a:extLst>
          </p:cNvPr>
          <p:cNvSpPr/>
          <p:nvPr/>
        </p:nvSpPr>
        <p:spPr>
          <a:xfrm>
            <a:off x="0" y="0"/>
            <a:ext cx="9144000" cy="515778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PPS  EXCLUSIVOS\- Citas esperanzadoras\Imágenes\15 - cb2c5e88-0557-4a8e-9dd1-0df7c13bc9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pic>
        <p:nvPicPr>
          <p:cNvPr id="5122" name="Picture 2" descr="E:\PPS  EXCLUSIVOS\- Citas esperanzadoras\Imágenes\15 - cb2c5e88-0557-4a8e-9dd1-0df7c13bc9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FC9F7288-2808-2BBC-4DC5-5CB6BB475C32}"/>
              </a:ext>
            </a:extLst>
          </p:cNvPr>
          <p:cNvSpPr/>
          <p:nvPr/>
        </p:nvSpPr>
        <p:spPr>
          <a:xfrm>
            <a:off x="0" y="0"/>
            <a:ext cx="9144000" cy="515778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Citas esperanzadoras\Imágenes\16 - Por qué gira el girasol_sunflower-wallpapers_110758628_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572000" y="512779"/>
            <a:ext cx="3635804" cy="4129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ript MT Bold" pitchFamily="66" charset="0"/>
              </a:rPr>
              <a:t>No lleves tus errores contigo.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4551131" y="1635646"/>
            <a:ext cx="3329758" cy="7335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schemeClr val="bg1"/>
                </a:solidFill>
                <a:latin typeface="Script MT Bold" pitchFamily="66" charset="0"/>
              </a:rPr>
              <a:t>¡Colócalos bajo tus pies y</a:t>
            </a:r>
          </a:p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schemeClr val="bg1"/>
                </a:solidFill>
                <a:latin typeface="Script MT Bold" pitchFamily="66" charset="0"/>
              </a:rPr>
              <a:t>utilízalos como escalones!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FD3DC57-69D9-7F23-61CE-1B2F6D4D7544}"/>
              </a:ext>
            </a:extLst>
          </p:cNvPr>
          <p:cNvSpPr/>
          <p:nvPr/>
        </p:nvSpPr>
        <p:spPr>
          <a:xfrm>
            <a:off x="0" y="0"/>
            <a:ext cx="9144000" cy="515778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2312F74A-1BE6-BC59-9A36-90711787D2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44"/>
            <a:ext cx="9131840" cy="5143499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987824" y="195486"/>
            <a:ext cx="6048672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ript MT Bold" pitchFamily="66" charset="0"/>
              </a:rPr>
              <a:t>Las personas que se sienten atraídas por tu cara bonita o por tu maravilloso cuerpo,</a:t>
            </a:r>
          </a:p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ript MT Bold" pitchFamily="66" charset="0"/>
              </a:rPr>
              <a:t>no estarán a tu lado para siempre.</a:t>
            </a:r>
          </a:p>
        </p:txBody>
      </p:sp>
      <p:pic>
        <p:nvPicPr>
          <p:cNvPr id="7171" name="Picture 3" descr="E:\PPS  EXCLUSIVOS\- Citas esperanzadoras\Imágenes\9448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7144"/>
            <a:ext cx="9150350" cy="5136355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732309" y="483518"/>
            <a:ext cx="3456384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schemeClr val="tx2">
                    <a:lumMod val="75000"/>
                  </a:schemeClr>
                </a:solidFill>
                <a:effectLst>
                  <a:outerShdw blurRad="50800" dist="50800" dir="5400000" algn="ctr" rotWithShape="0">
                    <a:schemeClr val="tx2">
                      <a:lumMod val="60000"/>
                      <a:lumOff val="40000"/>
                    </a:schemeClr>
                  </a:outerShdw>
                </a:effectLst>
                <a:latin typeface="Script MT Bold" pitchFamily="66" charset="0"/>
              </a:rPr>
              <a:t>Pero la gente que puede ver lo hermoso que es tu corazón, nunca te dejará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F9712AD-0681-563C-369E-ED7F728C2FBE}"/>
              </a:ext>
            </a:extLst>
          </p:cNvPr>
          <p:cNvSpPr/>
          <p:nvPr/>
        </p:nvSpPr>
        <p:spPr>
          <a:xfrm>
            <a:off x="0" y="0"/>
            <a:ext cx="9144000" cy="51577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Citas esperanzadoras\Imágenes\cbce7a00-ee2b-4eb4-99f2-6a9135cc4117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 flipH="1">
            <a:off x="755576" y="339502"/>
            <a:ext cx="4248472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ript MT Bold" pitchFamily="66" charset="0"/>
              </a:rPr>
              <a:t>La vida no existe para ser fácil, sino para ser vivida.</a:t>
            </a:r>
          </a:p>
        </p:txBody>
      </p:sp>
      <p:pic>
        <p:nvPicPr>
          <p:cNvPr id="9219" name="Picture 3" descr="E:\PPS  EXCLUSIVOS\- Citas esperanzadoras\Imágenes\35a58e8d-b0d0-452e-be01-9df4699e3874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572000" y="843558"/>
            <a:ext cx="4045402" cy="4129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ript MT Bold" pitchFamily="66" charset="0"/>
              </a:rPr>
              <a:t>A veces feliz, otras veces áspera</a:t>
            </a:r>
          </a:p>
        </p:txBody>
      </p:sp>
      <p:pic>
        <p:nvPicPr>
          <p:cNvPr id="9220" name="Picture 4" descr="E:\PPS  EXCLUSIVOS\- Citas esperanzadoras\Imágenes\22 - ea92191e-f43b-4093-9022-c957e51617a7.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067944" y="3651870"/>
            <a:ext cx="4717958" cy="7335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ript MT Bold" pitchFamily="66" charset="0"/>
              </a:rPr>
              <a:t>Pero con cada “sube” y “baja”</a:t>
            </a:r>
          </a:p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ript MT Bold" pitchFamily="66" charset="0"/>
              </a:rPr>
              <a:t>aprendes lecciones que te hacen fuerte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6B9A37B-1A30-758F-88DE-46B00245AD5D}"/>
              </a:ext>
            </a:extLst>
          </p:cNvPr>
          <p:cNvSpPr/>
          <p:nvPr/>
        </p:nvSpPr>
        <p:spPr>
          <a:xfrm>
            <a:off x="0" y="0"/>
            <a:ext cx="9144000" cy="5157788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C2C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748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976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68E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6" name="Picture 4" descr="E:\PPS  EXCLUSIVOS\- Citas esperanzadoras\Imágenes\beach-calm-clouds-coa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1438"/>
          </a:xfrm>
          <a:prstGeom prst="rect">
            <a:avLst/>
          </a:prstGeom>
          <a:noFill/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D4CB2670-BE96-DC65-C18C-59399D015639}"/>
              </a:ext>
            </a:extLst>
          </p:cNvPr>
          <p:cNvSpPr/>
          <p:nvPr/>
        </p:nvSpPr>
        <p:spPr>
          <a:xfrm>
            <a:off x="0" y="0"/>
            <a:ext cx="9144000" cy="515778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4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CB5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Citas esperanzadoras\Imágenes\5373358d-3545-4f62-bfdf-912b65ae68ac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987824" y="267494"/>
            <a:ext cx="5420074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ES" sz="2400" b="1" dirty="0">
                <a:latin typeface="Script MT Bold" pitchFamily="66" charset="0"/>
              </a:rPr>
              <a:t>Cosas maravillosas te sucederán en la vida</a:t>
            </a:r>
          </a:p>
          <a:p>
            <a:pPr algn="ctr">
              <a:lnSpc>
                <a:spcPts val="2500"/>
              </a:lnSpc>
            </a:pPr>
            <a:r>
              <a:rPr lang="es-ES" sz="2400" b="1" dirty="0">
                <a:latin typeface="Script MT Bold" pitchFamily="66" charset="0"/>
              </a:rPr>
              <a:t>cuando te distancies de todo lo negativo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029DB57E-EC78-5499-48BF-7A7E4E49F376}"/>
              </a:ext>
            </a:extLst>
          </p:cNvPr>
          <p:cNvSpPr/>
          <p:nvPr/>
        </p:nvSpPr>
        <p:spPr>
          <a:xfrm>
            <a:off x="0" y="0"/>
            <a:ext cx="9144000" cy="515778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E:\PPS  EXCLUSIVOS\- Citas esperanzadoras\Imágenes\595118444_1337362298406521_3659648063662312963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148064" y="699542"/>
            <a:ext cx="3600400" cy="1695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ES" sz="2400" b="1" dirty="0">
                <a:ln w="3175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ript MT Bold" pitchFamily="66" charset="0"/>
              </a:rPr>
              <a:t>Consigues el equilibrio cuando eres consciente de la vida que verdaderamente quieres y tus elecciones se corresponden con esa vida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27B251E-6644-2CD3-CFA8-74A2C98F651D}"/>
              </a:ext>
            </a:extLst>
          </p:cNvPr>
          <p:cNvSpPr/>
          <p:nvPr/>
        </p:nvSpPr>
        <p:spPr>
          <a:xfrm>
            <a:off x="0" y="0"/>
            <a:ext cx="9144000" cy="515778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Citas esperanzadoras\Imágenes\ce6152ef-62cc-4a97-aa25-529c85dfe33a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084168" y="1275606"/>
            <a:ext cx="2592287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ES" sz="2400" b="1" dirty="0">
                <a:latin typeface="Script MT Bold" pitchFamily="66" charset="0"/>
              </a:rPr>
              <a:t>Cree  en ti mismo con todo tú corazón.</a:t>
            </a:r>
          </a:p>
        </p:txBody>
      </p:sp>
      <p:pic>
        <p:nvPicPr>
          <p:cNvPr id="12291" name="Picture 3" descr="E:\PPS  EXCLUSIVOS\- Citas esperanzadoras\Imágenes\switzerland-alps-lake-lucerne_69057890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95536" y="1851670"/>
            <a:ext cx="4176464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schemeClr val="bg1"/>
                </a:solidFill>
                <a:latin typeface="Script MT Bold" pitchFamily="66" charset="0"/>
              </a:rPr>
              <a:t>Esa es la clave para una vida más satisfactoria y equilibrada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8CAF516-0C00-5935-7B55-3B2EE4051F54}"/>
              </a:ext>
            </a:extLst>
          </p:cNvPr>
          <p:cNvSpPr/>
          <p:nvPr/>
        </p:nvSpPr>
        <p:spPr>
          <a:xfrm>
            <a:off x="0" y="0"/>
            <a:ext cx="9144000" cy="51577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8" name="Picture 6" descr="E:\PPS  EXCLUSIVOS\- Citas esperanzadoras\Imágenes\boat-lake-sunset-trees-beautiful-natural-scenery-wallpaper-previ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solidFill>
            <a:srgbClr val="BCB5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571750"/>
            <a:ext cx="9144000" cy="1224136"/>
          </a:xfrm>
          <a:prstGeom prst="rect">
            <a:avLst/>
          </a:prstGeom>
          <a:solidFill>
            <a:srgbClr val="BCB5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1383618"/>
            <a:ext cx="9144000" cy="1188132"/>
          </a:xfrm>
          <a:prstGeom prst="rect">
            <a:avLst/>
          </a:prstGeom>
          <a:solidFill>
            <a:srgbClr val="BCB5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1383618"/>
          </a:xfrm>
          <a:prstGeom prst="rect">
            <a:avLst/>
          </a:prstGeom>
          <a:solidFill>
            <a:srgbClr val="BCB5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768D556-94B3-1167-8326-5987E35CB71E}"/>
              </a:ext>
            </a:extLst>
          </p:cNvPr>
          <p:cNvSpPr/>
          <p:nvPr/>
        </p:nvSpPr>
        <p:spPr>
          <a:xfrm>
            <a:off x="0" y="0"/>
            <a:ext cx="9144000" cy="515778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Citas esperanzadoras\Imágenes\13e26bef9d09de764eda8741f93bfccc--posing-women-yvonne-strahovsk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21966" y="475580"/>
            <a:ext cx="4572000" cy="105413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ript MT Bold" pitchFamily="66" charset="0"/>
              </a:rPr>
              <a:t>Recuerda que todos sufrimos en algún momento de nuestras vidas. </a:t>
            </a:r>
          </a:p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ript MT Bold" pitchFamily="66" charset="0"/>
              </a:rPr>
              <a:t>Todos nos sentimos perdidos a veces.</a:t>
            </a:r>
          </a:p>
        </p:txBody>
      </p:sp>
      <p:pic>
        <p:nvPicPr>
          <p:cNvPr id="14339" name="Picture 3" descr="E:\PPS  EXCLUSIVOS\- Citas esperanzadoras\Imágenes\Croatia_Rivers_Samobor_489555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314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1880" y="1419622"/>
            <a:ext cx="3744416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ript MT Bold" pitchFamily="66" charset="0"/>
              </a:rPr>
              <a:t>La clave está en tu esfuerzo y en tu capacidad de crecer, paso a paso.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F8D90C5-27B6-5069-EBF7-BEC4714CA2B9}"/>
              </a:ext>
            </a:extLst>
          </p:cNvPr>
          <p:cNvSpPr/>
          <p:nvPr/>
        </p:nvSpPr>
        <p:spPr>
          <a:xfrm>
            <a:off x="0" y="0"/>
            <a:ext cx="9144000" cy="51577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A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E:\PPS  EXCLUSIVOS\- Citas esperanzadoras\Imágenes\31 - 102651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9144000" cy="51816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195486"/>
            <a:ext cx="6768752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ES" sz="2400" b="1" dirty="0">
                <a:latin typeface="Script MT Bold" pitchFamily="66" charset="0"/>
              </a:rPr>
              <a:t>Aplica todo lo que has aprendido en cada experiencia </a:t>
            </a:r>
          </a:p>
          <a:p>
            <a:pPr>
              <a:lnSpc>
                <a:spcPts val="2500"/>
              </a:lnSpc>
            </a:pPr>
            <a:r>
              <a:rPr lang="es-ES" sz="2400" b="1" dirty="0">
                <a:latin typeface="Script MT Bold" pitchFamily="66" charset="0"/>
              </a:rPr>
              <a:t>a tus acciones y elecciones, y siempre avanza hacia delante, nunca hacia atrás.</a:t>
            </a:r>
          </a:p>
        </p:txBody>
      </p:sp>
      <p:grpSp>
        <p:nvGrpSpPr>
          <p:cNvPr id="6" name="13 Grupo"/>
          <p:cNvGrpSpPr/>
          <p:nvPr/>
        </p:nvGrpSpPr>
        <p:grpSpPr>
          <a:xfrm>
            <a:off x="4572000" y="0"/>
            <a:ext cx="4572000" cy="5143500"/>
            <a:chOff x="4932040" y="836712"/>
            <a:chExt cx="3816424" cy="5018546"/>
          </a:xfrm>
          <a:solidFill>
            <a:srgbClr val="6600CC">
              <a:alpha val="74902"/>
            </a:srgbClr>
          </a:solidFill>
        </p:grpSpPr>
        <p:sp>
          <p:nvSpPr>
            <p:cNvPr id="7" name="6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" name="7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9" name="12 Grupo"/>
          <p:cNvGrpSpPr/>
          <p:nvPr/>
        </p:nvGrpSpPr>
        <p:grpSpPr>
          <a:xfrm>
            <a:off x="0" y="0"/>
            <a:ext cx="4499992" cy="5143500"/>
            <a:chOff x="611560" y="836712"/>
            <a:chExt cx="3600400" cy="5032176"/>
          </a:xfrm>
          <a:solidFill>
            <a:srgbClr val="405F2B">
              <a:alpha val="74902"/>
            </a:srgbClr>
          </a:solidFill>
        </p:grpSpPr>
        <p:sp>
          <p:nvSpPr>
            <p:cNvPr id="10" name="9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solidFill>
                <a:srgbClr val="6600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  <p:sp>
          <p:nvSpPr>
            <p:cNvPr id="11" name="10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solidFill>
                <a:srgbClr val="6600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</p:grpSp>
      <p:sp>
        <p:nvSpPr>
          <p:cNvPr id="3" name="Rectángulo 2">
            <a:extLst>
              <a:ext uri="{FF2B5EF4-FFF2-40B4-BE49-F238E27FC236}">
                <a16:creationId xmlns:a16="http://schemas.microsoft.com/office/drawing/2014/main" id="{ABC3D8AA-ED86-7FE5-6A1F-A745B803997C}"/>
              </a:ext>
            </a:extLst>
          </p:cNvPr>
          <p:cNvSpPr/>
          <p:nvPr/>
        </p:nvSpPr>
        <p:spPr>
          <a:xfrm>
            <a:off x="0" y="0"/>
            <a:ext cx="9144000" cy="515778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777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PPS  EXCLUSIVOS\- Citas esperanzadoras\Imágenes\32 - maxresdefault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131840" y="771550"/>
            <a:ext cx="4572000" cy="73353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schemeClr val="bg1"/>
                </a:solidFill>
                <a:latin typeface="Script MT Bold" pitchFamily="66" charset="0"/>
              </a:rPr>
              <a:t>Cada día que pasa eres más fuerte y más sabio</a:t>
            </a:r>
          </a:p>
        </p:txBody>
      </p:sp>
      <p:pic>
        <p:nvPicPr>
          <p:cNvPr id="17411" name="Picture 3" descr="E:\PPS  EXCLUSIVOS\- Citas esperanzadoras\Imágenes\las-5-playas-mas-bonitas-del-mundo-en-2020.webp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9543" y="0"/>
            <a:ext cx="9163050" cy="51514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907704" y="1563638"/>
            <a:ext cx="336612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accent1">
                      <a:lumMod val="50000"/>
                    </a:schemeClr>
                  </a:outerShdw>
                </a:effectLst>
                <a:latin typeface="Script MT Bold" pitchFamily="66" charset="0"/>
              </a:rPr>
              <a:t>No es fácil, pero al final, vale la pena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D58625E9-E2D8-A2A5-22E1-3319BAA50AE8}"/>
              </a:ext>
            </a:extLst>
          </p:cNvPr>
          <p:cNvSpPr/>
          <p:nvPr/>
        </p:nvSpPr>
        <p:spPr>
          <a:xfrm>
            <a:off x="-12071" y="539"/>
            <a:ext cx="9144000" cy="51577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E:\PPS  EXCLUSIVOS\- Citas esperanzadoras\Imágenes\9d94fa06bf6624f5ad4ea325ead5b66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9552" y="1635646"/>
            <a:ext cx="40324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ript MT Bold" pitchFamily="66" charset="0"/>
              </a:rPr>
              <a:t>Música: Volver</a:t>
            </a:r>
          </a:p>
          <a:p>
            <a:r>
              <a:rPr lang="es-ES" sz="24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ript MT Bold" pitchFamily="66" charset="0"/>
              </a:rPr>
              <a:t>Orquesta Imperial del Tango</a:t>
            </a:r>
          </a:p>
        </p:txBody>
      </p:sp>
      <p:grpSp>
        <p:nvGrpSpPr>
          <p:cNvPr id="8" name="7 Grupo"/>
          <p:cNvGrpSpPr/>
          <p:nvPr/>
        </p:nvGrpSpPr>
        <p:grpSpPr>
          <a:xfrm>
            <a:off x="251520" y="3003798"/>
            <a:ext cx="1440160" cy="1789167"/>
            <a:chOff x="251520" y="3003798"/>
            <a:chExt cx="1584176" cy="1933183"/>
          </a:xfrm>
        </p:grpSpPr>
        <p:pic>
          <p:nvPicPr>
            <p:cNvPr id="16388" name="Picture 4" descr="E:\Imágenes\FIRMAS\Imagen1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H="1">
              <a:off x="251520" y="3003798"/>
              <a:ext cx="1584176" cy="1656184"/>
            </a:xfrm>
            <a:prstGeom prst="rect">
              <a:avLst/>
            </a:prstGeom>
            <a:noFill/>
          </p:spPr>
        </p:pic>
        <p:sp>
          <p:nvSpPr>
            <p:cNvPr id="7" name="6 CuadroTexto"/>
            <p:cNvSpPr txBox="1"/>
            <p:nvPr/>
          </p:nvSpPr>
          <p:spPr>
            <a:xfrm>
              <a:off x="395536" y="4659982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200" b="1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Baroque Script" pitchFamily="2" charset="0"/>
                </a:rPr>
                <a:t>Margarita</a:t>
              </a:r>
            </a:p>
          </p:txBody>
        </p:sp>
      </p:grpSp>
      <p:sp>
        <p:nvSpPr>
          <p:cNvPr id="9" name="8 Rombo"/>
          <p:cNvSpPr/>
          <p:nvPr/>
        </p:nvSpPr>
        <p:spPr>
          <a:xfrm>
            <a:off x="0" y="0"/>
            <a:ext cx="3059832" cy="5143500"/>
          </a:xfrm>
          <a:prstGeom prst="diamond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CuadroTexto"/>
          <p:cNvSpPr txBox="1"/>
          <p:nvPr/>
        </p:nvSpPr>
        <p:spPr>
          <a:xfrm>
            <a:off x="2627784" y="771550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ript MT Bold" pitchFamily="66" charset="0"/>
              </a:rPr>
              <a:t>Junio 2026</a:t>
            </a:r>
          </a:p>
        </p:txBody>
      </p:sp>
      <p:sp>
        <p:nvSpPr>
          <p:cNvPr id="10" name="9 Rombo"/>
          <p:cNvSpPr/>
          <p:nvPr/>
        </p:nvSpPr>
        <p:spPr>
          <a:xfrm>
            <a:off x="2987824" y="0"/>
            <a:ext cx="3168352" cy="5143500"/>
          </a:xfrm>
          <a:prstGeom prst="diamond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6156176" y="0"/>
            <a:ext cx="2987824" cy="5143500"/>
          </a:xfrm>
          <a:prstGeom prst="diamond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1475656" y="2571750"/>
            <a:ext cx="3168352" cy="2571750"/>
          </a:xfrm>
          <a:prstGeom prst="triangle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4572000" y="2571750"/>
            <a:ext cx="3168352" cy="2571750"/>
          </a:xfrm>
          <a:prstGeom prst="triangle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flipV="1">
            <a:off x="1547664" y="0"/>
            <a:ext cx="3024336" cy="2571750"/>
          </a:xfrm>
          <a:prstGeom prst="triangle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flipV="1">
            <a:off x="4572000" y="0"/>
            <a:ext cx="3168352" cy="2571750"/>
          </a:xfrm>
          <a:prstGeom prst="triangle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0" y="2571750"/>
            <a:ext cx="1547664" cy="257175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7668344" y="2571750"/>
            <a:ext cx="1475656" cy="257175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8" name="17 Triángulo rectángulo"/>
          <p:cNvSpPr/>
          <p:nvPr/>
        </p:nvSpPr>
        <p:spPr>
          <a:xfrm flipV="1">
            <a:off x="0" y="0"/>
            <a:ext cx="1547664" cy="268605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9" name="18 Triángulo rectángulo"/>
          <p:cNvSpPr/>
          <p:nvPr/>
        </p:nvSpPr>
        <p:spPr>
          <a:xfrm flipH="1" flipV="1">
            <a:off x="7668344" y="0"/>
            <a:ext cx="1475656" cy="268605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07DD815-365F-F3DB-BA2D-FBF4452A713F}"/>
              </a:ext>
            </a:extLst>
          </p:cNvPr>
          <p:cNvSpPr/>
          <p:nvPr/>
        </p:nvSpPr>
        <p:spPr>
          <a:xfrm>
            <a:off x="0" y="0"/>
            <a:ext cx="9144000" cy="51577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52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 animBg="1"/>
      <p:bldP spid="2" grpId="0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970</TotalTime>
  <Words>449</Words>
  <Application>Microsoft Office PowerPoint</Application>
  <PresentationFormat>Presentación en pantalla (16:9)</PresentationFormat>
  <Paragraphs>53</Paragraphs>
  <Slides>25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31" baseType="lpstr">
      <vt:lpstr>Kristen ITC</vt:lpstr>
      <vt:lpstr>Arial</vt:lpstr>
      <vt:lpstr>Baroque Script</vt:lpstr>
      <vt:lpstr>Script MT Bold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22</cp:revision>
  <dcterms:created xsi:type="dcterms:W3CDTF">2026-06-10T21:35:56Z</dcterms:created>
  <dcterms:modified xsi:type="dcterms:W3CDTF">2026-06-17T14:40:02Z</dcterms:modified>
</cp:coreProperties>
</file>