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56" r:id="rId3"/>
    <p:sldId id="258" r:id="rId4"/>
    <p:sldId id="270" r:id="rId5"/>
    <p:sldId id="259" r:id="rId6"/>
    <p:sldId id="260" r:id="rId7"/>
    <p:sldId id="261" r:id="rId8"/>
    <p:sldId id="271" r:id="rId9"/>
    <p:sldId id="262" r:id="rId10"/>
    <p:sldId id="263" r:id="rId11"/>
    <p:sldId id="264" r:id="rId12"/>
    <p:sldId id="272" r:id="rId13"/>
    <p:sldId id="265" r:id="rId14"/>
    <p:sldId id="266" r:id="rId15"/>
    <p:sldId id="267" r:id="rId16"/>
    <p:sldId id="268" r:id="rId17"/>
    <p:sldId id="273" r:id="rId18"/>
    <p:sldId id="269" r:id="rId19"/>
    <p:sldId id="274" r:id="rId20"/>
  </p:sldIdLst>
  <p:sldSz cx="9144000" cy="5143500" type="screen16x9"/>
  <p:notesSz cx="6858000" cy="9144000"/>
  <p:embeddedFontLst>
    <p:embeddedFont>
      <p:font typeface="Kingthings Annex" panose="02000000000000000000" pitchFamily="2" charset="0"/>
      <p:regular r:id="rId21"/>
    </p:embeddedFont>
    <p:embeddedFont>
      <p:font typeface="Kristen ITC" panose="03050502040202030202" pitchFamily="66" charset="0"/>
      <p:regular r:id="rId22"/>
    </p:embeddedFont>
    <p:embeddedFont>
      <p:font typeface="Brock Script" panose="02000507020000020002" pitchFamily="2" charset="0"/>
      <p:regular r:id="rId23"/>
    </p:embeddedFont>
    <p:embeddedFont>
      <p:font typeface="Calibri" panose="020F0502020204030204" pitchFamily="34" charset="0"/>
      <p:regular r:id="rId24"/>
      <p:bold r:id="rId25"/>
      <p:italic r:id="rId26"/>
      <p:boldItalic r:id="rId27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BGDHE97YZmJJeQAnMauLeg==" hashData="LZnHT3WfhlfxGoj5oqAWWohxkb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C55C"/>
    <a:srgbClr val="F0A230"/>
    <a:srgbClr val="E2B86C"/>
    <a:srgbClr val="F6862A"/>
    <a:srgbClr val="FF9933"/>
    <a:srgbClr val="FF89E0"/>
    <a:srgbClr val="FF53D2"/>
    <a:srgbClr val="FF71DA"/>
    <a:srgbClr val="8287B0"/>
    <a:srgbClr val="4E537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220" autoAdjust="0"/>
  </p:normalViewPr>
  <p:slideViewPr>
    <p:cSldViewPr>
      <p:cViewPr varScale="1">
        <p:scale>
          <a:sx n="81" d="100"/>
          <a:sy n="81" d="100"/>
        </p:scale>
        <p:origin x="-78" y="-9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6.fntdata"/><Relationship Id="rId3" Type="http://schemas.openxmlformats.org/officeDocument/2006/relationships/slide" Target="slides/slide1.xml"/><Relationship Id="rId21" Type="http://schemas.openxmlformats.org/officeDocument/2006/relationships/font" Target="fonts/font1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5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4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3.fntdata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C7210-3013-4FF1-99B4-D75655B92149}" type="datetimeFigureOut">
              <a:rPr lang="es-ES" smtClean="0"/>
              <a:pPr/>
              <a:t>03/11/2020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F2F28-2293-4C6F-98A9-400C2191AD7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C7210-3013-4FF1-99B4-D75655B92149}" type="datetimeFigureOut">
              <a:rPr lang="es-ES" smtClean="0"/>
              <a:pPr/>
              <a:t>03/11/2020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F2F28-2293-4C6F-98A9-400C2191AD7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C7210-3013-4FF1-99B4-D75655B92149}" type="datetimeFigureOut">
              <a:rPr lang="es-ES" smtClean="0"/>
              <a:pPr/>
              <a:t>03/11/2020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F2F28-2293-4C6F-98A9-400C2191AD7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0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0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C7210-3013-4FF1-99B4-D75655B92149}" type="datetimeFigureOut">
              <a:rPr lang="es-ES" smtClean="0"/>
              <a:pPr/>
              <a:t>03/11/2020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F2F28-2293-4C6F-98A9-400C2191AD7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7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7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C7210-3013-4FF1-99B4-D75655B92149}" type="datetimeFigureOut">
              <a:rPr lang="es-ES" smtClean="0"/>
              <a:pPr/>
              <a:t>03/11/2020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F2F28-2293-4C6F-98A9-400C2191AD7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C7210-3013-4FF1-99B4-D75655B92149}" type="datetimeFigureOut">
              <a:rPr lang="es-ES" smtClean="0"/>
              <a:pPr/>
              <a:t>03/11/2020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F2F28-2293-4C6F-98A9-400C2191AD7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C7210-3013-4FF1-99B4-D75655B92149}" type="datetimeFigureOut">
              <a:rPr lang="es-ES" smtClean="0"/>
              <a:pPr/>
              <a:t>03/11/2020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F2F28-2293-4C6F-98A9-400C2191AD7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2" y="204788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2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C7210-3013-4FF1-99B4-D75655B92149}" type="datetimeFigureOut">
              <a:rPr lang="es-ES" smtClean="0"/>
              <a:pPr/>
              <a:t>03/11/2020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F2F28-2293-4C6F-98A9-400C2191AD7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C7210-3013-4FF1-99B4-D75655B92149}" type="datetimeFigureOut">
              <a:rPr lang="es-ES" smtClean="0"/>
              <a:pPr/>
              <a:t>03/11/2020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F2F28-2293-4C6F-98A9-400C2191AD7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C7210-3013-4FF1-99B4-D75655B92149}" type="datetimeFigureOut">
              <a:rPr lang="es-ES" smtClean="0"/>
              <a:pPr/>
              <a:t>03/11/2020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F2F28-2293-4C6F-98A9-400C2191AD7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C7210-3013-4FF1-99B4-D75655B92149}" type="datetimeFigureOut">
              <a:rPr lang="es-ES" smtClean="0"/>
              <a:pPr/>
              <a:t>03/11/2020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F2F28-2293-4C6F-98A9-400C2191AD7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0037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0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Brock Script" pitchFamily="2" charset="0"/>
              </a:defRPr>
            </a:lvl1pPr>
          </a:lstStyle>
          <a:p>
            <a:fld id="{23AC7210-3013-4FF1-99B4-D75655B92149}" type="datetimeFigureOut">
              <a:rPr lang="es-ES" smtClean="0"/>
              <a:pPr/>
              <a:t>03/11/2020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Brock Script" pitchFamily="2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Brock Script" pitchFamily="2" charset="0"/>
              </a:defRPr>
            </a:lvl1pPr>
          </a:lstStyle>
          <a:p>
            <a:fld id="{567F2F28-2293-4C6F-98A9-400C2191AD7F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Brock Script" pitchFamily="2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Brock Script" pitchFamily="2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Brock Script" pitchFamily="2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Brock Script" pitchFamily="2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Brock Script" pitchFamily="2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Brock Script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image" Target="../media/image36.png"/><Relationship Id="rId18" Type="http://schemas.openxmlformats.org/officeDocument/2006/relationships/image" Target="../media/image39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38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2.png"/><Relationship Id="rId11" Type="http://schemas.openxmlformats.org/officeDocument/2006/relationships/image" Target="../media/image35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37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1.png"/><Relationship Id="rId9" Type="http://schemas.openxmlformats.org/officeDocument/2006/relationships/image" Target="../media/image34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47B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PPS  EXCLUSIVOS\- Cielo azul y nubes blancas\Imágenes\nubes-sobre-un-lago-2292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51520" y="987574"/>
            <a:ext cx="4176464" cy="27853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7000"/>
              </a:lnSpc>
            </a:pPr>
            <a:r>
              <a:rPr lang="es-ES" sz="4800" dirty="0" smtClean="0">
                <a:gradFill flip="none" rotWithShape="1">
                  <a:gsLst>
                    <a:gs pos="0">
                      <a:srgbClr val="005A9E"/>
                    </a:gs>
                    <a:gs pos="50000">
                      <a:schemeClr val="bg1"/>
                    </a:gs>
                    <a:gs pos="100000">
                      <a:srgbClr val="005A9E"/>
                    </a:gs>
                  </a:gsLst>
                  <a:lin ang="16200000" scaled="1"/>
                  <a:tileRect/>
                </a:gradFill>
                <a:effectLst>
                  <a:glow rad="63500">
                    <a:srgbClr val="0070C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ingthings Annex" pitchFamily="2" charset="0"/>
              </a:rPr>
              <a:t>   Cielo Azul </a:t>
            </a:r>
          </a:p>
          <a:p>
            <a:pPr>
              <a:lnSpc>
                <a:spcPts val="7000"/>
              </a:lnSpc>
            </a:pPr>
            <a:r>
              <a:rPr lang="es-ES" sz="4800" dirty="0" smtClean="0">
                <a:gradFill flip="none" rotWithShape="1">
                  <a:gsLst>
                    <a:gs pos="0">
                      <a:srgbClr val="005A9E"/>
                    </a:gs>
                    <a:gs pos="50000">
                      <a:schemeClr val="bg1"/>
                    </a:gs>
                    <a:gs pos="100000">
                      <a:srgbClr val="005A9E"/>
                    </a:gs>
                  </a:gsLst>
                  <a:lin ang="16200000" scaled="1"/>
                  <a:tileRect/>
                </a:gradFill>
                <a:effectLst>
                  <a:glow rad="63500">
                    <a:srgbClr val="0070C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ingthings Annex" pitchFamily="2" charset="0"/>
              </a:rPr>
              <a:t>         Y</a:t>
            </a:r>
          </a:p>
          <a:p>
            <a:pPr>
              <a:lnSpc>
                <a:spcPts val="7000"/>
              </a:lnSpc>
            </a:pPr>
            <a:r>
              <a:rPr lang="es-ES" sz="4800" dirty="0" smtClean="0">
                <a:gradFill flip="none" rotWithShape="1">
                  <a:gsLst>
                    <a:gs pos="0">
                      <a:srgbClr val="005A9E"/>
                    </a:gs>
                    <a:gs pos="50000">
                      <a:schemeClr val="bg1"/>
                    </a:gs>
                    <a:gs pos="100000">
                      <a:srgbClr val="005A9E"/>
                    </a:gs>
                  </a:gsLst>
                  <a:lin ang="16200000" scaled="1"/>
                  <a:tileRect/>
                </a:gradFill>
                <a:effectLst>
                  <a:glow rad="63500">
                    <a:srgbClr val="0070C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ingthings Annex" pitchFamily="2" charset="0"/>
              </a:rPr>
              <a:t>Nubes Blancas</a:t>
            </a:r>
            <a:endParaRPr lang="es-ES" sz="4800" dirty="0">
              <a:gradFill flip="none" rotWithShape="1">
                <a:gsLst>
                  <a:gs pos="0">
                    <a:srgbClr val="005A9E"/>
                  </a:gs>
                  <a:gs pos="50000">
                    <a:schemeClr val="bg1"/>
                  </a:gs>
                  <a:gs pos="100000">
                    <a:srgbClr val="005A9E"/>
                  </a:gs>
                </a:gsLst>
                <a:lin ang="16200000" scaled="1"/>
                <a:tileRect/>
              </a:gradFill>
              <a:effectLst>
                <a:glow rad="63500">
                  <a:srgbClr val="0070C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ingthings Annex" pitchFamily="2" charset="0"/>
            </a:endParaRPr>
          </a:p>
        </p:txBody>
      </p:sp>
      <p:sp>
        <p:nvSpPr>
          <p:cNvPr id="5" name="4 Rombo"/>
          <p:cNvSpPr/>
          <p:nvPr/>
        </p:nvSpPr>
        <p:spPr>
          <a:xfrm>
            <a:off x="0" y="0"/>
            <a:ext cx="9144000" cy="5143500"/>
          </a:xfrm>
          <a:prstGeom prst="diamond">
            <a:avLst/>
          </a:prstGeom>
          <a:blipFill>
            <a:blip r:embed="rId4" cstate="print"/>
            <a:stretch>
              <a:fillRect/>
            </a:stretch>
          </a:blipFill>
          <a:ln w="63500" cmpd="tri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Rombo"/>
          <p:cNvSpPr/>
          <p:nvPr/>
        </p:nvSpPr>
        <p:spPr>
          <a:xfrm>
            <a:off x="899592" y="843558"/>
            <a:ext cx="7560840" cy="3456384"/>
          </a:xfrm>
          <a:prstGeom prst="diamond">
            <a:avLst/>
          </a:prstGeom>
          <a:blipFill>
            <a:blip r:embed="rId4" cstate="print"/>
            <a:stretch>
              <a:fillRect/>
            </a:stretch>
          </a:blipFill>
          <a:ln w="63500" cmpd="tri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Rombo"/>
          <p:cNvSpPr/>
          <p:nvPr/>
        </p:nvSpPr>
        <p:spPr>
          <a:xfrm>
            <a:off x="1691680" y="1635646"/>
            <a:ext cx="5976664" cy="1872208"/>
          </a:xfrm>
          <a:prstGeom prst="diamond">
            <a:avLst/>
          </a:prstGeom>
          <a:blipFill>
            <a:blip r:embed="rId4" cstate="print"/>
            <a:stretch>
              <a:fillRect/>
            </a:stretch>
          </a:blipFill>
          <a:ln w="63500" cmpd="tri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Rombo"/>
          <p:cNvSpPr/>
          <p:nvPr/>
        </p:nvSpPr>
        <p:spPr>
          <a:xfrm>
            <a:off x="2267744" y="2211710"/>
            <a:ext cx="4824536" cy="720080"/>
          </a:xfrm>
          <a:prstGeom prst="diamond">
            <a:avLst/>
          </a:prstGeom>
          <a:blipFill>
            <a:blip r:embed="rId4" cstate="print"/>
            <a:stretch>
              <a:fillRect/>
            </a:stretch>
          </a:blipFill>
          <a:ln w="63500" cmpd="tri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000">
    <p:sndAc>
      <p:stSnd>
        <p:snd r:embed="rId2" name="MICHAEL jACKSON - One day in yourlif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5" presetClass="entr" presetSubtype="0" fill="hold" grpId="1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5" presetClass="entr" presetSubtype="0" fill="hold" grpId="1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5" presetClass="entr" presetSubtype="0" fill="hold" grpId="1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8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5" dur="7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6" presetClass="emph" presetSubtype="0" autoRev="1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Scale>
                                      <p:cBhvr>
                                        <p:cTn id="47" dur="6000" fill="hold"/>
                                        <p:tgtEl>
                                          <p:spTgt spid="10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48" presetID="17" presetClass="exit" presetSubtype="10" fill="hold" grpId="2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3" presetClass="exit" presetSubtype="10" fill="hold" grpId="3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5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7" presetClass="exit" presetSubtype="10" fill="hold" grpId="2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3" presetClass="exit" presetSubtype="10" fill="hold" grpId="3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6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7" presetClass="exit" presetSubtype="10" fill="hold" grpId="2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3" presetClass="exit" presetSubtype="10" fill="hold" grpId="3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6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7" presetClass="exit" presetSubtype="10" fill="hold" grpId="2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3" presetClass="exit" presetSubtype="10" fill="hold" grpId="3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5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 descr="E:\PPS  EXCLUSIVOS\- Cielo azul y nubes blancas\Imágenes\B9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035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 flipH="1">
            <a:off x="0" y="0"/>
            <a:ext cx="4572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flipH="1">
            <a:off x="4575174" y="0"/>
            <a:ext cx="4568825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xit" presetSubtype="8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xit" presetSubtype="2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7" presetClass="entr" presetSubtype="1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6385" name="Picture 1" descr="E:\PPS  EXCLUSIVOS\- Cielo azul y nubes blancas\Imágenes\yen-bai-province-vietnam-1920x1200-wallpaper-fondo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50350" cy="5151437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03640896"/>
      </p:ext>
    </p:extLst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16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4D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5362" name="Picture 2" descr="E:\PPS  EXCLUSIVOS\- Cielo azul y nubes blancas\Imágenes\126055_1000x666+png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54613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779912" y="411510"/>
            <a:ext cx="49685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ln w="3175"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Me gustaría ser paloma mensajera</a:t>
            </a:r>
            <a:endParaRPr lang="es-ES" sz="2800" dirty="0">
              <a:ln w="3175"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pic>
        <p:nvPicPr>
          <p:cNvPr id="15363" name="Picture 3" descr="E:\PPS  EXCLUSIVOS\- Cielo azul y nubes blancas\Imágenes\lago-incantato+png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350" y="-6350"/>
            <a:ext cx="9150350" cy="51577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67544" y="555526"/>
            <a:ext cx="244827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Y volar por el limpio cielo</a:t>
            </a:r>
            <a:endParaRPr lang="es-ES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5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6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6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3" grpId="0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58D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 descr="E:\PPS  EXCLUSIVOS\- Cielo azul y nubes blancas\Imágenes\6 - Roads_Fields_Sky_Clouds_487059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440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79512" y="1923678"/>
            <a:ext cx="27363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rgbClr val="0033CC"/>
                  </a:solidFill>
                </a:ln>
                <a:solidFill>
                  <a:srgbClr val="002060"/>
                </a:solidFill>
                <a:effectLst>
                  <a:glow rad="63500">
                    <a:schemeClr val="bg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Desde que sale el sol hasta el alba,</a:t>
            </a:r>
            <a:endParaRPr lang="es-ES" sz="2800" dirty="0">
              <a:ln>
                <a:solidFill>
                  <a:srgbClr val="0033CC"/>
                </a:solidFill>
              </a:ln>
              <a:solidFill>
                <a:srgbClr val="002060"/>
              </a:solidFill>
              <a:effectLst>
                <a:glow rad="63500">
                  <a:schemeClr val="bg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pic>
        <p:nvPicPr>
          <p:cNvPr id="3074" name="Picture 2" descr="E:\PPS  EXCLUSIVOS\- Cielo azul y nubes blancas\Imágenes\www.BancodeImagenesGratuitas.com-PM-9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51498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915816" y="2787774"/>
            <a:ext cx="435888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solidFill>
                  <a:schemeClr val="bg1"/>
                </a:solidFill>
                <a:effectLst>
                  <a:glow rad="63500">
                    <a:schemeClr val="accent5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Impregnado todo del perfume </a:t>
            </a:r>
          </a:p>
          <a:p>
            <a:pPr algn="ctr"/>
            <a:r>
              <a:rPr lang="es-ES" sz="2800" dirty="0">
                <a:solidFill>
                  <a:schemeClr val="bg1"/>
                </a:solidFill>
                <a:effectLst>
                  <a:glow rad="63500">
                    <a:schemeClr val="accent5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d</a:t>
            </a:r>
            <a:r>
              <a:rPr lang="es-ES" sz="2800" dirty="0" smtClean="0">
                <a:solidFill>
                  <a:schemeClr val="bg1"/>
                </a:solidFill>
                <a:effectLst>
                  <a:glow rad="63500">
                    <a:schemeClr val="accent5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el amor y la esperanza</a:t>
            </a:r>
            <a:endParaRPr lang="es-ES" sz="2800" dirty="0">
              <a:solidFill>
                <a:schemeClr val="bg1"/>
              </a:solidFill>
              <a:effectLst>
                <a:glow rad="63500">
                  <a:schemeClr val="accent5">
                    <a:lumMod val="50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70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0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mph" presetSubtype="0" autoRev="1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animScale>
                                      <p:cBhvr>
                                        <p:cTn id="20" dur="5000" fill="hold"/>
                                        <p:tgtEl>
                                          <p:spTgt spid="307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168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51" name="Picture 3" descr="E:\PPS  EXCLUSIVOS\- Cielo azul y nubes blancas\Imágenes\Three-Brothers-Mountains-is-a-mountain-in-Wyoming-and-is-nearby-to-Madison-Canyon-and-National-Park-Mountain.-915x515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-6350"/>
            <a:ext cx="9147174" cy="51577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9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6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 descr="E:\PPS  EXCLUSIVOS\- Cielo azul y nubes blancas\Imágenes\581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 flipH="1">
            <a:off x="0" y="0"/>
            <a:ext cx="4572000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flipH="1">
            <a:off x="0" y="2571750"/>
            <a:ext cx="4572000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4572000" y="0"/>
            <a:ext cx="4572000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572000" y="2571750"/>
            <a:ext cx="4572000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59380606"/>
      </p:ext>
    </p:extLst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xit" presetSubtype="2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4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8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1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8" presetClass="entr" presetSubtype="32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7" dur="5000"/>
                                        <p:tgtEl>
                                          <p:spTgt spid="14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5609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E:\PPS  EXCLUSIVOS\- Cielo azul y nubes blancas\Imágenes\12741871_580972822051543_4902135512256855980_n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525" y="-4763"/>
            <a:ext cx="9153525" cy="5153026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915816" y="483518"/>
            <a:ext cx="39180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rgbClr val="0070C0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Que el amor sea la esencia</a:t>
            </a:r>
            <a:endParaRPr lang="es-ES" sz="2800" dirty="0">
              <a:ln>
                <a:solidFill>
                  <a:srgbClr val="0070C0"/>
                </a:solidFill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pic>
        <p:nvPicPr>
          <p:cNvPr id="2053" name="Picture 5" descr="E:\PPS  EXCLUSIVOS\- Cielo azul y nubes blancas\Imágenes\pole-nebo-raps-2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3999" cy="51577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95536" y="627534"/>
            <a:ext cx="345638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rgbClr val="0070C0"/>
                  </a:solidFill>
                </a:ln>
                <a:solidFill>
                  <a:srgbClr val="002060"/>
                </a:solidFill>
                <a:effectLst>
                  <a:glow rad="63500">
                    <a:schemeClr val="bg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Y acune los corazones en cálidos algodones;</a:t>
            </a:r>
            <a:endParaRPr lang="es-ES" sz="2800" dirty="0">
              <a:ln>
                <a:solidFill>
                  <a:srgbClr val="0070C0"/>
                </a:solidFill>
              </a:ln>
              <a:solidFill>
                <a:srgbClr val="002060"/>
              </a:solidFill>
              <a:effectLst>
                <a:glow rad="63500">
                  <a:schemeClr val="bg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A2A5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74" name="Picture 2" descr="E:\PPS  EXCLUSIVOS\- Cielo azul y nubes blancas\Imágenes\12 - Switzerland_Mountains_Lake_Stones_Evening_Spiez_543125_1280x854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9137650" cy="515143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563888" y="627534"/>
            <a:ext cx="417646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En noches de esencias puras que acarician el alma.</a:t>
            </a:r>
            <a:endParaRPr lang="es-ES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17" presetClass="entr" presetSubtype="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6" presetClass="emph" presetSubtype="0" autoRev="1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Scale>
                                      <p:cBhvr>
                                        <p:cTn id="22" dur="5000" fill="hold"/>
                                        <p:tgtEl>
                                          <p:spTgt spid="307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2" grpId="0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891D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5">
              <a:lumMod val="40000"/>
              <a:lumOff val="6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pic>
        <p:nvPicPr>
          <p:cNvPr id="2052" name="Picture 4" descr="E:\PPS  EXCLUSIVOS\- Cielo azul y nubes blancas\Imágenes\47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rgbClr val="004A82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004A82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37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" grpId="0" animBg="1"/>
      <p:bldP spid="3" grpId="1" animBg="1"/>
      <p:bldP spid="4" grpId="0" animBg="1"/>
      <p:bldP spid="4" grpId="1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0A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79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97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25A7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76" name="Picture 4" descr="E:\PPS  EXCLUSIVOS\- Cielo azul y nubes blancas\Imágenes\14 - USA_Parks_Lake_Fountains_New_Jersey_Trees_567844_1280x86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0824" cy="5145088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14528194"/>
      </p:ext>
    </p:extLst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5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Cielo azul y nubes blancas\Imágenes\b6c4fc905e0f1736f01be7ba2d221e21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57788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CuadroTexto"/>
          <p:cNvSpPr txBox="1"/>
          <p:nvPr/>
        </p:nvSpPr>
        <p:spPr>
          <a:xfrm>
            <a:off x="3491880" y="1707654"/>
            <a:ext cx="2448272" cy="828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ES" sz="2800" dirty="0" smtClean="0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Y al despertar el nuevo día,</a:t>
            </a:r>
            <a:endParaRPr lang="es-ES" sz="2800" dirty="0">
              <a:ln>
                <a:solidFill>
                  <a:srgbClr val="FF0000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pic>
        <p:nvPicPr>
          <p:cNvPr id="4099" name="Picture 3" descr="E:\PPS  EXCLUSIVOS\- Cielo azul y nubes blancas\Imágenes\OIP (1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43500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5652120" y="3363838"/>
            <a:ext cx="266429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rgbClr val="0033CC"/>
                  </a:solidFill>
                </a:ln>
                <a:solidFill>
                  <a:srgbClr val="005A9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Con un cielo azul de nubes de espuma blanca</a:t>
            </a:r>
            <a:endParaRPr lang="es-ES" sz="2800" dirty="0">
              <a:ln>
                <a:solidFill>
                  <a:srgbClr val="0033CC"/>
                </a:solidFill>
              </a:ln>
              <a:solidFill>
                <a:srgbClr val="005A9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0" presetClass="entr" presetSubtype="0" decel="10000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2" grpId="0"/>
      <p:bldP spid="6" grpId="0"/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 EXCLUSIVOS\- Cielo azul y nubes blancas\Imágenes\17 - 372563-svetik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851920" y="483518"/>
            <a:ext cx="40559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rgbClr val="0033CC"/>
                  </a:solidFill>
                </a:ln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Brille en él un sol radiante</a:t>
            </a:r>
            <a:endParaRPr lang="es-ES" sz="2800" dirty="0">
              <a:ln>
                <a:solidFill>
                  <a:srgbClr val="0033CC"/>
                </a:solidFill>
              </a:ln>
              <a:solidFill>
                <a:srgbClr val="0033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pic>
        <p:nvPicPr>
          <p:cNvPr id="5124" name="Picture 4" descr="E:\PPS  EXCLUSIVOS\- Cielo azul y nubes blancas\Imágenes\18 - Valensole-France-lavender-flowers-sunrise-dawn_1920x1080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0350" cy="51498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611560" y="483518"/>
            <a:ext cx="34740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chemeClr val="accent4">
                      <a:lumMod val="40000"/>
                      <a:lumOff val="6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Donde florezca el amor</a:t>
            </a:r>
            <a:endParaRPr lang="es-ES" sz="2800" dirty="0">
              <a:ln>
                <a:solidFill>
                  <a:schemeClr val="accent4">
                    <a:lumMod val="40000"/>
                    <a:lumOff val="6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287B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 descr="E:\PPS  EXCLUSIVOS\- Cielo azul y nubes blancas\Imágenes\Sunrise-field-with-pink-poppy-Germany-HD-Wallpaper-for-Desktop-1920x120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39552" y="1131590"/>
            <a:ext cx="39453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rgbClr val="003300"/>
                  </a:solidFill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Dando paso a la esperanza</a:t>
            </a:r>
            <a:endParaRPr lang="es-ES" sz="2800" dirty="0">
              <a:ln>
                <a:solidFill>
                  <a:srgbClr val="003300"/>
                </a:solidFill>
              </a:ln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89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7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53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6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6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5000"/>
                                        <p:tgtEl>
                                          <p:spTgt spid="9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 animBg="1"/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081D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 descr="E:\PPS  EXCLUSIVOS\- Cielo azul y nubes blancas\Imágenes\blue-sky-wallpaper2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525" y="1588"/>
            <a:ext cx="9163050" cy="513873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3759882"/>
            <a:ext cx="9144000" cy="1383618"/>
          </a:xfrm>
          <a:prstGeom prst="rect">
            <a:avLst/>
          </a:prstGeom>
          <a:solidFill>
            <a:srgbClr val="0079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2571750"/>
            <a:ext cx="9144000" cy="1188132"/>
          </a:xfrm>
          <a:prstGeom prst="rect">
            <a:avLst/>
          </a:prstGeom>
          <a:solidFill>
            <a:srgbClr val="0079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1383618"/>
            <a:ext cx="9144000" cy="1188132"/>
          </a:xfrm>
          <a:prstGeom prst="rect">
            <a:avLst/>
          </a:prstGeom>
          <a:solidFill>
            <a:srgbClr val="0079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1383618"/>
          </a:xfrm>
          <a:prstGeom prst="rect">
            <a:avLst/>
          </a:prstGeom>
          <a:solidFill>
            <a:srgbClr val="0079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5000"/>
                                        <p:tgtEl>
                                          <p:spTgt spid="8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 descr="E:\PPS  EXCLUSIVOS\- Cielo azul y nubes blancas\Imágenes\21 - 830984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4572000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flipH="1">
            <a:off x="4572000" y="0"/>
            <a:ext cx="4572000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2571750"/>
            <a:ext cx="4572000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4572000" y="2571750"/>
            <a:ext cx="4572000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3216387"/>
      </p:ext>
    </p:extLst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5000" fill="hold"/>
                                        <p:tgtEl>
                                          <p:spTgt spid="716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EC55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E:\PPS  EXCLUSIVOS\- Cielo azul y nubes blancas\Imágenes\FONDO%20LILIUM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" y="-7938"/>
            <a:ext cx="9131300" cy="5159376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23528" y="3003798"/>
            <a:ext cx="22573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rgbClr val="2A15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Noviembre 2020</a:t>
            </a:r>
            <a:endParaRPr lang="es-ES" sz="2400" dirty="0">
              <a:solidFill>
                <a:srgbClr val="2A15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539552" y="699542"/>
            <a:ext cx="360547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rgbClr val="2A15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Música: Michael Jackson</a:t>
            </a:r>
          </a:p>
          <a:p>
            <a:r>
              <a:rPr lang="es-ES" sz="2400" dirty="0" smtClean="0">
                <a:solidFill>
                  <a:srgbClr val="2A15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  </a:t>
            </a:r>
            <a:r>
              <a:rPr lang="es-ES" sz="2400" dirty="0" err="1" smtClean="0">
                <a:solidFill>
                  <a:srgbClr val="2A15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One</a:t>
            </a:r>
            <a:r>
              <a:rPr lang="es-ES" sz="2400" dirty="0" smtClean="0">
                <a:solidFill>
                  <a:srgbClr val="2A15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 Day </a:t>
            </a:r>
            <a:r>
              <a:rPr lang="es-ES" sz="2400" dirty="0" err="1" smtClean="0">
                <a:solidFill>
                  <a:srgbClr val="2A15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inYour</a:t>
            </a:r>
            <a:r>
              <a:rPr lang="es-ES" sz="2400" dirty="0" smtClean="0">
                <a:solidFill>
                  <a:srgbClr val="2A15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 </a:t>
            </a:r>
            <a:r>
              <a:rPr lang="es-ES" sz="2400" dirty="0" err="1" smtClean="0">
                <a:solidFill>
                  <a:srgbClr val="2A15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Life</a:t>
            </a:r>
            <a:endParaRPr lang="es-ES" sz="2400" dirty="0">
              <a:solidFill>
                <a:srgbClr val="2A15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395536" y="4443958"/>
            <a:ext cx="339548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rgbClr val="2A15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Autora:  Mari Martínez</a:t>
            </a:r>
            <a:endParaRPr lang="es-ES" sz="2400" dirty="0">
              <a:solidFill>
                <a:srgbClr val="2A15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grpSp>
        <p:nvGrpSpPr>
          <p:cNvPr id="5" name="13 Grupo"/>
          <p:cNvGrpSpPr>
            <a:grpSpLocks/>
          </p:cNvGrpSpPr>
          <p:nvPr/>
        </p:nvGrpSpPr>
        <p:grpSpPr bwMode="auto">
          <a:xfrm flipH="1">
            <a:off x="7668344" y="3363838"/>
            <a:ext cx="1172342" cy="1509514"/>
            <a:chOff x="6948264" y="2205038"/>
            <a:chExt cx="1763959" cy="1598852"/>
          </a:xfrm>
        </p:grpSpPr>
        <p:pic>
          <p:nvPicPr>
            <p:cNvPr id="6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158061" y="2205038"/>
              <a:ext cx="1554162" cy="1238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" name="15 Rectángulo"/>
            <p:cNvSpPr>
              <a:spLocks noChangeArrowheads="1"/>
            </p:cNvSpPr>
            <p:nvPr/>
          </p:nvSpPr>
          <p:spPr bwMode="auto">
            <a:xfrm>
              <a:off x="6948264" y="3429000"/>
              <a:ext cx="1676981" cy="3748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s-ES" sz="1700" dirty="0">
                  <a:solidFill>
                    <a:srgbClr val="2A15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rock Script" panose="02000507020000020002" pitchFamily="2" charset="0"/>
                  <a:cs typeface="Arial" charset="0"/>
                </a:rPr>
                <a:t>Margarita</a:t>
              </a:r>
            </a:p>
          </p:txBody>
        </p:sp>
      </p:grpSp>
      <p:sp>
        <p:nvSpPr>
          <p:cNvPr id="16" name="15 Combinar"/>
          <p:cNvSpPr/>
          <p:nvPr/>
        </p:nvSpPr>
        <p:spPr>
          <a:xfrm rot="16200000">
            <a:off x="821532" y="-821530"/>
            <a:ext cx="5143500" cy="6786563"/>
          </a:xfrm>
          <a:prstGeom prst="flowChartMerge">
            <a:avLst/>
          </a:prstGeom>
          <a:gradFill>
            <a:gsLst>
              <a:gs pos="0">
                <a:srgbClr val="FF9933"/>
              </a:gs>
              <a:gs pos="50000">
                <a:srgbClr val="F0A230"/>
              </a:gs>
              <a:gs pos="100000">
                <a:srgbClr val="E2B86C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8" name="17 Triángulo isósceles"/>
          <p:cNvSpPr/>
          <p:nvPr/>
        </p:nvSpPr>
        <p:spPr>
          <a:xfrm flipV="1">
            <a:off x="0" y="0"/>
            <a:ext cx="4572000" cy="2571750"/>
          </a:xfrm>
          <a:prstGeom prst="triangle">
            <a:avLst>
              <a:gd name="adj" fmla="val 51364"/>
            </a:avLst>
          </a:prstGeom>
          <a:gradFill>
            <a:gsLst>
              <a:gs pos="0">
                <a:srgbClr val="FF9933"/>
              </a:gs>
              <a:gs pos="50000">
                <a:srgbClr val="F0A230"/>
              </a:gs>
              <a:gs pos="100000">
                <a:srgbClr val="E2B86C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1" name="20 Triángulo isósceles"/>
          <p:cNvSpPr/>
          <p:nvPr/>
        </p:nvSpPr>
        <p:spPr>
          <a:xfrm flipH="1">
            <a:off x="0" y="2571750"/>
            <a:ext cx="4572000" cy="2571750"/>
          </a:xfrm>
          <a:prstGeom prst="triangle">
            <a:avLst>
              <a:gd name="adj" fmla="val 51364"/>
            </a:avLst>
          </a:prstGeom>
          <a:gradFill>
            <a:gsLst>
              <a:gs pos="0">
                <a:srgbClr val="FF9933"/>
              </a:gs>
              <a:gs pos="50000">
                <a:srgbClr val="F0A230"/>
              </a:gs>
              <a:gs pos="100000">
                <a:srgbClr val="E2B86C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2" name="21 Combinar"/>
          <p:cNvSpPr/>
          <p:nvPr/>
        </p:nvSpPr>
        <p:spPr>
          <a:xfrm rot="16200000" flipV="1">
            <a:off x="3214688" y="-785811"/>
            <a:ext cx="5143500" cy="6715125"/>
          </a:xfrm>
          <a:prstGeom prst="flowChartMerge">
            <a:avLst/>
          </a:prstGeom>
          <a:gradFill>
            <a:gsLst>
              <a:gs pos="0">
                <a:srgbClr val="FF9933"/>
              </a:gs>
              <a:gs pos="50000">
                <a:srgbClr val="F0A230"/>
              </a:gs>
              <a:gs pos="100000">
                <a:srgbClr val="E2B86C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>
            <a:off x="4572000" y="2625328"/>
            <a:ext cx="4572000" cy="2518172"/>
          </a:xfrm>
          <a:prstGeom prst="triangle">
            <a:avLst>
              <a:gd name="adj" fmla="val 51364"/>
            </a:avLst>
          </a:prstGeom>
          <a:gradFill>
            <a:gsLst>
              <a:gs pos="0">
                <a:srgbClr val="FF9933"/>
              </a:gs>
              <a:gs pos="50000">
                <a:srgbClr val="F0A230"/>
              </a:gs>
              <a:gs pos="100000">
                <a:srgbClr val="E2B86C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9" name="18 Triángulo isósceles"/>
          <p:cNvSpPr/>
          <p:nvPr/>
        </p:nvSpPr>
        <p:spPr>
          <a:xfrm flipH="1" flipV="1">
            <a:off x="4572000" y="0"/>
            <a:ext cx="4572000" cy="2571750"/>
          </a:xfrm>
          <a:prstGeom prst="triangle">
            <a:avLst>
              <a:gd name="adj" fmla="val 51364"/>
            </a:avLst>
          </a:prstGeom>
          <a:gradFill>
            <a:gsLst>
              <a:gs pos="0">
                <a:srgbClr val="FF9933"/>
              </a:gs>
              <a:gs pos="50000">
                <a:srgbClr val="F0A230"/>
              </a:gs>
              <a:gs pos="100000">
                <a:srgbClr val="E2B86C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0" name="19 Ordenar"/>
          <p:cNvSpPr/>
          <p:nvPr/>
        </p:nvSpPr>
        <p:spPr>
          <a:xfrm>
            <a:off x="2071693" y="0"/>
            <a:ext cx="5000625" cy="5143500"/>
          </a:xfrm>
          <a:prstGeom prst="flowChartSort">
            <a:avLst/>
          </a:prstGeom>
          <a:gradFill>
            <a:gsLst>
              <a:gs pos="0">
                <a:srgbClr val="FF9933"/>
              </a:gs>
              <a:gs pos="50000">
                <a:srgbClr val="F0A230"/>
              </a:gs>
              <a:gs pos="100000">
                <a:srgbClr val="E2B86C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7" dur="5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5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5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52" presetClass="entr" presetSubtype="0" fill="hold" grpId="0" nodeType="withEffect">
                                  <p:stCondLst>
                                    <p:cond delay="14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8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3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30" presetClass="entr" presetSubtype="0" fill="hold" nodeType="withEffect">
                                  <p:stCondLst>
                                    <p:cond delay="215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24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24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4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4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16" grpId="0" animBg="1"/>
      <p:bldP spid="16" grpId="1" animBg="1"/>
      <p:bldP spid="18" grpId="0" animBg="1"/>
      <p:bldP spid="18" grpId="1" animBg="1"/>
      <p:bldP spid="21" grpId="0" animBg="1"/>
      <p:bldP spid="21" grpId="1" animBg="1"/>
      <p:bldP spid="22" grpId="0" animBg="1"/>
      <p:bldP spid="22" grpId="1" animBg="1"/>
      <p:bldP spid="17" grpId="0" animBg="1"/>
      <p:bldP spid="17" grpId="1" animBg="1"/>
      <p:bldP spid="19" grpId="0" animBg="1"/>
      <p:bldP spid="19" grpId="1" animBg="1"/>
      <p:bldP spid="20" grpId="0" animBg="1"/>
      <p:bldP spid="2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alt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ES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1095</TotalTime>
  <Words>136</Words>
  <Application>Microsoft Office PowerPoint</Application>
  <PresentationFormat>Presentación en pantalla (16:9)</PresentationFormat>
  <Paragraphs>24</Paragraphs>
  <Slides>18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5" baseType="lpstr">
      <vt:lpstr>Arial</vt:lpstr>
      <vt:lpstr>Kingthings Annex</vt:lpstr>
      <vt:lpstr>Kristen ITC</vt:lpstr>
      <vt:lpstr>Brock Script</vt:lpstr>
      <vt:lpstr>Calibri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96</cp:revision>
  <dcterms:created xsi:type="dcterms:W3CDTF">2020-09-01T22:27:15Z</dcterms:created>
  <dcterms:modified xsi:type="dcterms:W3CDTF">2020-11-03T00:10:15Z</dcterms:modified>
</cp:coreProperties>
</file>