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18" r:id="rId3"/>
    <p:sldId id="325" r:id="rId4"/>
    <p:sldId id="305" r:id="rId5"/>
    <p:sldId id="257" r:id="rId6"/>
    <p:sldId id="320" r:id="rId7"/>
    <p:sldId id="280" r:id="rId8"/>
    <p:sldId id="260" r:id="rId9"/>
    <p:sldId id="321" r:id="rId10"/>
    <p:sldId id="258" r:id="rId11"/>
    <p:sldId id="261" r:id="rId12"/>
    <p:sldId id="322" r:id="rId13"/>
    <p:sldId id="259" r:id="rId14"/>
    <p:sldId id="262" r:id="rId15"/>
    <p:sldId id="323" r:id="rId16"/>
    <p:sldId id="266" r:id="rId17"/>
    <p:sldId id="263" r:id="rId18"/>
    <p:sldId id="324" r:id="rId19"/>
    <p:sldId id="264" r:id="rId20"/>
    <p:sldId id="265" r:id="rId21"/>
    <p:sldId id="267" r:id="rId22"/>
    <p:sldId id="275" r:id="rId23"/>
    <p:sldId id="269" r:id="rId24"/>
    <p:sldId id="270" r:id="rId25"/>
    <p:sldId id="271" r:id="rId26"/>
    <p:sldId id="272" r:id="rId27"/>
    <p:sldId id="277" r:id="rId28"/>
    <p:sldId id="276" r:id="rId29"/>
    <p:sldId id="278" r:id="rId30"/>
    <p:sldId id="279" r:id="rId31"/>
    <p:sldId id="283" r:id="rId32"/>
    <p:sldId id="306" r:id="rId33"/>
    <p:sldId id="282" r:id="rId34"/>
    <p:sldId id="292" r:id="rId35"/>
    <p:sldId id="309" r:id="rId36"/>
    <p:sldId id="285" r:id="rId37"/>
    <p:sldId id="290" r:id="rId38"/>
    <p:sldId id="303" r:id="rId39"/>
    <p:sldId id="314" r:id="rId40"/>
    <p:sldId id="295" r:id="rId41"/>
    <p:sldId id="301" r:id="rId42"/>
    <p:sldId id="307" r:id="rId43"/>
    <p:sldId id="316" r:id="rId44"/>
    <p:sldId id="312" r:id="rId45"/>
    <p:sldId id="310" r:id="rId46"/>
    <p:sldId id="319" r:id="rId47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aR83gxfEj/LwD9xgdyVs1Q" hashData="kZdMNar9PG2zq8w3aAAen+j+tE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8267E"/>
    <a:srgbClr val="920092"/>
    <a:srgbClr val="FF99FF"/>
    <a:srgbClr val="CC9900"/>
    <a:srgbClr val="6666FF"/>
    <a:srgbClr val="FF66CC"/>
    <a:srgbClr val="FF00FF"/>
    <a:srgbClr val="CC66FF"/>
    <a:srgbClr val="FF99CC"/>
    <a:srgbClr val="966CC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0862" autoAdjust="0"/>
    <p:restoredTop sz="94660"/>
  </p:normalViewPr>
  <p:slideViewPr>
    <p:cSldViewPr>
      <p:cViewPr>
        <p:scale>
          <a:sx n="400" d="100"/>
          <a:sy n="400" d="100"/>
        </p:scale>
        <p:origin x="5826" y="387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F4251-81DC-41CC-AAE9-4A8CC2AD2F15}" type="datetimeFigureOut">
              <a:rPr lang="es-PE" smtClean="0"/>
              <a:pPr/>
              <a:t>10/05/2018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335CB-D8E8-4BC1-BF51-6CA0AD857E4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F4251-81DC-41CC-AAE9-4A8CC2AD2F15}" type="datetimeFigureOut">
              <a:rPr lang="es-PE" smtClean="0"/>
              <a:pPr/>
              <a:t>10/05/2018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335CB-D8E8-4BC1-BF51-6CA0AD857E4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F4251-81DC-41CC-AAE9-4A8CC2AD2F15}" type="datetimeFigureOut">
              <a:rPr lang="es-PE" smtClean="0"/>
              <a:pPr/>
              <a:t>10/05/2018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335CB-D8E8-4BC1-BF51-6CA0AD857E4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F4251-81DC-41CC-AAE9-4A8CC2AD2F15}" type="datetimeFigureOut">
              <a:rPr lang="es-PE" smtClean="0"/>
              <a:pPr/>
              <a:t>10/05/2018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335CB-D8E8-4BC1-BF51-6CA0AD857E4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F4251-81DC-41CC-AAE9-4A8CC2AD2F15}" type="datetimeFigureOut">
              <a:rPr lang="es-PE" smtClean="0"/>
              <a:pPr/>
              <a:t>10/05/2018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335CB-D8E8-4BC1-BF51-6CA0AD857E4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F4251-81DC-41CC-AAE9-4A8CC2AD2F15}" type="datetimeFigureOut">
              <a:rPr lang="es-PE" smtClean="0"/>
              <a:pPr/>
              <a:t>10/05/2018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335CB-D8E8-4BC1-BF51-6CA0AD857E4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F4251-81DC-41CC-AAE9-4A8CC2AD2F15}" type="datetimeFigureOut">
              <a:rPr lang="es-PE" smtClean="0"/>
              <a:pPr/>
              <a:t>10/05/2018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335CB-D8E8-4BC1-BF51-6CA0AD857E4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F4251-81DC-41CC-AAE9-4A8CC2AD2F15}" type="datetimeFigureOut">
              <a:rPr lang="es-PE" smtClean="0"/>
              <a:pPr/>
              <a:t>10/05/2018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335CB-D8E8-4BC1-BF51-6CA0AD857E4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F4251-81DC-41CC-AAE9-4A8CC2AD2F15}" type="datetimeFigureOut">
              <a:rPr lang="es-PE" smtClean="0"/>
              <a:pPr/>
              <a:t>10/05/2018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335CB-D8E8-4BC1-BF51-6CA0AD857E4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F4251-81DC-41CC-AAE9-4A8CC2AD2F15}" type="datetimeFigureOut">
              <a:rPr lang="es-PE" smtClean="0"/>
              <a:pPr/>
              <a:t>10/05/2018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335CB-D8E8-4BC1-BF51-6CA0AD857E4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F4251-81DC-41CC-AAE9-4A8CC2AD2F15}" type="datetimeFigureOut">
              <a:rPr lang="es-PE" smtClean="0"/>
              <a:pPr/>
              <a:t>10/05/2018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335CB-D8E8-4BC1-BF51-6CA0AD857E4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8F4251-81DC-41CC-AAE9-4A8CC2AD2F15}" type="datetimeFigureOut">
              <a:rPr lang="es-PE" smtClean="0"/>
              <a:pPr/>
              <a:t>10/05/2018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6335CB-D8E8-4BC1-BF51-6CA0AD857E4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2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image" Target="../media/image50.png"/><Relationship Id="rId18" Type="http://schemas.openxmlformats.org/officeDocument/2006/relationships/image" Target="../media/image5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6.png"/><Relationship Id="rId11" Type="http://schemas.openxmlformats.org/officeDocument/2006/relationships/image" Target="../media/image4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5.png"/><Relationship Id="rId9" Type="http://schemas.openxmlformats.org/officeDocument/2006/relationships/image" Target="../media/image4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reina-de-la-fantasia-danzando-en-el-bosqu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4346" y="0"/>
            <a:ext cx="9358346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285784" y="0"/>
            <a:ext cx="9429784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58267E">
                  <a:shade val="67500"/>
                  <a:satMod val="115000"/>
                </a:srgbClr>
              </a:gs>
              <a:gs pos="100000">
                <a:srgbClr val="58267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1986" name="Picture 2" descr="Rendered Image"/>
          <p:cNvPicPr>
            <a:picLocks noChangeAspect="1" noChangeArrowheads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 bwMode="auto">
          <a:xfrm>
            <a:off x="214282" y="3929072"/>
            <a:ext cx="2286016" cy="408785"/>
          </a:xfrm>
          <a:prstGeom prst="rect">
            <a:avLst/>
          </a:prstGeom>
          <a:noFill/>
        </p:spPr>
      </p:pic>
      <p:pic>
        <p:nvPicPr>
          <p:cNvPr id="11" name="10 Imagen" descr="cooltext285726401719718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282" y="142859"/>
            <a:ext cx="3143272" cy="1508771"/>
          </a:xfrm>
          <a:prstGeom prst="rect">
            <a:avLst/>
          </a:prstGeom>
        </p:spPr>
      </p:pic>
      <p:pic>
        <p:nvPicPr>
          <p:cNvPr id="12" name="11 Imagen" descr="cooltext285726434282042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1538" y="1571619"/>
            <a:ext cx="1260672" cy="1285884"/>
          </a:xfrm>
          <a:prstGeom prst="rect">
            <a:avLst/>
          </a:prstGeom>
        </p:spPr>
      </p:pic>
      <p:pic>
        <p:nvPicPr>
          <p:cNvPr id="13" name="12 Imagen" descr="cooltext285726454466524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2357436"/>
            <a:ext cx="3258589" cy="1739188"/>
          </a:xfrm>
          <a:prstGeom prst="rect">
            <a:avLst/>
          </a:prstGeom>
        </p:spPr>
      </p:pic>
    </p:spTree>
  </p:cSld>
  <p:clrMapOvr>
    <a:masterClrMapping/>
  </p:clrMapOvr>
  <p:transition advTm="20000">
    <p:sndAc>
      <p:stSnd loop="1">
        <p:snd r:embed="rId2" name="A_New_Day_-_Ernesto_Cortazar_mp3cu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13b0e9c93f1fa3ed3fc4654283881a8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0"/>
            <a:ext cx="7286675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857488" y="1428742"/>
            <a:ext cx="492922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esperes ver crecer flores donde nunca plantaste una semilla</a:t>
            </a:r>
            <a:r>
              <a:rPr lang="es-PE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</a:t>
            </a:r>
          </a:p>
          <a:p>
            <a:pPr algn="ctr"/>
            <a:r>
              <a:rPr lang="es-PE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Todos esperamos de alguna manera ser bien tratados, ser amados, considerados y respetados, esperamos siempre que en nuestro entorno haya armonía y equilibrio para nosotros, el asunto radica en que en muchos de los espacios de nuestra vida no nos dedicamos a plantar una semilla de amor, de paciencia, de tolerancia, de compasión, por lo que no podemos entonces esperar ver crecer flores.</a:t>
            </a:r>
          </a:p>
          <a:p>
            <a:pPr algn="ctr"/>
            <a:endParaRPr lang="es-PE" sz="1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666FF"/>
            </a:gs>
            <a:gs pos="50000">
              <a:schemeClr val="accent3">
                <a:lumMod val="75000"/>
                <a:shade val="67500"/>
                <a:satMod val="115000"/>
              </a:schemeClr>
            </a:gs>
            <a:gs pos="100000">
              <a:schemeClr val="accent3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KUI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6666FF">
                  <a:shade val="67500"/>
                  <a:satMod val="115000"/>
                </a:srgbClr>
              </a:gs>
              <a:gs pos="100000">
                <a:srgbClr val="6666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,JJJGJ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BC8F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13b0e9c93f1fa3ed3fc4654283881a8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0"/>
            <a:ext cx="7286675" cy="51435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643174" y="2000246"/>
            <a:ext cx="5286412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 que recibimos tiene mucho que ver con lo que damos</a:t>
            </a:r>
            <a:r>
              <a:rPr lang="es-PE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sino en su totalidad, nuestras acciones están siempre condicionadas, por nuestros pensamientos y por nuestras intenciones, de manera que todo aquello que vamos sembrando en el camino, se hace parte integrante de nuestra propia vida.</a:t>
            </a:r>
          </a:p>
          <a:p>
            <a:endParaRPr lang="es-PE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966CCE">
                <a:shade val="67500"/>
                <a:satMod val="115000"/>
              </a:srgbClr>
            </a:gs>
            <a:gs pos="100000">
              <a:srgbClr val="966CCE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HM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>
            <a:gsLst>
              <a:gs pos="0">
                <a:srgbClr val="517230"/>
              </a:gs>
              <a:gs pos="50000">
                <a:srgbClr val="524DBB">
                  <a:shade val="67500"/>
                  <a:satMod val="115000"/>
                </a:srgbClr>
              </a:gs>
              <a:gs pos="100000">
                <a:srgbClr val="524DBB">
                  <a:shade val="100000"/>
                  <a:satMod val="115000"/>
                </a:srgb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1723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.ÑKHG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13b0e9c93f1fa3ed3fc4654283881a8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0"/>
            <a:ext cx="7286675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928926" y="2143122"/>
            <a:ext cx="442915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se trata de lo que esperamos recibir, sino de tener la capacidad de </a:t>
            </a:r>
            <a:r>
              <a:rPr lang="es-PE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identificar que todo es causa y efecto</a:t>
            </a:r>
            <a:r>
              <a:rPr lang="es-PE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y que las consecuencias de nuestras acciones, tarde o temprano se harán notar. Si sembramos paciencia florecerá la tolerancia, si por el contrario la ira nos domina, la intolerancia y la agresividad será lo cosechado.</a:t>
            </a:r>
          </a:p>
          <a:p>
            <a:pPr algn="ctr"/>
            <a:endParaRPr lang="es-PE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,KUJKUJ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40000"/>
                <a:lumOff val="60000"/>
              </a:schemeClr>
            </a:gs>
            <a:gs pos="50000">
              <a:srgbClr val="524DBB">
                <a:shade val="67500"/>
                <a:satMod val="115000"/>
              </a:srgbClr>
            </a:gs>
            <a:gs pos="100000">
              <a:srgbClr val="524DBB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.V,LÑJV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13b0e9c93f1fa3ed3fc4654283881a8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24" y="-100853"/>
            <a:ext cx="7572427" cy="5244353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357422" y="1357304"/>
            <a:ext cx="5572164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Existen condiciones propias al ser humano, que se convierten en </a:t>
            </a:r>
            <a:r>
              <a:rPr lang="es-PE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pilares fundamentales para una vida en armonía</a:t>
            </a:r>
            <a:r>
              <a:rPr lang="es-PE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el respeto, la consideración hacia el semejante, la compasión y la bondad, son virtudes que indudablemente podrían cambiar a la humanidad, sin embargo, nos resulta muy difícil mantener estas virtudes a flote en nuestra vida, transmitirlas y cultivarlas, entonces es bastante incoherente esperar flores a cambio,</a:t>
            </a:r>
            <a:r>
              <a:rPr lang="es-PE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una persona que ha sido maltratada, conlleva ira y sufrimiento en su interior, esto no significa que no pueda transformar estas emociones negativas</a:t>
            </a:r>
            <a:r>
              <a:rPr lang="es-PE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y tóxicas, pero evidentemente deberá cortar todas las espinas para dar paso a la flor.</a:t>
            </a:r>
          </a:p>
          <a:p>
            <a:pPr algn="ctr"/>
            <a:endParaRPr lang="es-PE" sz="1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33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.HLÑ{H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841A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40000"/>
                <a:lumOff val="60000"/>
              </a:schemeClr>
            </a:gs>
            <a:gs pos="50000">
              <a:schemeClr val="accent3">
                <a:lumMod val="50000"/>
                <a:shade val="67500"/>
                <a:satMod val="115000"/>
              </a:schemeClr>
            </a:gs>
            <a:gs pos="100000">
              <a:schemeClr val="accent3">
                <a:lumMod val="50000"/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YAERT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6A6800">
                  <a:shade val="67500"/>
                  <a:satMod val="115000"/>
                </a:srgbClr>
              </a:gs>
              <a:gs pos="100000">
                <a:srgbClr val="6A68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13b0e9c93f1fa3ed3fc4654283881a8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24" y="-142894"/>
            <a:ext cx="7572428" cy="5286394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357422" y="1285866"/>
            <a:ext cx="5286411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las relaciones que establecemos en nuestra vida, </a:t>
            </a:r>
            <a:r>
              <a:rPr lang="es-PE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solemos llenarnos de expectativas, esperamos siempre del otro</a:t>
            </a:r>
            <a:r>
              <a:rPr lang="es-PE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nos llenamos de ilusiones con respecto a lo que debe ser, más pocas veces nos detenemos a observar lo que somos o hacemos nosotros, lo que sembramos y mucho menos lo que dejamos de sembrar. De allí que las palabras tengan efectos tan destructivos o tan maravillosos en las personas, pues cada pensamiento transformado en palabra es una semilla, cada intención, cada comentario, cada acción…semillas que esparcimos por el camino de nuestra vida y que dependerá de ello lo que veamos crecer.</a:t>
            </a:r>
          </a:p>
          <a:p>
            <a:endParaRPr lang="es-PE" sz="1600" dirty="0"/>
          </a:p>
        </p:txBody>
      </p:sp>
    </p:spTree>
  </p:cSld>
  <p:clrMapOvr>
    <a:masterClrMapping/>
  </p:clrMapOvr>
  <p:transition advTm="33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1000">
              <a:srgbClr val="92D050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 JG.,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>
                <a:lumMod val="95000"/>
              </a:schemeClr>
            </a:gs>
            <a:gs pos="50000">
              <a:srgbClr val="AE227C">
                <a:shade val="67500"/>
                <a:satMod val="115000"/>
              </a:srgbClr>
            </a:gs>
            <a:gs pos="100000">
              <a:srgbClr val="AE227C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FI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rgbClr val="993366">
                  <a:shade val="67500"/>
                  <a:satMod val="115000"/>
                </a:srgbClr>
              </a:gs>
              <a:gs pos="100000">
                <a:srgbClr val="99336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1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13b0e9c93f1fa3ed3fc4654283881a8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0"/>
            <a:ext cx="7286675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214546" y="2071684"/>
            <a:ext cx="564360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s-PE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Cultiva el amor y el respeto</a:t>
            </a:r>
            <a:r>
              <a:rPr lang="es-PE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si mantienes la soledad en tu camino, siembra serenidad y aprendizaje, si tu vida es tu familia e hijos, siembra en ellos todo aquello que sabes germinará, y que tarde o temprano lo percibirán, pero especialmente, siembra armonía en tu vida, humildad, bondad y amor, pues estas semillas, son troncos indestructibles en los momentos de caos.</a:t>
            </a:r>
          </a:p>
          <a:p>
            <a:pPr algn="ctr"/>
            <a:r>
              <a:rPr lang="es-PE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 algn="ctr"/>
            <a:endParaRPr lang="es-PE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7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699533">
                <a:shade val="67500"/>
                <a:satMod val="115000"/>
              </a:srgbClr>
            </a:gs>
            <a:gs pos="100000">
              <a:srgbClr val="699533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8785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6A6800">
                  <a:shade val="67500"/>
                  <a:satMod val="115000"/>
                </a:srgbClr>
              </a:gs>
              <a:gs pos="100000">
                <a:srgbClr val="6A68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64999">
              <a:srgbClr val="F0EBD5"/>
            </a:gs>
            <a:gs pos="100000">
              <a:srgbClr val="D1C39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OLÑ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75000"/>
                  <a:shade val="30000"/>
                  <a:satMod val="11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FF75BA">
                <a:shade val="67500"/>
                <a:satMod val="115000"/>
              </a:srgbClr>
            </a:gs>
            <a:gs pos="100000">
              <a:srgbClr val="FF75BA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G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HJ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524DBB">
                  <a:shade val="67500"/>
                  <a:satMod val="115000"/>
                </a:srgbClr>
              </a:gs>
              <a:gs pos="100000">
                <a:srgbClr val="524DBB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,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000">
              <a:srgbClr val="424000"/>
            </a:gs>
            <a:gs pos="50000">
              <a:srgbClr val="FF99CC">
                <a:shade val="67500"/>
                <a:satMod val="115000"/>
              </a:srgbClr>
            </a:gs>
            <a:gs pos="100000">
              <a:srgbClr val="FF99CC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GJKXCGHKJ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0092">
                  <a:shade val="67500"/>
                  <a:satMod val="115000"/>
                </a:srgbClr>
              </a:gs>
              <a:gs pos="100000">
                <a:srgbClr val="920092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24000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JK,CHJ,XCJ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K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030A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T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66CCE">
                  <a:shade val="67500"/>
                  <a:satMod val="115000"/>
                </a:srgbClr>
              </a:gs>
              <a:gs pos="100000">
                <a:srgbClr val="966CC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KJD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chemeClr val="accent6">
                <a:lumMod val="75000"/>
                <a:shade val="67500"/>
                <a:satMod val="115000"/>
              </a:schemeClr>
            </a:gs>
            <a:gs pos="100000">
              <a:schemeClr val="accent6">
                <a:lumMod val="75000"/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HYU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99CC"/>
            </a:gs>
            <a:gs pos="50000">
              <a:srgbClr val="920092">
                <a:shade val="67500"/>
                <a:satMod val="115000"/>
              </a:srgbClr>
            </a:gs>
            <a:gs pos="100000">
              <a:srgbClr val="920092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-GBV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920092"/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OÑFGUIOÑ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OIÑIOÑ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28639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2863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20092">
                  <a:shade val="67500"/>
                  <a:satMod val="115000"/>
                </a:srgbClr>
              </a:gs>
              <a:gs pos="100000">
                <a:srgbClr val="920092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CC66FF">
                <a:shade val="67500"/>
                <a:satMod val="115000"/>
              </a:srgbClr>
            </a:gs>
            <a:gs pos="100000">
              <a:srgbClr val="CC66FF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L-VJK,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GK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FF66CC">
                <a:shade val="67500"/>
                <a:satMod val="115000"/>
              </a:srgbClr>
            </a:gs>
            <a:gs pos="100000">
              <a:srgbClr val="FF66CC">
                <a:shade val="100000"/>
                <a:satMod val="115000"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HKJ,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HKDXYYD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5000">
              <a:srgbClr val="FFFF00"/>
            </a:gs>
            <a:gs pos="50000">
              <a:srgbClr val="9CB86E"/>
            </a:gs>
            <a:gs pos="100000">
              <a:srgbClr val="156B1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YY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P{{PPP{{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FF">
                  <a:shade val="67500"/>
                  <a:satMod val="115000"/>
                </a:srgbClr>
              </a:gs>
              <a:gs pos="100000">
                <a:srgbClr val="FF99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FF66CC">
                <a:shade val="67500"/>
                <a:satMod val="115000"/>
              </a:srgbClr>
            </a:gs>
            <a:gs pos="100000">
              <a:srgbClr val="FF66CC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XJKXJXJ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MGH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920092">
                <a:shade val="67500"/>
                <a:satMod val="115000"/>
              </a:srgbClr>
            </a:gs>
            <a:gs pos="100000">
              <a:srgbClr val="920092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{9OYG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920092">
                <a:shade val="67500"/>
                <a:satMod val="115000"/>
              </a:srgbClr>
            </a:gs>
            <a:gs pos="100000">
              <a:srgbClr val="920092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UTF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6666FF">
                <a:shade val="67500"/>
                <a:satMod val="115000"/>
              </a:srgbClr>
            </a:gs>
            <a:gs pos="100000">
              <a:srgbClr val="6666FF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UUUI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FF99FF">
                <a:shade val="67500"/>
                <a:satMod val="115000"/>
              </a:srgbClr>
            </a:gs>
            <a:gs pos="100000">
              <a:srgbClr val="FF99FF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O{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JHHHHHHHHHH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6" name="5 Imagen" descr="Cool Text - Raquel 28572522543274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595440">
            <a:off x="6207708" y="3383129"/>
            <a:ext cx="2276090" cy="779772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200</Words>
  <Application>Microsoft Office PowerPoint</Application>
  <PresentationFormat>Presentación en pantalla (16:9)</PresentationFormat>
  <Paragraphs>11</Paragraphs>
  <Slides>45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4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287</cp:revision>
  <dcterms:created xsi:type="dcterms:W3CDTF">2018-05-07T19:28:05Z</dcterms:created>
  <dcterms:modified xsi:type="dcterms:W3CDTF">2018-05-10T14:21:16Z</dcterms:modified>
</cp:coreProperties>
</file>