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74" r:id="rId4"/>
    <p:sldId id="272" r:id="rId5"/>
    <p:sldId id="273" r:id="rId6"/>
    <p:sldId id="278" r:id="rId7"/>
    <p:sldId id="279" r:id="rId8"/>
    <p:sldId id="280" r:id="rId9"/>
    <p:sldId id="257" r:id="rId10"/>
    <p:sldId id="282" r:id="rId11"/>
    <p:sldId id="281" r:id="rId12"/>
    <p:sldId id="259" r:id="rId13"/>
    <p:sldId id="258" r:id="rId14"/>
    <p:sldId id="260" r:id="rId15"/>
    <p:sldId id="283" r:id="rId16"/>
    <p:sldId id="261" r:id="rId17"/>
    <p:sldId id="284" r:id="rId18"/>
    <p:sldId id="285" r:id="rId19"/>
    <p:sldId id="262" r:id="rId20"/>
    <p:sldId id="286" r:id="rId21"/>
    <p:sldId id="287" r:id="rId22"/>
    <p:sldId id="288" r:id="rId23"/>
    <p:sldId id="289" r:id="rId24"/>
    <p:sldId id="264" r:id="rId25"/>
    <p:sldId id="276" r:id="rId26"/>
    <p:sldId id="265" r:id="rId27"/>
    <p:sldId id="290" r:id="rId28"/>
    <p:sldId id="266" r:id="rId29"/>
    <p:sldId id="292" r:id="rId30"/>
    <p:sldId id="267" r:id="rId31"/>
    <p:sldId id="293" r:id="rId32"/>
    <p:sldId id="268" r:id="rId33"/>
    <p:sldId id="294" r:id="rId34"/>
    <p:sldId id="269" r:id="rId35"/>
    <p:sldId id="270" r:id="rId36"/>
    <p:sldId id="271" r:id="rId37"/>
    <p:sldId id="295" r:id="rId38"/>
    <p:sldId id="291" r:id="rId39"/>
    <p:sldId id="296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fZr/gER9XfVjWnVxWuSXQ==" hashData="GXTIhOWKundahd+hUWis4EmS//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285FF"/>
    <a:srgbClr val="BE7DFF"/>
    <a:srgbClr val="CABED8"/>
    <a:srgbClr val="A74FFF"/>
    <a:srgbClr val="9933FF"/>
    <a:srgbClr val="B66DFF"/>
    <a:srgbClr val="CC00FF"/>
    <a:srgbClr val="00FFFF"/>
    <a:srgbClr val="10478A"/>
    <a:srgbClr val="43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94" autoAdjust="0"/>
  </p:normalViewPr>
  <p:slideViewPr>
    <p:cSldViewPr>
      <p:cViewPr varScale="1">
        <p:scale>
          <a:sx n="58" d="100"/>
          <a:sy n="58" d="100"/>
        </p:scale>
        <p:origin x="-96" y="-1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43C5B-7050-41BF-BF18-398DAA7B94CA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AEDE-4A4B-437D-BFF6-916A46EE55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57C43C5B-7050-41BF-BF18-398DAA7B94CA}" type="datetimeFigureOut">
              <a:rPr lang="es-ES" smtClean="0"/>
              <a:pPr/>
              <a:t>22/04/2017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00CAAEDE-4A4B-437D-BFF6-916A46EE553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Carta a una Mujer muy especial  Tu\Imágenes\MR_Vintage Letters+764144a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611560" y="332656"/>
            <a:ext cx="4680520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4800" b="1" dirty="0" smtClean="0">
                <a:ln>
                  <a:solidFill>
                    <a:srgbClr val="B1614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Carta a una </a:t>
            </a:r>
          </a:p>
          <a:p>
            <a:pPr algn="ctr"/>
            <a:r>
              <a:rPr lang="es-ES" sz="4800" b="1" dirty="0" smtClean="0">
                <a:ln>
                  <a:solidFill>
                    <a:srgbClr val="B1614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Mujer </a:t>
            </a:r>
          </a:p>
          <a:p>
            <a:pPr algn="ctr"/>
            <a:r>
              <a:rPr lang="es-ES" sz="4800" b="1" dirty="0" smtClean="0">
                <a:ln>
                  <a:solidFill>
                    <a:srgbClr val="B1614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Muy Especial  </a:t>
            </a:r>
          </a:p>
          <a:p>
            <a:pPr algn="ctr"/>
            <a:r>
              <a:rPr lang="es-ES" sz="8000" b="1" dirty="0" smtClean="0">
                <a:ln>
                  <a:solidFill>
                    <a:srgbClr val="B1614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Tu</a:t>
            </a:r>
            <a:endParaRPr lang="es-ES" sz="8000" b="1" dirty="0">
              <a:ln>
                <a:solidFill>
                  <a:srgbClr val="B1614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Estrella de 6 puntas"/>
          <p:cNvSpPr/>
          <p:nvPr/>
        </p:nvSpPr>
        <p:spPr>
          <a:xfrm>
            <a:off x="1331640" y="0"/>
            <a:ext cx="6480720" cy="6858000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A560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>
            <a:off x="1655676" y="314689"/>
            <a:ext cx="5832648" cy="6156614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A560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>
            <a:off x="1979712" y="701386"/>
            <a:ext cx="5184576" cy="5455228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A560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488">
    <p:sndAc>
      <p:stSnd loop="1">
        <p:snd r:embed="rId2" name="Carta a una mujer muy especial T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3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Nueva carpeta\PPS DE CREACION PROPIA - EXCLUSIVOS\- Carta a una Mujer muy especial  Tu\Imágenes\MR_Easter Still Li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3068960"/>
            <a:ext cx="374441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Querida </a:t>
            </a:r>
            <a:r>
              <a:rPr lang="es-ES" sz="3200" b="1" dirty="0" smtClean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mujer valiente</a:t>
            </a:r>
            <a:r>
              <a:rPr lang="es-ES" sz="3200" b="1" dirty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... </a:t>
            </a:r>
            <a:endParaRPr lang="es-ES" sz="3200" b="1" dirty="0" smtClean="0">
              <a:ln w="3175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Recibe estas </a:t>
            </a:r>
            <a:r>
              <a:rPr lang="es-ES" sz="3200" b="1" dirty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</a:t>
            </a:r>
            <a:r>
              <a:rPr lang="es-ES" sz="3200" b="1" dirty="0" smtClean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lores </a:t>
            </a:r>
            <a:r>
              <a:rPr lang="es-ES" sz="3200" b="1" dirty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</a:t>
            </a:r>
            <a:r>
              <a:rPr lang="es-ES" sz="3200" b="1" dirty="0" smtClean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echas </a:t>
            </a:r>
            <a:r>
              <a:rPr lang="es-ES" sz="3200" b="1" dirty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ln w="3175"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arta</a:t>
            </a:r>
            <a:endParaRPr lang="es-ES" sz="3200" b="1" dirty="0">
              <a:ln w="3175">
                <a:noFill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013176"/>
            <a:ext cx="9144000" cy="18448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429000"/>
            <a:ext cx="9144000" cy="15841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844824"/>
            <a:ext cx="9144000" cy="15841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18448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499992" y="2132856"/>
            <a:ext cx="3851920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carta está dedicada a todas las mujeres que pueden no ser conscientes de todo su valor.</a:t>
            </a:r>
            <a:endParaRPr lang="es-ES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arta a una Mujer muy especial  Tu\Imágenes\672869489ddcb5ea37ce867744fa6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69"/>
            <a:ext cx="9144000" cy="687226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2564904"/>
            <a:ext cx="4572000" cy="206210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Hoy quiero reconocerte toda la fuerza, belleza e importancia que tienes para mí; cualidades que te hacen ser la mujer única que eres. </a:t>
            </a:r>
            <a:endParaRPr lang="es-ES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arta a una Mujer muy especial  Tu\Imágenes\ARMAZEM_0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764704"/>
            <a:ext cx="2736304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cuando digo belleza no sólo me refiero a tu aspecto, sino también a tu carácter. </a:t>
            </a:r>
            <a:endParaRPr lang="es-ES" sz="3200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Carta a una Mujer muy especial  Tu\Imágenes\1 (2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Carta a una Mujer muy especial  Tu\Imágenes\1 (23)+MR_Natal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043608" y="1268760"/>
            <a:ext cx="312777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Querida mujer valiente</a:t>
            </a:r>
            <a:endParaRPr lang="es-ES" sz="32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3608" y="1988840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¿Sabes que hoy estás radiante?</a:t>
            </a:r>
            <a:endParaRPr lang="es-ES" sz="32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80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Nueva carpeta\PPS DE CREACION PROPIA - EXCLUSIVOS\- Carta a una Mujer muy especial  Tu\Imágenes\e4YL-2Zh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4941168"/>
            <a:ext cx="277031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¿Puedes ver tu luz?</a:t>
            </a:r>
            <a:endParaRPr lang="es-ES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B95B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0CB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ADAF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5" grpId="0" animBg="1"/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B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Carta a una Mujer muy especial  Tu\Imágenes\8 - 8fafbb49+49X58PICGSh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6700" cy="6888163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Carta a una Mujer muy especial  Tu\Imágenes\8fafbb49+49X58PICGSh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688816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907704" y="404664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¿Eres consciente de tu esplendor?</a:t>
            </a:r>
            <a:endParaRPr lang="es-ES" sz="3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39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Carta a una Mujer muy especial  Tu\Imágenes\cropped-wond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5157192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ln>
                  <a:solidFill>
                    <a:srgbClr val="035D4E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</a:t>
            </a:r>
            <a:r>
              <a:rPr lang="es-ES" sz="3200" b="1" dirty="0" smtClean="0">
                <a:ln>
                  <a:solidFill>
                    <a:srgbClr val="035D4E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</a:t>
            </a:r>
            <a:r>
              <a:rPr lang="es-ES" sz="3200" b="1" dirty="0" smtClean="0">
                <a:ln>
                  <a:solidFill>
                    <a:srgbClr val="035D4E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hay de tu lugar en el </a:t>
            </a:r>
            <a:r>
              <a:rPr lang="es-ES" sz="3200" b="1" dirty="0" smtClean="0">
                <a:ln>
                  <a:solidFill>
                    <a:srgbClr val="035D4E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mundo?</a:t>
            </a:r>
            <a:endParaRPr lang="es-ES" sz="3200" b="1" dirty="0">
              <a:ln>
                <a:solidFill>
                  <a:srgbClr val="035D4E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33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A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Carta a una Mujer muy especial  Tu\Imágenes\TubeNP-756+11013465_890630864336294_4821778377260087583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23928" y="764704"/>
            <a:ext cx="244827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effectLst>
                  <a:glow rad="63500">
                    <a:srgbClr val="0F0F5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¿Puedes ver lo grande que es?</a:t>
            </a:r>
            <a:endParaRPr lang="es-ES" sz="3200" b="1" dirty="0">
              <a:solidFill>
                <a:srgbClr val="00FFFF"/>
              </a:solidFill>
              <a:effectLst>
                <a:glow rad="63500">
                  <a:srgbClr val="0F0F5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59632" y="3356992"/>
            <a:ext cx="2545636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09FFFF"/>
                </a:solidFill>
                <a:effectLst>
                  <a:glow rad="63500">
                    <a:srgbClr val="0A2E5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¿Y lo importante que eres?</a:t>
            </a:r>
            <a:endParaRPr lang="es-ES" sz="3200" b="1" dirty="0">
              <a:solidFill>
                <a:srgbClr val="09FFFF"/>
              </a:solidFill>
              <a:effectLst>
                <a:glow rad="63500">
                  <a:srgbClr val="0A2E5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8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gradFill>
            <a:gsLst>
              <a:gs pos="0">
                <a:srgbClr val="075E6F"/>
              </a:gs>
              <a:gs pos="50000">
                <a:srgbClr val="BCF0FA"/>
              </a:gs>
              <a:gs pos="100000">
                <a:srgbClr val="0F808F"/>
              </a:gs>
            </a:gsLst>
            <a:lin ang="5400000" scaled="0"/>
          </a:gra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Carta a una Mujer muy especial  Tu\Imágenes\11 - rosa-solitari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D:\Nueva carpeta\PPS DE CREACION PROPIA - EXCLUSIVOS\- Carta a una Mujer muy especial  Tu\Imágenes\MR_Lady Blossom+rosa solitari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3524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2276872"/>
            <a:ext cx="2880320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F6D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¿Sabes que tus encantos son únicos?</a:t>
            </a:r>
            <a:endParaRPr lang="es-ES" sz="3200" b="1" dirty="0">
              <a:solidFill>
                <a:srgbClr val="FF6D7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99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arta a una Mujer muy especial  Tu\Imágenes\mothers-day-gif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76672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3A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¿Y que ocupas un lugar irreemplazable en la vida de los tuyos?</a:t>
            </a:r>
            <a:endParaRPr lang="es-ES" sz="3200" b="1" dirty="0">
              <a:solidFill>
                <a:srgbClr val="3A3F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Ordenar"/>
          <p:cNvSpPr/>
          <p:nvPr/>
        </p:nvSpPr>
        <p:spPr>
          <a:xfrm rot="16200000">
            <a:off x="1205880" y="1215008"/>
            <a:ext cx="2160240" cy="4572000"/>
          </a:xfrm>
          <a:prstGeom prst="flowChartSort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rdenar"/>
          <p:cNvSpPr/>
          <p:nvPr/>
        </p:nvSpPr>
        <p:spPr>
          <a:xfrm rot="16200000">
            <a:off x="5813884" y="1179004"/>
            <a:ext cx="2088232" cy="4572000"/>
          </a:xfrm>
          <a:prstGeom prst="flowChartSort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rdenar"/>
          <p:cNvSpPr/>
          <p:nvPr/>
        </p:nvSpPr>
        <p:spPr>
          <a:xfrm>
            <a:off x="3419872" y="0"/>
            <a:ext cx="2232248" cy="3429000"/>
          </a:xfrm>
          <a:prstGeom prst="flowChartSort">
            <a:avLst/>
          </a:prstGeom>
          <a:blipFill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rdenar"/>
          <p:cNvSpPr/>
          <p:nvPr/>
        </p:nvSpPr>
        <p:spPr>
          <a:xfrm>
            <a:off x="3491880" y="3429000"/>
            <a:ext cx="2160240" cy="3429000"/>
          </a:xfrm>
          <a:prstGeom prst="flowChartSort">
            <a:avLst/>
          </a:prstGeom>
          <a:blipFill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rdenar"/>
          <p:cNvSpPr/>
          <p:nvPr/>
        </p:nvSpPr>
        <p:spPr>
          <a:xfrm rot="2696477">
            <a:off x="4901338" y="-61982"/>
            <a:ext cx="2204000" cy="4086732"/>
          </a:xfrm>
          <a:prstGeom prst="flowChartSort">
            <a:avLst/>
          </a:prstGeom>
          <a:blipFill>
            <a:blip r:embed="rId7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rdenar"/>
          <p:cNvSpPr/>
          <p:nvPr/>
        </p:nvSpPr>
        <p:spPr>
          <a:xfrm rot="7948391">
            <a:off x="5144055" y="2823693"/>
            <a:ext cx="2071798" cy="4086732"/>
          </a:xfrm>
          <a:prstGeom prst="flowChartSort">
            <a:avLst/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rdenar"/>
          <p:cNvSpPr/>
          <p:nvPr/>
        </p:nvSpPr>
        <p:spPr>
          <a:xfrm rot="18965549">
            <a:off x="1943124" y="-96475"/>
            <a:ext cx="2248237" cy="4165756"/>
          </a:xfrm>
          <a:prstGeom prst="flowChartSort">
            <a:avLst/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rdenar"/>
          <p:cNvSpPr/>
          <p:nvPr/>
        </p:nvSpPr>
        <p:spPr>
          <a:xfrm rot="13520164">
            <a:off x="1939685" y="2960229"/>
            <a:ext cx="2212195" cy="4027365"/>
          </a:xfrm>
          <a:prstGeom prst="flowChartSort">
            <a:avLst/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0C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D:\Nueva carpeta\PPS DE CREACION PROPIA - EXCLUSIVOS\- Carta a una Mujer muy especial  Tu\Imágenes\TeYq-4J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476672"/>
            <a:ext cx="3312368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09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¿Sabes que iluminas el mundo con tu sonrisa? </a:t>
            </a:r>
            <a:endParaRPr lang="es-ES" sz="3200" b="1" dirty="0">
              <a:solidFill>
                <a:srgbClr val="09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5D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577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D:\Nueva carpeta\PPS DE CREACION PROPIA - EXCLUSIVOS\- Carta a una Mujer muy especial  Tu\Imágenes\3986241+1174716_13901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2148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580112" y="548680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¿Y que tu compañía es lo más preciado?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4" grpId="0" animBg="1"/>
      <p:bldP spid="5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75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Nueva carpeta\PPS DE CREACION PROPIA - EXCLUSIVOS\- Carta a una Mujer muy especial  Tu\Imágenes\1oUAE-2gT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139952" y="5157192"/>
            <a:ext cx="183255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800" b="1" dirty="0" smtClean="0">
                <a:solidFill>
                  <a:srgbClr val="FF3399"/>
                </a:solidFill>
                <a:effectLst>
                  <a:glow rad="63500">
                    <a:schemeClr val="tx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preciosa:</a:t>
            </a:r>
            <a:endParaRPr lang="es-ES" sz="2800" b="1" dirty="0">
              <a:solidFill>
                <a:srgbClr val="FF3399"/>
              </a:solidFill>
              <a:effectLst>
                <a:glow rad="63500">
                  <a:schemeClr val="tx1">
                    <a:lumMod val="65000"/>
                    <a:lumOff val="3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Carta a una Mujer muy especial  Tu\Imágenes\MR_Spring Godd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1052736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FF99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Tus curvas son maravillosas</a:t>
            </a:r>
            <a:endParaRPr lang="es-ES" sz="3200" b="1" dirty="0">
              <a:ln>
                <a:solidFill>
                  <a:srgbClr val="FFFF99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B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Carta a una Mujer muy especial  Tu\Imágenes\a48575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764704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8968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tus lunares son constelaciones en el cielo.</a:t>
            </a:r>
            <a:endParaRPr lang="es-ES" sz="3200" b="1" dirty="0">
              <a:solidFill>
                <a:srgbClr val="8968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solidFill>
            <a:srgbClr val="AC8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Carta a una Mujer muy especial  Tu\Imágenes\18 - MR_Waterfall Wo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292080" y="1052736"/>
            <a:ext cx="282641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b="1" dirty="0" smtClean="0"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tan especial ….</a:t>
            </a:r>
            <a:endParaRPr lang="es-ES" sz="3200" b="1" dirty="0">
              <a:solidFill>
                <a:schemeClr val="accent3">
                  <a:lumMod val="75000"/>
                </a:schemeClr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65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D:\Nueva carpeta\PPS DE CREACION PROPIA - EXCLUSIVOS\- Carta a una Mujer muy especial  Tu\Imágenes\10014076_640335869365796_1907200482_o+0_5b44f_a854c938_X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75856" y="2132856"/>
            <a:ext cx="2520280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ABFF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tu manera de reír y llorar</a:t>
            </a:r>
            <a:endParaRPr lang="es-ES" sz="3200" b="1" dirty="0">
              <a:solidFill>
                <a:srgbClr val="ABFF5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8D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Carta a una Mujer muy especial  Tu\Imágenes\bolezn-alcgeym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5085184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la manera en que te preocupas por los demás </a:t>
            </a:r>
            <a:endParaRPr lang="es-ES" sz="3200" b="1" dirty="0">
              <a:solidFill>
                <a:srgbClr val="F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8B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2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Carta a una Mujer muy especial  Tu\Imágenes\21 - 5fc8db81452b821618291c4b1cc40858 dob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6863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5085184"/>
            <a:ext cx="296747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Tu energía es contagiosa</a:t>
            </a:r>
            <a:endParaRPr lang="es-E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Nueva carpeta\PPS DE CREACION PROPIA - EXCLUSIVOS\- Carta a una Mujer muy especial  Tu\Imágenes\217470_1705050910953_1378436637_31589696_152542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4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548680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9706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el combustible para el motor del mundo</a:t>
            </a:r>
            <a:endParaRPr lang="es-ES" sz="3200" b="1" dirty="0">
              <a:solidFill>
                <a:srgbClr val="9706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386" name="Picture 2" descr="D:\Nueva carpeta\PPS DE CREACION PROPIA - EXCLUSIVOS\- Carta a una Mujer muy especial  Tu\Imágenes\shutterstock_107582456.jpg_2960269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Carta a una Mujer muy especial  Tu\Imágenes\23 - shutterstock_107582456.jpg_2960269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908720"/>
            <a:ext cx="259077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Inteligente</a:t>
            </a:r>
            <a:endParaRPr lang="es-ES" sz="32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3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44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Carta a una Mujer muy especial  Tu\Imágenes\24 - iJTP-2fsli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42" name="Picture 18" descr="D:\Nueva carpeta\PPS DE CREACION PROPIA - EXCLUSIVOS\- Carta a una Mujer muy especial  Tu\Imágenes\iJTP-2f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6444208" y="908720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Tu sabiduría es  un lenguaje secreto</a:t>
            </a:r>
            <a:endParaRPr lang="es-ES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0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44E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D:\Nueva carpeta\PPS DE CREACION PROPIA - EXCLUSIVOS\- Carta a una Mujer muy especial  Tu\Imágenes\Thailand-woman-smart-elega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4077072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F0066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historia de tu vida es una obra de arte</a:t>
            </a:r>
            <a:endParaRPr lang="es-ES" sz="3200" b="1" dirty="0">
              <a:solidFill>
                <a:srgbClr val="FF0066"/>
              </a:solidFill>
              <a:effectLst>
                <a:glow rad="63500">
                  <a:schemeClr val="tx1">
                    <a:lumMod val="75000"/>
                    <a:lumOff val="2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49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arta a una Mujer muy especial  Tu\Imágenes\f28bede6judina195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66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03648" y="1412776"/>
            <a:ext cx="2520280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edición especial de mi libro favorito:</a:t>
            </a:r>
          </a:p>
          <a:p>
            <a:pPr algn="ctr"/>
            <a:r>
              <a:rPr lang="es-ES" sz="3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Impredecible y fascinante</a:t>
            </a:r>
            <a:endParaRPr lang="es-ES" sz="3200" b="1" dirty="0">
              <a:solidFill>
                <a:srgbClr val="482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C696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C696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8156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8156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6F3D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6F3D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  <p:bldP spid="9" grpId="0" animBg="1"/>
      <p:bldP spid="10" grpId="0" animBg="1"/>
      <p:bldP spid="7" grpId="0" animBg="1"/>
      <p:bldP spid="8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D6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arta a una Mujer muy especial  Tu\Imágenes\Flowering_trees_Blonde_4779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9050"/>
            <a:ext cx="9150350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1340768"/>
            <a:ext cx="172515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fuerte</a:t>
            </a:r>
            <a:endParaRPr lang="es-E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 flipV="1">
            <a:off x="0" y="0"/>
            <a:ext cx="4572000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4572000" y="0"/>
            <a:ext cx="4572000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Carta a una Mujer muy especial  Tu\Imágenes\16174622_1087784841366656_448994363985451907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5123" name="Picture 3" descr="D:\Nueva carpeta\PPS DE CREACION PROPIA - EXCLUSIVOS\- Carta a una Mujer muy especial  Tu\Imágenes\16174622_1087784841366656_4489943639854519075_n+45959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9512" y="4653136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Incluso en medio de la oscuridad sabes guiar a los de tu alrededor</a:t>
            </a:r>
            <a:endParaRPr lang="es-ES" sz="3200" b="1" dirty="0">
              <a:solidFill>
                <a:srgbClr val="FFFF00"/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6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D:\Nueva carpeta\PPS DE CREACION PROPIA - EXCLUSIVOS\- Carta a una Mujer muy especial  Tu\Imágenes\29 - 13+Femme-Misted-863-Azal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48762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332656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4E1F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te compares con nadie …</a:t>
            </a:r>
            <a:endParaRPr lang="es-ES" sz="3200" b="1" dirty="0">
              <a:solidFill>
                <a:srgbClr val="4E1FD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95F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B3B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E1F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5" grpId="0" animBg="1"/>
      <p:bldP spid="4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22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arta a una Mujer muy especial  Tu\Imágenes\30 - 1gfJQ-2uV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75656" y="3356992"/>
            <a:ext cx="208823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FFC0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Porque nadie está a tu nivel</a:t>
            </a:r>
            <a:endParaRPr lang="es-ES" sz="3200" b="1" dirty="0">
              <a:solidFill>
                <a:srgbClr val="FFC000"/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arta a una Mujer muy especial  Tu\Imágenes\!cid_026d01cc6d6d$9d437b50$837ffea9@celiap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908720"/>
            <a:ext cx="354135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b="1" dirty="0" smtClean="0">
                <a:solidFill>
                  <a:srgbClr val="D7AE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Sé que nunca te rendirás</a:t>
            </a:r>
            <a:endParaRPr lang="es-ES" sz="3200" b="1" dirty="0">
              <a:solidFill>
                <a:srgbClr val="D7AE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C9B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Mis Imágenes\mujer\4 - top_desafio1plugin+10442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5229200"/>
            <a:ext cx="3240359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6F574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 si lo hicieses, </a:t>
            </a:r>
          </a:p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6F574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nunca te lo permitiría</a:t>
            </a:r>
            <a:endParaRPr lang="es-ES" sz="32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glow rad="63500">
                  <a:srgbClr val="6F574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rgbClr val="99663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rgbClr val="99663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solidFill>
            <a:srgbClr val="99663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solidFill>
            <a:srgbClr val="99663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996633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arta a una Mujer muy especial  Tu\Imágenes\14666270_1787497924799182_6747344146847547605_n+9ff0f1c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836712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Cuando sientas que caes, piensa que ya te levantaste otras muchas veces</a:t>
            </a:r>
            <a:endParaRPr lang="es-ES" sz="3200" b="1" dirty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146" name="Picture 2" descr="D:\Nueva carpeta\PPS DE CREACION PROPIA - EXCLUSIVOS\- Carta a una Mujer muy especial  Tu\Imágenes\33 - 14666270_1787497924799182_674734414684754760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D:\Nueva carpeta\PPS DE CREACION PROPIA - EXCLUSIVOS\- Carta a una Mujer muy especial  Tu\Imágenes\33 - 14666270_1787497924799182_674734414684754760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E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Nueva carpeta\PPS DE CREACION PROPIA - EXCLUSIVOS\- Carta a una Mujer muy especial  Tu\Imágenes\34 - lago_en_jardin___maravilloso-1024x768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669"/>
            <a:ext cx="9144000" cy="6863669"/>
          </a:xfrm>
          <a:prstGeom prst="rect">
            <a:avLst/>
          </a:prstGeom>
          <a:noFill/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9148763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9513" y="260648"/>
            <a:ext cx="3888432" cy="9064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>
              <a:lnSpc>
                <a:spcPts val="3100"/>
              </a:lnSpc>
            </a:pPr>
            <a:r>
              <a:rPr lang="es-ES" sz="3200" b="1" dirty="0" smtClean="0">
                <a:solidFill>
                  <a:srgbClr val="00FFFF"/>
                </a:solidFill>
                <a:effectLst>
                  <a:glow rad="63500">
                    <a:srgbClr val="196ED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Porque eres una mujer única e irreemplazable</a:t>
            </a:r>
            <a:endParaRPr lang="es-ES" sz="3200" b="1" dirty="0">
              <a:solidFill>
                <a:srgbClr val="00FFFF"/>
              </a:solidFill>
              <a:effectLst>
                <a:glow rad="63500">
                  <a:srgbClr val="196ED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9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arta a una Mujer muy especial  Tu\Imágenes\Brunette_girl_Face_Glance_51750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636912"/>
            <a:ext cx="2880320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effectLst>
                  <a:glow rad="63500">
                    <a:srgbClr val="10478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debes estar tan orgullosa de ti misma</a:t>
            </a:r>
            <a:endParaRPr lang="es-ES" sz="3200" b="1" dirty="0">
              <a:solidFill>
                <a:srgbClr val="00FFFF"/>
              </a:solidFill>
              <a:effectLst>
                <a:glow rad="63500">
                  <a:srgbClr val="10478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6" name="13 Grupo"/>
          <p:cNvGrpSpPr/>
          <p:nvPr/>
        </p:nvGrpSpPr>
        <p:grpSpPr>
          <a:xfrm flipV="1">
            <a:off x="4572000" y="0"/>
            <a:ext cx="4572000" cy="68580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13" name="13 Grupo"/>
          <p:cNvGrpSpPr/>
          <p:nvPr/>
        </p:nvGrpSpPr>
        <p:grpSpPr>
          <a:xfrm flipH="1" flipV="1">
            <a:off x="0" y="0"/>
            <a:ext cx="4572000" cy="68580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14" name="1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5" name="1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12" grpId="0" animBg="1"/>
      <p:bldP spid="12" grpId="1" animBg="1"/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679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Nueva carpeta\PPS DE CREACION PROPIA - EXCLUSIVOS\- Carta a una Mujer muy especial  Tu\Imágenes\36 - rodrigo-lombardi-e-nanda-costa-em-salve-jorge-1351536526488_1024x768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Carta a una Mujer muy especial  Tu\Imágenes\36 - rodrigo-lombardi-e-nanda-costa-em-salve-jorge-1351536526488_1024x768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099" name="Picture 3" descr="D:\Nueva carpeta\PPS DE CREACION PROPIA - EXCLUSIVOS\- Carta a una Mujer muy especial  Tu\Imágenes\rodrigo-lombardi-e-nanda-costa-em-salve-jorge-1351536526488_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148064" y="764704"/>
            <a:ext cx="283763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¡Como lo estoy yo!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6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D:\Nueva carpeta\PPS DE CREACION PROPIA - EXCLUSIVOS\- Carta a una Mujer muy especial  Tu\Imágenes\MR_Hyacinth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6870700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467544" y="3573016"/>
            <a:ext cx="153118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Abril 2017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23528" y="4509120"/>
            <a:ext cx="3190297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</a:t>
            </a:r>
          </a:p>
          <a:p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Andre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Rieu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Te Amo y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Manuel Carrasco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Mujer de las mil batallas</a:t>
            </a:r>
          </a:p>
        </p:txBody>
      </p:sp>
      <p:grpSp>
        <p:nvGrpSpPr>
          <p:cNvPr id="13" name="12 Grupo"/>
          <p:cNvGrpSpPr/>
          <p:nvPr/>
        </p:nvGrpSpPr>
        <p:grpSpPr>
          <a:xfrm>
            <a:off x="7143767" y="4725144"/>
            <a:ext cx="1477015" cy="1829817"/>
            <a:chOff x="7143767" y="4725144"/>
            <a:chExt cx="1477015" cy="1829817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143767" y="4725144"/>
              <a:ext cx="1477015" cy="15169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1 Rectángulo"/>
            <p:cNvSpPr/>
            <p:nvPr/>
          </p:nvSpPr>
          <p:spPr>
            <a:xfrm>
              <a:off x="7236296" y="6093296"/>
              <a:ext cx="13324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2400" b="1" dirty="0" smtClean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24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8" name="7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043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453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362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814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BE7DFF"/>
              </a:gs>
              <a:gs pos="50000">
                <a:srgbClr val="CABED8"/>
              </a:gs>
              <a:gs pos="100000">
                <a:srgbClr val="C285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8" grpId="0" animBg="1"/>
      <p:bldP spid="7" grpId="0" animBg="1"/>
      <p:bldP spid="6" grpId="0" animBg="1"/>
      <p:bldP spid="5" grpId="0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3231</TotalTime>
  <Words>333</Words>
  <Application>Microsoft Office PowerPoint</Application>
  <PresentationFormat>Presentación en pantalla (4:3)</PresentationFormat>
  <Paragraphs>53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302</cp:revision>
  <dcterms:created xsi:type="dcterms:W3CDTF">2017-04-08T21:36:45Z</dcterms:created>
  <dcterms:modified xsi:type="dcterms:W3CDTF">2017-04-22T16:11:22Z</dcterms:modified>
</cp:coreProperties>
</file>