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7" r:id="rId3"/>
    <p:sldId id="260" r:id="rId4"/>
    <p:sldId id="290" r:id="rId5"/>
    <p:sldId id="257" r:id="rId6"/>
    <p:sldId id="270" r:id="rId7"/>
    <p:sldId id="294" r:id="rId8"/>
    <p:sldId id="258" r:id="rId9"/>
    <p:sldId id="261" r:id="rId10"/>
    <p:sldId id="292" r:id="rId11"/>
    <p:sldId id="275" r:id="rId12"/>
    <p:sldId id="259" r:id="rId13"/>
    <p:sldId id="293" r:id="rId14"/>
    <p:sldId id="263" r:id="rId15"/>
    <p:sldId id="264" r:id="rId16"/>
    <p:sldId id="297" r:id="rId17"/>
    <p:sldId id="265" r:id="rId18"/>
    <p:sldId id="269" r:id="rId19"/>
    <p:sldId id="296" r:id="rId20"/>
    <p:sldId id="262" r:id="rId21"/>
    <p:sldId id="267" r:id="rId22"/>
    <p:sldId id="295" r:id="rId23"/>
    <p:sldId id="284" r:id="rId24"/>
    <p:sldId id="274" r:id="rId25"/>
    <p:sldId id="291" r:id="rId26"/>
    <p:sldId id="271" r:id="rId27"/>
    <p:sldId id="273" r:id="rId28"/>
    <p:sldId id="298" r:id="rId29"/>
    <p:sldId id="283" r:id="rId30"/>
    <p:sldId id="289" r:id="rId31"/>
    <p:sldId id="299" r:id="rId32"/>
    <p:sldId id="288" r:id="rId33"/>
    <p:sldId id="281" r:id="rId34"/>
    <p:sldId id="300" r:id="rId3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0LOvtOVSgSb0BaDJTpW/w" hashData="315RkfiXywTP24DVhb9TNeRbPl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4365"/>
    <a:srgbClr val="666699"/>
    <a:srgbClr val="7154AC"/>
    <a:srgbClr val="663300"/>
    <a:srgbClr val="993366"/>
    <a:srgbClr val="926636"/>
    <a:srgbClr val="DBD1C3"/>
    <a:srgbClr val="E1D0BD"/>
    <a:srgbClr val="E6D6B8"/>
    <a:srgbClr val="EEDCB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35A67-193C-483E-BE05-C84B7D11BC47}" type="datetimeFigureOut">
              <a:rPr lang="es-PE" smtClean="0"/>
              <a:pPr/>
              <a:t>19/04/2021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E929F-D56B-49F3-A7DB-F27CCE1F23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F3DA9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54291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humb-1920-54291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70" name="Picture 2" descr="Tube visage femme png 9 » PNG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42908" y="0"/>
            <a:ext cx="3492196" cy="4286263"/>
          </a:xfrm>
          <a:prstGeom prst="rect">
            <a:avLst/>
          </a:prstGeom>
          <a:noFill/>
        </p:spPr>
      </p:pic>
      <p:pic>
        <p:nvPicPr>
          <p:cNvPr id="7" name="6 Imagen" descr="cooltext38191079326073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1842" y="2643188"/>
            <a:ext cx="2980303" cy="1071570"/>
          </a:xfrm>
          <a:prstGeom prst="rect">
            <a:avLst/>
          </a:prstGeom>
        </p:spPr>
      </p:pic>
      <p:pic>
        <p:nvPicPr>
          <p:cNvPr id="8" name="7 Imagen" descr="cooltext381910771882288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7422" y="3500444"/>
            <a:ext cx="3406293" cy="1060237"/>
          </a:xfrm>
          <a:prstGeom prst="rect">
            <a:avLst/>
          </a:prstGeom>
        </p:spPr>
      </p:pic>
      <p:pic>
        <p:nvPicPr>
          <p:cNvPr id="9" name="8 Imagen" descr="cooltext381910922803913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0" y="4408731"/>
            <a:ext cx="2285984" cy="408196"/>
          </a:xfrm>
          <a:prstGeom prst="rect">
            <a:avLst/>
          </a:prstGeom>
        </p:spPr>
      </p:pic>
      <p:pic>
        <p:nvPicPr>
          <p:cNvPr id="10" name="9 Imagen" descr="thumb-1920-54291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3000">
    <p:sndAc>
      <p:stSnd loop="1">
        <p:snd r:embed="rId2" name="Horizon_Of_Hope_-_Ernesto_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52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334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DCB9">
                  <a:shade val="67500"/>
                  <a:satMod val="115000"/>
                </a:srgbClr>
              </a:gs>
              <a:gs pos="100000">
                <a:srgbClr val="FFDCB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500048"/>
            <a:ext cx="3643338" cy="430030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coration-clipart-cute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75791">
            <a:off x="191006" y="-231021"/>
            <a:ext cx="2989656" cy="5552846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3071802" y="642924"/>
            <a:ext cx="5500726" cy="4071966"/>
          </a:xfrm>
          <a:prstGeom prst="frame">
            <a:avLst>
              <a:gd name="adj1" fmla="val 3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14678" y="785800"/>
            <a:ext cx="5214974" cy="37862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b="1" i="1" dirty="0" smtClean="0">
                <a:solidFill>
                  <a:schemeClr val="accent4">
                    <a:lumMod val="50000"/>
                  </a:schemeClr>
                </a:solidFill>
              </a:rPr>
              <a:t>En esta época todos hablan de calidad de  productos, de  calidad de procesos, calidad de servicios, calidad de  sistemas. </a:t>
            </a:r>
          </a:p>
          <a:p>
            <a:pPr algn="ctr"/>
            <a:r>
              <a:rPr lang="es-PE" b="1" i="1" dirty="0" smtClean="0">
                <a:solidFill>
                  <a:schemeClr val="accent4">
                    <a:lumMod val="50000"/>
                  </a:schemeClr>
                </a:solidFill>
              </a:rPr>
              <a:t>Muy poca gente habla de calidad humana, calidad de vida y sin ella, todo lo demás es apariencia, </a:t>
            </a:r>
          </a:p>
          <a:p>
            <a:pPr algn="ctr"/>
            <a:r>
              <a:rPr lang="es-PE" b="1" i="1" dirty="0" smtClean="0">
                <a:solidFill>
                  <a:schemeClr val="accent4">
                    <a:lumMod val="50000"/>
                  </a:schemeClr>
                </a:solidFill>
              </a:rPr>
              <a:t>sin fundamento</a:t>
            </a:r>
          </a:p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95719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1017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image_0980383_20201028_ob_fe720b_a54296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142908" y="714362"/>
            <a:ext cx="2928926" cy="4112983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A1400"/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972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65824A">
                  <a:shade val="67500"/>
                  <a:satMod val="115000"/>
                </a:srgbClr>
              </a:gs>
              <a:gs pos="100000">
                <a:srgbClr val="65824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285734"/>
            <a:ext cx="3596779" cy="44481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6636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8db02e5d87855376a790112693c0a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20" y="0"/>
            <a:ext cx="4286280" cy="5143500"/>
          </a:xfrm>
          <a:prstGeom prst="rect">
            <a:avLst/>
          </a:prstGeom>
        </p:spPr>
      </p:pic>
      <p:sp>
        <p:nvSpPr>
          <p:cNvPr id="4" name="3 Recortar rectángulo de esquina diagonal"/>
          <p:cNvSpPr/>
          <p:nvPr/>
        </p:nvSpPr>
        <p:spPr>
          <a:xfrm>
            <a:off x="285720" y="214296"/>
            <a:ext cx="4572032" cy="4714908"/>
          </a:xfrm>
          <a:prstGeom prst="snip2DiagRect">
            <a:avLst>
              <a:gd name="adj1" fmla="val 12469"/>
              <a:gd name="adj2" fmla="val 1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ortar rectángulo de esquina diagonal"/>
          <p:cNvSpPr/>
          <p:nvPr/>
        </p:nvSpPr>
        <p:spPr>
          <a:xfrm>
            <a:off x="428596" y="357172"/>
            <a:ext cx="4286280" cy="4357718"/>
          </a:xfrm>
          <a:prstGeom prst="snip2DiagRect">
            <a:avLst>
              <a:gd name="adj1" fmla="val 12469"/>
              <a:gd name="adj2" fmla="val 16667"/>
            </a:avLst>
          </a:prstGeom>
          <a:gradFill flip="none" rotWithShape="1">
            <a:gsLst>
              <a:gs pos="0">
                <a:srgbClr val="FFCCCC">
                  <a:shade val="30000"/>
                  <a:satMod val="115000"/>
                </a:srgb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b="1" i="1" dirty="0" smtClean="0">
                <a:solidFill>
                  <a:srgbClr val="663300"/>
                </a:solidFill>
              </a:rPr>
              <a:t>Hablar de calidad humana es cuidar nuestros vínculos con los demás. Necesitamos rehacer nuestros vínculos humanos</a:t>
            </a:r>
            <a:endParaRPr lang="es-PE" b="1" i="1" dirty="0">
              <a:solidFill>
                <a:srgbClr val="6633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1113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thumb-1920-1113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unnamed (2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266700"/>
            <a:ext cx="3548076" cy="48768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FFCC00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420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3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572132" y="0"/>
            <a:ext cx="35718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3366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fd7dccbaebc3c765a6abb3d6a7188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30604" cy="5143500"/>
          </a:xfrm>
          <a:prstGeom prst="rect">
            <a:avLst/>
          </a:prstGeom>
        </p:spPr>
      </p:pic>
      <p:sp>
        <p:nvSpPr>
          <p:cNvPr id="3" name="2 Documento"/>
          <p:cNvSpPr/>
          <p:nvPr/>
        </p:nvSpPr>
        <p:spPr>
          <a:xfrm flipH="1">
            <a:off x="3143240" y="285734"/>
            <a:ext cx="5715040" cy="3929090"/>
          </a:xfrm>
          <a:prstGeom prst="flowChartDocumen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Documento"/>
          <p:cNvSpPr/>
          <p:nvPr/>
        </p:nvSpPr>
        <p:spPr>
          <a:xfrm flipH="1">
            <a:off x="3286116" y="428610"/>
            <a:ext cx="5438812" cy="3652862"/>
          </a:xfrm>
          <a:prstGeom prst="flowChartDocument">
            <a:avLst/>
          </a:prstGeom>
          <a:gradFill flip="none" rotWithShape="1">
            <a:gsLst>
              <a:gs pos="0">
                <a:srgbClr val="993366"/>
              </a:gs>
              <a:gs pos="50000">
                <a:srgbClr val="FFD9EC">
                  <a:shade val="67500"/>
                  <a:satMod val="115000"/>
                </a:srgbClr>
              </a:gs>
              <a:gs pos="100000">
                <a:srgbClr val="FFD9E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b="1" i="1" dirty="0" smtClean="0">
                <a:solidFill>
                  <a:schemeClr val="tx1"/>
                </a:solidFill>
              </a:rPr>
              <a:t>De nada sirve trabajar de sol a sol en un lugar donde no tenemos amigos y llegar cansados a un hogar en el que nadie se interesa en saber cómo nos fue. </a:t>
            </a:r>
          </a:p>
          <a:p>
            <a:pPr algn="ctr"/>
            <a:r>
              <a:rPr lang="es-PE" b="1" i="1" dirty="0" smtClean="0">
                <a:solidFill>
                  <a:schemeClr val="tx1"/>
                </a:solidFill>
              </a:rPr>
              <a:t>¿Para qué trabajar tanto si nos sentimos solos?</a:t>
            </a:r>
            <a:endParaRPr lang="es-PE" b="1" dirty="0" smtClean="0">
              <a:solidFill>
                <a:schemeClr val="tx1"/>
              </a:solidFill>
            </a:endParaRPr>
          </a:p>
          <a:p>
            <a:pPr algn="ctr"/>
            <a:endParaRPr lang="es-PE" b="1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EE009F">
                <a:shade val="67500"/>
                <a:satMod val="115000"/>
              </a:srgbClr>
            </a:gs>
            <a:gs pos="100000">
              <a:srgbClr val="EE009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4362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5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524702" y="0"/>
            <a:ext cx="5404984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A1400"/>
            </a:gs>
            <a:gs pos="50000">
              <a:srgbClr val="CC00CC">
                <a:shade val="67500"/>
                <a:satMod val="115000"/>
              </a:srgbClr>
            </a:gs>
            <a:gs pos="100000">
              <a:srgbClr val="CC00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2748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unnamed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571486"/>
            <a:ext cx="3927325" cy="422435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coration-clipart-cute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75791">
            <a:off x="191006" y="-231021"/>
            <a:ext cx="2989656" cy="5552846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3071802" y="642924"/>
            <a:ext cx="5500726" cy="4071966"/>
          </a:xfrm>
          <a:prstGeom prst="frame">
            <a:avLst>
              <a:gd name="adj1" fmla="val 3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14678" y="785800"/>
            <a:ext cx="5214974" cy="37862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b="1" i="1" dirty="0" smtClean="0">
                <a:solidFill>
                  <a:srgbClr val="434365"/>
                </a:solidFill>
              </a:rPr>
              <a:t>Es triste leer un libro y no tener a alguien con quien comentarlo, es doloroso sentirse preocupado y no contar con una persona a quien abrirle el corazón</a:t>
            </a:r>
            <a:endParaRPr lang="es-PE" b="1" dirty="0">
              <a:solidFill>
                <a:srgbClr val="434365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1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1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497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A14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6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781637" y="0"/>
            <a:ext cx="3362363" cy="48768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0082"/>
            </a:gs>
            <a:gs pos="50000">
              <a:srgbClr val="FFCDE6">
                <a:shade val="67500"/>
                <a:satMod val="115000"/>
              </a:srgbClr>
            </a:gs>
            <a:gs pos="100000">
              <a:srgbClr val="FFCDE6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690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7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0"/>
            <a:ext cx="3782365" cy="471486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6636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8db02e5d87855376a790112693c0a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20" y="0"/>
            <a:ext cx="4286280" cy="5143500"/>
          </a:xfrm>
          <a:prstGeom prst="rect">
            <a:avLst/>
          </a:prstGeom>
        </p:spPr>
      </p:pic>
      <p:sp>
        <p:nvSpPr>
          <p:cNvPr id="4" name="3 Recortar rectángulo de esquina diagonal"/>
          <p:cNvSpPr/>
          <p:nvPr/>
        </p:nvSpPr>
        <p:spPr>
          <a:xfrm>
            <a:off x="285720" y="214296"/>
            <a:ext cx="4572032" cy="4714908"/>
          </a:xfrm>
          <a:prstGeom prst="snip2DiagRect">
            <a:avLst>
              <a:gd name="adj1" fmla="val 12469"/>
              <a:gd name="adj2" fmla="val 1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ortar rectángulo de esquina diagonal"/>
          <p:cNvSpPr/>
          <p:nvPr/>
        </p:nvSpPr>
        <p:spPr>
          <a:xfrm>
            <a:off x="428596" y="357172"/>
            <a:ext cx="4286280" cy="4357718"/>
          </a:xfrm>
          <a:prstGeom prst="snip2DiagRect">
            <a:avLst>
              <a:gd name="adj1" fmla="val 12469"/>
              <a:gd name="adj2" fmla="val 16667"/>
            </a:avLst>
          </a:prstGeom>
          <a:gradFill flip="none" rotWithShape="1">
            <a:gsLst>
              <a:gs pos="0">
                <a:srgbClr val="FFCCCC">
                  <a:shade val="30000"/>
                  <a:satMod val="115000"/>
                </a:srgb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b="1" i="1" dirty="0" smtClean="0">
                <a:solidFill>
                  <a:srgbClr val="663300"/>
                </a:solidFill>
              </a:rPr>
              <a:t>De nada vale estar al frente de una cancha de tenis, de fútbol o frente a un juego de salón si no tenemos con quien jugar, con quien disfrutar ese momento</a:t>
            </a:r>
            <a:endParaRPr lang="es-PE" b="1" dirty="0">
              <a:solidFill>
                <a:srgbClr val="6633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00"/>
            </a:gs>
            <a:gs pos="50000">
              <a:srgbClr val="FFFFE5">
                <a:shade val="67500"/>
                <a:satMod val="115000"/>
              </a:srgbClr>
            </a:gs>
            <a:gs pos="100000">
              <a:srgbClr val="FFFFE5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706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9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571486"/>
            <a:ext cx="2786082" cy="417097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904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rgbClr val="0066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big-270420610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142858"/>
            <a:ext cx="3660470" cy="500064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3366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fd7dccbaebc3c765a6abb3d6a7188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30604" cy="5143500"/>
          </a:xfrm>
          <a:prstGeom prst="rect">
            <a:avLst/>
          </a:prstGeom>
        </p:spPr>
      </p:pic>
      <p:sp>
        <p:nvSpPr>
          <p:cNvPr id="3" name="2 Documento"/>
          <p:cNvSpPr/>
          <p:nvPr/>
        </p:nvSpPr>
        <p:spPr>
          <a:xfrm flipH="1">
            <a:off x="3143240" y="285734"/>
            <a:ext cx="5715040" cy="3929090"/>
          </a:xfrm>
          <a:prstGeom prst="flowChartDocumen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Documento"/>
          <p:cNvSpPr/>
          <p:nvPr/>
        </p:nvSpPr>
        <p:spPr>
          <a:xfrm flipH="1">
            <a:off x="3286116" y="428610"/>
            <a:ext cx="5438812" cy="3652862"/>
          </a:xfrm>
          <a:prstGeom prst="flowChartDocument">
            <a:avLst/>
          </a:prstGeom>
          <a:gradFill flip="none" rotWithShape="1">
            <a:gsLst>
              <a:gs pos="0">
                <a:srgbClr val="993366"/>
              </a:gs>
              <a:gs pos="50000">
                <a:srgbClr val="FFD9EC">
                  <a:shade val="67500"/>
                  <a:satMod val="115000"/>
                </a:srgbClr>
              </a:gs>
              <a:gs pos="100000">
                <a:srgbClr val="FFD9E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b="1" i="1" dirty="0" smtClean="0">
                <a:solidFill>
                  <a:schemeClr val="tx1"/>
                </a:solidFill>
              </a:rPr>
              <a:t>¿Para qué tener lo que no se puede compartir?. </a:t>
            </a:r>
          </a:p>
          <a:p>
            <a:pPr algn="ctr"/>
            <a:r>
              <a:rPr lang="es-PE" b="1" i="1" dirty="0" smtClean="0">
                <a:solidFill>
                  <a:schemeClr val="tx1"/>
                </a:solidFill>
              </a:rPr>
              <a:t>Ni las cosas ni el dinero </a:t>
            </a:r>
            <a:r>
              <a:rPr lang="es-PE" b="1" i="1" dirty="0" err="1" smtClean="0">
                <a:solidFill>
                  <a:schemeClr val="tx1"/>
                </a:solidFill>
              </a:rPr>
              <a:t>poséen</a:t>
            </a:r>
            <a:r>
              <a:rPr lang="es-PE" b="1" i="1" dirty="0" smtClean="0">
                <a:solidFill>
                  <a:schemeClr val="tx1"/>
                </a:solidFill>
              </a:rPr>
              <a:t> valor intrínseco. </a:t>
            </a:r>
          </a:p>
          <a:p>
            <a:pPr algn="ctr"/>
            <a:r>
              <a:rPr lang="es-PE" b="1" i="1" dirty="0" smtClean="0">
                <a:solidFill>
                  <a:schemeClr val="tx1"/>
                </a:solidFill>
              </a:rPr>
              <a:t>El valor de lo material está en su aplicación, en el servicio a alguien más o la convivencia </a:t>
            </a:r>
          </a:p>
          <a:p>
            <a:pPr algn="ctr"/>
            <a:r>
              <a:rPr lang="es-PE" b="1" i="1" dirty="0" smtClean="0">
                <a:solidFill>
                  <a:schemeClr val="tx1"/>
                </a:solidFill>
              </a:rPr>
              <a:t>con alguien más</a:t>
            </a:r>
            <a:endParaRPr lang="es-PE" b="1" i="1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6343D"/>
            </a:gs>
            <a:gs pos="50000">
              <a:srgbClr val="FFCDE6">
                <a:shade val="67500"/>
                <a:satMod val="115000"/>
              </a:srgbClr>
            </a:gs>
            <a:gs pos="100000">
              <a:srgbClr val="FFCDE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430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humb-1920-3430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unnamed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266700"/>
            <a:ext cx="3962400" cy="48768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36C09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839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44D06"/>
              </a:gs>
              <a:gs pos="50000">
                <a:srgbClr val="F7DDC1">
                  <a:shade val="67500"/>
                  <a:satMod val="115000"/>
                </a:srgbClr>
              </a:gs>
              <a:gs pos="100000">
                <a:srgbClr val="F7DDC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1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28596" y="0"/>
            <a:ext cx="3428992" cy="485257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coration-clipart-cute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75791">
            <a:off x="191006" y="-231021"/>
            <a:ext cx="2989656" cy="5552846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3071802" y="642924"/>
            <a:ext cx="5500726" cy="4071966"/>
          </a:xfrm>
          <a:prstGeom prst="frame">
            <a:avLst>
              <a:gd name="adj1" fmla="val 3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14678" y="785800"/>
            <a:ext cx="5214974" cy="37862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s-PE" b="1" i="1" dirty="0" smtClean="0">
                <a:solidFill>
                  <a:srgbClr val="666699"/>
                </a:solidFill>
              </a:rPr>
              <a:t>La belleza de tener está en compartir. La magia de luchar por una prosperidad económica, estriba, ni más ni menos, en poder ver sonreír a alguien a quien le damos el privilegio de disfrutar lo que ganamos.</a:t>
            </a:r>
            <a:endParaRPr lang="es-PE" b="1" dirty="0" smtClean="0">
              <a:solidFill>
                <a:srgbClr val="666699"/>
              </a:solidFill>
            </a:endParaRPr>
          </a:p>
          <a:p>
            <a:pPr algn="ctr" fontAlgn="base"/>
            <a:r>
              <a:rPr lang="es-PE" b="1" i="1" dirty="0" smtClean="0">
                <a:solidFill>
                  <a:srgbClr val="666699"/>
                </a:solidFill>
              </a:rPr>
              <a:t> Eso es parte de la naturaleza humana: </a:t>
            </a:r>
          </a:p>
          <a:p>
            <a:pPr algn="ctr" fontAlgn="base"/>
            <a:r>
              <a:rPr lang="es-PE" b="1" i="1" dirty="0" smtClean="0">
                <a:solidFill>
                  <a:srgbClr val="666699"/>
                </a:solidFill>
              </a:rPr>
              <a:t>dar, convivir, amar, servir…ayudar. </a:t>
            </a:r>
          </a:p>
          <a:p>
            <a:pPr algn="ctr" fontAlgn="base"/>
            <a:r>
              <a:rPr lang="es-PE" b="1" i="1" dirty="0" smtClean="0">
                <a:solidFill>
                  <a:srgbClr val="666699"/>
                </a:solidFill>
              </a:rPr>
              <a:t>¡HAZLO!</a:t>
            </a:r>
            <a:endParaRPr lang="es-PE" b="1" dirty="0" smtClean="0">
              <a:solidFill>
                <a:srgbClr val="666699"/>
              </a:solidFill>
            </a:endParaRPr>
          </a:p>
          <a:p>
            <a:pPr algn="ctr"/>
            <a:endParaRPr lang="es-PE" b="1" dirty="0">
              <a:solidFill>
                <a:srgbClr val="666699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901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12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85734"/>
            <a:ext cx="3428992" cy="342899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AF2B8C">
                <a:shade val="67500"/>
                <a:satMod val="115000"/>
              </a:srgbClr>
            </a:gs>
            <a:gs pos="100000">
              <a:srgbClr val="AF2B8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4259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13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1112" y="133350"/>
            <a:ext cx="3998800" cy="415291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6636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8db02e5d87855376a790112693c0a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20" y="0"/>
            <a:ext cx="4286280" cy="5143500"/>
          </a:xfrm>
          <a:prstGeom prst="rect">
            <a:avLst/>
          </a:prstGeom>
        </p:spPr>
      </p:pic>
      <p:sp>
        <p:nvSpPr>
          <p:cNvPr id="4" name="3 Recortar rectángulo de esquina diagonal"/>
          <p:cNvSpPr/>
          <p:nvPr/>
        </p:nvSpPr>
        <p:spPr>
          <a:xfrm>
            <a:off x="285720" y="214296"/>
            <a:ext cx="4572032" cy="4714908"/>
          </a:xfrm>
          <a:prstGeom prst="snip2DiagRect">
            <a:avLst>
              <a:gd name="adj1" fmla="val 12469"/>
              <a:gd name="adj2" fmla="val 1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ortar rectángulo de esquina diagonal"/>
          <p:cNvSpPr/>
          <p:nvPr/>
        </p:nvSpPr>
        <p:spPr>
          <a:xfrm>
            <a:off x="428596" y="357172"/>
            <a:ext cx="4214842" cy="4286280"/>
          </a:xfrm>
          <a:prstGeom prst="snip2DiagRect">
            <a:avLst>
              <a:gd name="adj1" fmla="val 12469"/>
              <a:gd name="adj2" fmla="val 16667"/>
            </a:avLst>
          </a:prstGeom>
          <a:gradFill flip="none" rotWithShape="1">
            <a:gsLst>
              <a:gs pos="0">
                <a:srgbClr val="FFCCCC">
                  <a:shade val="30000"/>
                  <a:satMod val="115000"/>
                </a:srgb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muchas ocasiones estamos asustados, asustados de lo que tal vez no podemos hacer; asustados de lo que pensaría la gente si tratamos. Permitimos que nuestros miedos se interpongan en nuestros sueños. </a:t>
            </a:r>
          </a:p>
          <a:p>
            <a:pPr algn="ctr"/>
            <a:r>
              <a:rPr lang="es-PE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Decimos no, cuando queremos decir si</a:t>
            </a:r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339933">
                <a:shade val="67500"/>
                <a:satMod val="115000"/>
              </a:srgbClr>
            </a:gs>
            <a:gs pos="100000">
              <a:srgbClr val="339933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986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unnamed (1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0"/>
            <a:ext cx="3810000" cy="44767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4151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rgbClr val="0066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42bf302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28610"/>
            <a:ext cx="3071834" cy="426616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3366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fd7dccbaebc3c765a6abb3d6a7188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30604" cy="5143500"/>
          </a:xfrm>
          <a:prstGeom prst="rect">
            <a:avLst/>
          </a:prstGeom>
        </p:spPr>
      </p:pic>
      <p:sp>
        <p:nvSpPr>
          <p:cNvPr id="3" name="2 Documento"/>
          <p:cNvSpPr/>
          <p:nvPr/>
        </p:nvSpPr>
        <p:spPr>
          <a:xfrm flipH="1">
            <a:off x="3143240" y="285734"/>
            <a:ext cx="5715040" cy="3929090"/>
          </a:xfrm>
          <a:prstGeom prst="flowChartDocumen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Documento"/>
          <p:cNvSpPr/>
          <p:nvPr/>
        </p:nvSpPr>
        <p:spPr>
          <a:xfrm flipH="1">
            <a:off x="3286116" y="428610"/>
            <a:ext cx="5429288" cy="3571900"/>
          </a:xfrm>
          <a:prstGeom prst="flowChartDocument">
            <a:avLst/>
          </a:prstGeom>
          <a:gradFill flip="none" rotWithShape="1">
            <a:gsLst>
              <a:gs pos="0">
                <a:srgbClr val="993366"/>
              </a:gs>
              <a:gs pos="50000">
                <a:srgbClr val="FFD9EC">
                  <a:shade val="67500"/>
                  <a:satMod val="115000"/>
                </a:srgbClr>
              </a:gs>
              <a:gs pos="100000">
                <a:srgbClr val="FFD9E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s-PE" i="1" dirty="0" smtClean="0"/>
              <a:t> </a:t>
            </a:r>
          </a:p>
          <a:p>
            <a:pPr fontAlgn="base"/>
            <a:endParaRPr lang="es-PE" i="1" dirty="0" smtClean="0"/>
          </a:p>
          <a:p>
            <a:pPr algn="ctr" fontAlgn="base"/>
            <a:r>
              <a:rPr lang="es-PE" b="1" i="1" dirty="0" smtClean="0">
                <a:solidFill>
                  <a:schemeClr val="tx1"/>
                </a:solidFill>
              </a:rPr>
              <a:t>Murmuramos cuando queremos gritar, después… después gritamos y a quien no teníamos que hacerlo: ¿por qué?.</a:t>
            </a:r>
            <a:endParaRPr lang="es-PE" b="1" dirty="0" smtClean="0">
              <a:solidFill>
                <a:schemeClr val="tx1"/>
              </a:solidFill>
            </a:endParaRPr>
          </a:p>
          <a:p>
            <a:pPr algn="ctr" fontAlgn="base"/>
            <a:r>
              <a:rPr lang="es-PE" b="1" dirty="0" smtClean="0">
                <a:solidFill>
                  <a:schemeClr val="tx1"/>
                </a:solidFill>
              </a:rPr>
              <a:t> </a:t>
            </a:r>
            <a:r>
              <a:rPr lang="es-PE" b="1" i="1" dirty="0" smtClean="0">
                <a:solidFill>
                  <a:schemeClr val="tx1"/>
                </a:solidFill>
              </a:rPr>
              <a:t>Después de todo cruzamos por esta vida una sola vez, no hay tiempo para tener miedo. </a:t>
            </a:r>
          </a:p>
          <a:p>
            <a:pPr algn="ctr" fontAlgn="base"/>
            <a:endParaRPr lang="es-PE" sz="1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dirty="0" smtClean="0"/>
              <a:t> </a:t>
            </a:r>
          </a:p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00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8929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7DDC1">
                  <a:shade val="67500"/>
                  <a:satMod val="115000"/>
                </a:srgbClr>
              </a:gs>
              <a:gs pos="100000">
                <a:srgbClr val="F7DDC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15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57800" y="0"/>
            <a:ext cx="3486200" cy="48768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F2B8C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11096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BDDE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16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214296"/>
            <a:ext cx="4695825" cy="424815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coration-clipart-cute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75791">
            <a:off x="191006" y="-231021"/>
            <a:ext cx="2989656" cy="5552846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3071802" y="642924"/>
            <a:ext cx="5500726" cy="4071966"/>
          </a:xfrm>
          <a:prstGeom prst="frame">
            <a:avLst>
              <a:gd name="adj1" fmla="val 3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14678" y="785800"/>
            <a:ext cx="5214974" cy="37862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s-PE" b="1" i="1" dirty="0" smtClean="0">
                <a:solidFill>
                  <a:schemeClr val="tx1"/>
                </a:solidFill>
              </a:rPr>
              <a:t>Así que intenta… intenta aquello que no has hecho, arriésgate, participa en el maratón, enfréntate como ganador de las cosas cotidiana</a:t>
            </a:r>
            <a:endParaRPr lang="es-PE" b="1" dirty="0" smtClean="0">
              <a:solidFill>
                <a:schemeClr val="tx1"/>
              </a:solidFill>
            </a:endParaRPr>
          </a:p>
          <a:p>
            <a:pPr fontAlgn="base"/>
            <a:endParaRPr lang="es-PE" sz="1200" b="1" i="1" dirty="0" smtClean="0">
              <a:solidFill>
                <a:schemeClr val="tx1"/>
              </a:solidFill>
            </a:endParaRPr>
          </a:p>
          <a:p>
            <a:pPr fontAlgn="base"/>
            <a:endParaRPr lang="es-PE" sz="1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/>
            <a:endParaRPr lang="es-PE" sz="1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/>
            <a:r>
              <a:rPr lang="es-PE" sz="12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desconocido</a:t>
            </a:r>
            <a:endParaRPr lang="es-PE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0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10949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humb-1920-10949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57fbfdcad0bc07389baa6c1ae60baa7.png"/>
          <p:cNvPicPr>
            <a:picLocks noChangeAspect="1"/>
          </p:cNvPicPr>
          <p:nvPr/>
        </p:nvPicPr>
        <p:blipFill>
          <a:blip r:embed="rId3"/>
          <a:srcRect b="24765"/>
          <a:stretch>
            <a:fillRect/>
          </a:stretch>
        </p:blipFill>
        <p:spPr>
          <a:xfrm>
            <a:off x="0" y="0"/>
            <a:ext cx="471490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DE6">
                <a:shade val="67500"/>
                <a:satMod val="115000"/>
              </a:srgbClr>
            </a:gs>
            <a:gs pos="100000">
              <a:srgbClr val="FFCDE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6961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humb-1920-6961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unnamed (17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42910" y="785800"/>
            <a:ext cx="3646392" cy="4000510"/>
          </a:xfrm>
          <a:prstGeom prst="rect">
            <a:avLst/>
          </a:prstGeom>
        </p:spPr>
      </p:pic>
      <p:pic>
        <p:nvPicPr>
          <p:cNvPr id="6" name="5 Imagen" descr="cooltext38191104963568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2330" y="3714758"/>
            <a:ext cx="1714512" cy="68798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42928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356</Words>
  <Application>Microsoft Office PowerPoint</Application>
  <PresentationFormat>Presentación en pantalla (16:9)</PresentationFormat>
  <Paragraphs>32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273</cp:revision>
  <dcterms:created xsi:type="dcterms:W3CDTF">2021-04-08T15:32:44Z</dcterms:created>
  <dcterms:modified xsi:type="dcterms:W3CDTF">2021-04-19T15:55:20Z</dcterms:modified>
</cp:coreProperties>
</file>