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256" r:id="rId3"/>
    <p:sldId id="257" r:id="rId4"/>
    <p:sldId id="272" r:id="rId5"/>
    <p:sldId id="258" r:id="rId6"/>
    <p:sldId id="273" r:id="rId7"/>
    <p:sldId id="259" r:id="rId8"/>
    <p:sldId id="260" r:id="rId9"/>
    <p:sldId id="275" r:id="rId10"/>
    <p:sldId id="274" r:id="rId11"/>
    <p:sldId id="261" r:id="rId12"/>
    <p:sldId id="262" r:id="rId13"/>
    <p:sldId id="276" r:id="rId14"/>
    <p:sldId id="277" r:id="rId15"/>
    <p:sldId id="263" r:id="rId16"/>
    <p:sldId id="278" r:id="rId17"/>
    <p:sldId id="264" r:id="rId18"/>
    <p:sldId id="265" r:id="rId19"/>
    <p:sldId id="279" r:id="rId20"/>
    <p:sldId id="266" r:id="rId21"/>
    <p:sldId id="280" r:id="rId22"/>
    <p:sldId id="267" r:id="rId23"/>
    <p:sldId id="281" r:id="rId24"/>
    <p:sldId id="268" r:id="rId25"/>
    <p:sldId id="282" r:id="rId26"/>
    <p:sldId id="271" r:id="rId27"/>
    <p:sldId id="269" r:id="rId28"/>
    <p:sldId id="283" r:id="rId29"/>
    <p:sldId id="284" r:id="rId30"/>
    <p:sldId id="286" r:id="rId31"/>
    <p:sldId id="270" r:id="rId32"/>
    <p:sldId id="287" r:id="rId33"/>
  </p:sldIdLst>
  <p:sldSz cx="9144000" cy="5143500" type="screen16x9"/>
  <p:notesSz cx="6858000" cy="9144000"/>
  <p:defaultTextStyle>
    <a:defPPr>
      <a:defRPr lang="es-ES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8zkFdxpH12t496HnFcP+TQ==" hashData="PQTIExB6VBDnoaMYhCjQpnn+OfI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  <p15:guide id="3" orient="horz" pos="1620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F99F9F"/>
    <a:srgbClr val="788C5E"/>
    <a:srgbClr val="C3D69B"/>
    <a:srgbClr val="F5C80B"/>
    <a:srgbClr val="D19BFD"/>
    <a:srgbClr val="E8C018"/>
    <a:srgbClr val="FFE1E1"/>
    <a:srgbClr val="B28BFF"/>
    <a:srgbClr val="C733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60" y="1026"/>
      </p:cViewPr>
      <p:guideLst>
        <p:guide orient="horz" pos="2160"/>
        <p:guide pos="3840"/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0F9826-C4E8-4E5C-8555-D7E63146783B}" type="datetimeFigureOut">
              <a:rPr lang="es-ES" smtClean="0"/>
              <a:t>13/05/2018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338162-4FFA-4D5B-81E3-C8661B1D7E10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338162-4FFA-4D5B-81E3-C8661B1D7E10}" type="slidenum">
              <a:rPr lang="es-ES" smtClean="0"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100"/>
            </a:lvl1pPr>
            <a:lvl2pPr marL="342900" indent="0">
              <a:buNone/>
              <a:defRPr sz="900"/>
            </a:lvl2pPr>
            <a:lvl3pPr marL="685800" indent="0">
              <a:buNone/>
              <a:defRPr sz="800"/>
            </a:lvl3pPr>
            <a:lvl4pPr marL="1028700" indent="0">
              <a:buNone/>
              <a:defRPr sz="700"/>
            </a:lvl4pPr>
            <a:lvl5pPr marL="1371600" indent="0">
              <a:buNone/>
              <a:defRPr sz="700"/>
            </a:lvl5pPr>
            <a:lvl6pPr marL="1714500" indent="0">
              <a:buNone/>
              <a:defRPr sz="700"/>
            </a:lvl6pPr>
            <a:lvl7pPr marL="2057400" indent="0">
              <a:buNone/>
              <a:defRPr sz="700"/>
            </a:lvl7pPr>
            <a:lvl8pPr marL="2400300" indent="0">
              <a:buNone/>
              <a:defRPr sz="700"/>
            </a:lvl8pPr>
            <a:lvl9pPr marL="2743200" indent="0">
              <a:buNone/>
              <a:defRPr sz="7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39FD16-495A-4D78-9398-EA35D1AE7F4C}" type="datetimeFigureOut">
              <a:rPr lang="es-ES" smtClean="0"/>
              <a:pPr/>
              <a:t>13/05/2018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D56E9D-489B-4FD5-9758-118CA548B2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2E39FD16-495A-4D78-9398-EA35D1AE7F4C}" type="datetimeFigureOut">
              <a:rPr lang="es-ES" smtClean="0"/>
              <a:pPr/>
              <a:t>13/05/2018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  <a:latin typeface="Script MT Bold" pitchFamily="66" charset="0"/>
              </a:defRPr>
            </a:lvl1pPr>
          </a:lstStyle>
          <a:p>
            <a:fld id="{17D56E9D-489B-4FD5-9758-118CA548B278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Script MT Bold" pitchFamily="66" charset="0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Script MT Bold" pitchFamily="66" charset="0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audio" Target="../media/audio1.wav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pn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18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5.jpeg"/><Relationship Id="rId4" Type="http://schemas.openxmlformats.org/officeDocument/2006/relationships/image" Target="../media/image6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5.jpeg"/><Relationship Id="rId5" Type="http://schemas.openxmlformats.org/officeDocument/2006/relationships/image" Target="../media/image69.gif"/><Relationship Id="rId4" Type="http://schemas.openxmlformats.org/officeDocument/2006/relationships/image" Target="../media/image68.jpe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31" y="0"/>
            <a:ext cx="9122569" cy="5143500"/>
          </a:xfrm>
          <a:prstGeom prst="rect">
            <a:avLst/>
          </a:prstGeom>
        </p:spPr>
      </p:pic>
      <p:pic>
        <p:nvPicPr>
          <p:cNvPr id="33796" name="Picture 4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55776" y="2067694"/>
            <a:ext cx="2558209" cy="827657"/>
          </a:xfrm>
          <a:prstGeom prst="rect">
            <a:avLst/>
          </a:prstGeom>
          <a:noFill/>
        </p:spPr>
      </p:pic>
      <p:pic>
        <p:nvPicPr>
          <p:cNvPr id="33798" name="Picture 6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2859782"/>
            <a:ext cx="2464157" cy="971868"/>
          </a:xfrm>
          <a:prstGeom prst="rect">
            <a:avLst/>
          </a:prstGeom>
          <a:noFill/>
        </p:spPr>
      </p:pic>
      <p:sp>
        <p:nvSpPr>
          <p:cNvPr id="32" name="31 Triángulo rectángulo"/>
          <p:cNvSpPr/>
          <p:nvPr/>
        </p:nvSpPr>
        <p:spPr>
          <a:xfrm rot="10800000">
            <a:off x="4572000" y="0"/>
            <a:ext cx="2357438" cy="5143500"/>
          </a:xfrm>
          <a:prstGeom prst="rtTriangl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>
            <a:off x="4572000" y="0"/>
            <a:ext cx="2357438" cy="5143500"/>
          </a:xfrm>
          <a:prstGeom prst="rtTriangl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2339752" y="0"/>
            <a:ext cx="2232248" cy="5143500"/>
          </a:xfrm>
          <a:prstGeom prst="rtTriangl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rot="10800000">
            <a:off x="2339752" y="0"/>
            <a:ext cx="2232248" cy="5143500"/>
          </a:xfrm>
          <a:prstGeom prst="rtTriangl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Triángulo rectángulo"/>
          <p:cNvSpPr/>
          <p:nvPr/>
        </p:nvSpPr>
        <p:spPr>
          <a:xfrm flipV="1">
            <a:off x="1" y="0"/>
            <a:ext cx="2339751" cy="5143500"/>
          </a:xfrm>
          <a:prstGeom prst="rtTriangl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Triángulo rectángulo"/>
          <p:cNvSpPr/>
          <p:nvPr/>
        </p:nvSpPr>
        <p:spPr>
          <a:xfrm rot="10800000" flipV="1">
            <a:off x="0" y="0"/>
            <a:ext cx="2339752" cy="5143500"/>
          </a:xfrm>
          <a:prstGeom prst="rtTriangl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0" name="29 Triángulo rectángulo"/>
          <p:cNvSpPr/>
          <p:nvPr/>
        </p:nvSpPr>
        <p:spPr>
          <a:xfrm rot="10800000" flipV="1">
            <a:off x="6715126" y="0"/>
            <a:ext cx="2428875" cy="5143500"/>
          </a:xfrm>
          <a:prstGeom prst="rtTriangl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31" name="30 Triángulo rectángulo"/>
          <p:cNvSpPr/>
          <p:nvPr/>
        </p:nvSpPr>
        <p:spPr>
          <a:xfrm flipV="1">
            <a:off x="6858000" y="0"/>
            <a:ext cx="2286000" cy="5143500"/>
          </a:xfrm>
          <a:prstGeom prst="rtTriangle">
            <a:avLst/>
          </a:prstGeom>
          <a:solidFill>
            <a:srgbClr val="C00000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>
    <p:sndAc>
      <p:stSnd>
        <p:snd r:embed="rId3" name="Omar Akram --  A day with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5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5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5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5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5" grpId="0" animBg="1"/>
      <p:bldP spid="34" grpId="0" animBg="1"/>
      <p:bldP spid="28" grpId="0" animBg="1"/>
      <p:bldP spid="29" grpId="0" animBg="1"/>
      <p:bldP spid="30" grpId="0" animBg="1"/>
      <p:bldP spid="31" grpId="0" animBg="1"/>
      <p:bldP spid="1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6"/>
            <a:ext cx="9144000" cy="5138928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5220072" y="3291830"/>
            <a:ext cx="3429000" cy="1685077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esta época  todos hablan de calidad de productos, </a:t>
            </a:r>
            <a:endParaRPr lang="es-ES" sz="2100" b="1" dirty="0" smtClean="0">
              <a:ln>
                <a:solidFill>
                  <a:srgbClr val="FF6699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100" b="1" dirty="0" smtClean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</a:t>
            </a:r>
            <a:r>
              <a:rPr lang="es-ES" sz="2100" b="1" dirty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calidad de procesos, </a:t>
            </a:r>
            <a:endParaRPr lang="es-ES" sz="2100" b="1" dirty="0" smtClean="0">
              <a:ln>
                <a:solidFill>
                  <a:srgbClr val="FF6699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100" b="1" dirty="0" smtClean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calidad </a:t>
            </a:r>
            <a:r>
              <a:rPr lang="es-ES" sz="2100" b="1" dirty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servicios, </a:t>
            </a:r>
            <a:endParaRPr lang="es-ES" sz="2100" b="1" dirty="0" smtClean="0">
              <a:ln>
                <a:solidFill>
                  <a:srgbClr val="FF6699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100" b="1" dirty="0" smtClean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calidad </a:t>
            </a:r>
            <a:r>
              <a:rPr lang="es-ES" sz="2100" b="1" dirty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sistemas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78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9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3 Rectángulo"/>
          <p:cNvSpPr/>
          <p:nvPr/>
        </p:nvSpPr>
        <p:spPr>
          <a:xfrm>
            <a:off x="737574" y="627534"/>
            <a:ext cx="3726414" cy="136191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FFFFCC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Muy poca gente habla de calidad humana, calidad de vida, </a:t>
            </a:r>
            <a:endParaRPr lang="es-ES" sz="2100" b="1" dirty="0" smtClean="0">
              <a:ln>
                <a:solidFill>
                  <a:srgbClr val="FFFFCC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100" b="1" dirty="0" smtClean="0">
                <a:ln>
                  <a:solidFill>
                    <a:srgbClr val="FFFFCC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 </a:t>
            </a:r>
            <a:r>
              <a:rPr lang="es-ES" sz="2100" b="1" dirty="0">
                <a:ln>
                  <a:solidFill>
                    <a:srgbClr val="FFFFCC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sin ella, todo lo demás es apariencia, sin fundamento.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15714756"/>
      </p:ext>
    </p:extLst>
  </p:cSld>
  <p:clrMapOvr>
    <a:masterClrMapping/>
  </p:clrMapOvr>
  <p:transition spd="slow" advClick="0" advTm="131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274078" y="2949793"/>
            <a:ext cx="3348372" cy="103874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B94747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Hablar de calidad humana, es cuidar nuestros vínculos con los demás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2 Rectángulo"/>
          <p:cNvSpPr/>
          <p:nvPr/>
        </p:nvSpPr>
        <p:spPr>
          <a:xfrm>
            <a:off x="6084168" y="1275607"/>
            <a:ext cx="2430270" cy="103874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Necesitamos rehacer nuestros vínculos humanos.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429568"/>
      </p:ext>
    </p:extLst>
  </p:cSld>
  <p:clrMapOvr>
    <a:masterClrMapping/>
  </p:clrMapOvr>
  <p:transition spd="slow" advClick="0" advTm="1137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1007604" y="1059582"/>
            <a:ext cx="3429000" cy="2008242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D78DAD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nada sirve trabajar de sol a sol  en un lugar donde no tenemos amigos y llegar cansados a un hogar  en el que nadie se interesa en saber cómo nos fue.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05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382090" y="572074"/>
            <a:ext cx="3429000" cy="715580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FFFFCC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¿Para qué trabajar tanto si nos sentimos solos?.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557371">
            <a:off x="6553405" y="2727854"/>
            <a:ext cx="1400456" cy="1361912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498121">
            <a:off x="7796787" y="3878585"/>
            <a:ext cx="778669" cy="757238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940559">
            <a:off x="6434991" y="4168956"/>
            <a:ext cx="626784" cy="609533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89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563135">
            <a:off x="1047605" y="1842912"/>
            <a:ext cx="1107041" cy="896405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420748">
            <a:off x="480674" y="361317"/>
            <a:ext cx="1600398" cy="1295893"/>
          </a:xfrm>
          <a:prstGeom prst="rect">
            <a:avLst/>
          </a:prstGeom>
        </p:spPr>
      </p:pic>
      <p:sp>
        <p:nvSpPr>
          <p:cNvPr id="2" name="2 Rectángulo"/>
          <p:cNvSpPr/>
          <p:nvPr/>
        </p:nvSpPr>
        <p:spPr>
          <a:xfrm>
            <a:off x="413538" y="3607459"/>
            <a:ext cx="2700300" cy="103874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9933FF"/>
                  </a:solidFill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triste leer un libro y no tener a alguien con quien comentarlo,</a:t>
            </a: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4983434"/>
      </p:ext>
    </p:extLst>
  </p:cSld>
  <p:clrMapOvr>
    <a:masterClrMapping/>
  </p:clrMapOvr>
  <p:transition spd="slow" advClick="0" advTm="996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n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3 Rectángulo"/>
          <p:cNvSpPr/>
          <p:nvPr/>
        </p:nvSpPr>
        <p:spPr>
          <a:xfrm>
            <a:off x="5976156" y="681540"/>
            <a:ext cx="2813852" cy="13619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903C74"/>
                  </a:solidFill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 doloroso sentirse preocupado y no contar con una persona a quien abrirle el corazón.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54317158"/>
      </p:ext>
    </p:extLst>
  </p:cSld>
  <p:clrMapOvr>
    <a:masterClrMapping/>
  </p:clrMapOvr>
  <p:transition spd="slow" advClick="0" advTm="1331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92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21550" y="2355726"/>
            <a:ext cx="2853444" cy="233140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chemeClr val="tx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nada vale estar al frente de una cancha de tenis, de fútbol o frente a un juego de salón  si no tenemos con quien jugar, con quien disfrutar ese momento.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220072" y="1005577"/>
            <a:ext cx="3024336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¿Para qué tener lo que no se puede compartir</a:t>
            </a:r>
            <a:r>
              <a:rPr lang="es-ES" sz="21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?</a:t>
            </a:r>
            <a:endParaRPr lang="es-ES" sz="21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233089"/>
            <a:ext cx="1798055" cy="1798055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4198" y="2830545"/>
            <a:ext cx="1242138" cy="1242138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1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2 Rectángulo"/>
          <p:cNvSpPr/>
          <p:nvPr/>
        </p:nvSpPr>
        <p:spPr>
          <a:xfrm>
            <a:off x="629562" y="1437625"/>
            <a:ext cx="2916324" cy="71558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FFFF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Ni las cosas ni el dinero, poseen valor intrínseco.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1289110"/>
      </p:ext>
    </p:extLst>
  </p:cSld>
  <p:clrMapOvr>
    <a:masterClrMapping/>
  </p:clrMapOvr>
  <p:transition spd="slow" advClick="0" advTm="1106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3 Rectángulo"/>
          <p:cNvSpPr/>
          <p:nvPr/>
        </p:nvSpPr>
        <p:spPr>
          <a:xfrm>
            <a:off x="5220072" y="789552"/>
            <a:ext cx="3212976" cy="13619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valor de lo material esta en su aplicación, en el servicio a alguien más </a:t>
            </a:r>
            <a:r>
              <a:rPr lang="es-ES" sz="2100" b="1" dirty="0" smtClean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o </a:t>
            </a:r>
            <a:r>
              <a:rPr lang="es-ES" sz="2100" b="1" dirty="0">
                <a:ln>
                  <a:solidFill>
                    <a:srgbClr val="FF6699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convivencia con alguien más.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32253280"/>
      </p:ext>
    </p:extLst>
  </p:cSld>
  <p:clrMapOvr>
    <a:masterClrMapping/>
  </p:clrMapOvr>
  <p:transition spd="slow" advClick="0" advTm="10595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760132" y="1113589"/>
            <a:ext cx="2376264" cy="715580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E6B9B8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belleza de tener esta en compartir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17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2 Rectángulo"/>
          <p:cNvSpPr/>
          <p:nvPr/>
        </p:nvSpPr>
        <p:spPr>
          <a:xfrm>
            <a:off x="791580" y="574438"/>
            <a:ext cx="3429000" cy="2008242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C73333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La magia de luchar por una prosperidad económica, estriba, ni más ni menos, en poder ver sonreír a alguien a quien le damos el privilegio de disfrutar lo que ganamos.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52683058"/>
      </p:ext>
    </p:extLst>
  </p:cSld>
  <p:clrMapOvr>
    <a:masterClrMapping/>
  </p:clrMapOvr>
  <p:transition spd="slow" advClick="0" advTm="1506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8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6138174" y="465516"/>
            <a:ext cx="2538282" cy="1361912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B28BFF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Eso es parte de la naturaleza humana: dar, convivir, amar, servir, ayudar.</a:t>
            </a:r>
          </a:p>
        </p:txBody>
      </p:sp>
      <p:sp>
        <p:nvSpPr>
          <p:cNvPr id="3" name="2 Rectángulo"/>
          <p:cNvSpPr/>
          <p:nvPr/>
        </p:nvSpPr>
        <p:spPr>
          <a:xfrm>
            <a:off x="7164288" y="2375543"/>
            <a:ext cx="1023357" cy="392415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100" b="1" dirty="0">
                <a:ln>
                  <a:solidFill>
                    <a:srgbClr val="B28BFF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¡Hazlo!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95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59532" y="627535"/>
            <a:ext cx="3429000" cy="1038746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FFE1E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 muchas ocasiones estamos asustados, asustados </a:t>
            </a:r>
            <a:r>
              <a:rPr lang="es-ES" sz="2100" b="1" dirty="0" smtClean="0">
                <a:ln>
                  <a:solidFill>
                    <a:srgbClr val="FFE1E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 </a:t>
            </a:r>
            <a:r>
              <a:rPr lang="es-ES" sz="2100" b="1" dirty="0">
                <a:ln>
                  <a:solidFill>
                    <a:srgbClr val="FFE1E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lo que tal vez no podemos </a:t>
            </a:r>
            <a:r>
              <a:rPr lang="es-ES" sz="2100" b="1" dirty="0" smtClean="0">
                <a:ln>
                  <a:solidFill>
                    <a:srgbClr val="FFE1E1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hacer </a:t>
            </a:r>
            <a:endParaRPr lang="es-ES" sz="2100" b="1" dirty="0">
              <a:ln>
                <a:solidFill>
                  <a:srgbClr val="FFE1E1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76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2 Rectángulo"/>
          <p:cNvSpPr/>
          <p:nvPr/>
        </p:nvSpPr>
        <p:spPr>
          <a:xfrm>
            <a:off x="5004048" y="573528"/>
            <a:ext cx="3429000" cy="1361911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1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Asustados de lo que pensaría la gente si permitimos </a:t>
            </a:r>
            <a:r>
              <a:rPr lang="es-ES" sz="2100" b="1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nuestros miedos </a:t>
            </a:r>
            <a:r>
              <a:rPr lang="es-ES" sz="2100" b="1" dirty="0" smtClean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se </a:t>
            </a:r>
            <a:r>
              <a:rPr lang="es-ES" sz="2100" b="1" dirty="0">
                <a:ln>
                  <a:solidFill>
                    <a:schemeClr val="accent4">
                      <a:lumMod val="40000"/>
                      <a:lumOff val="6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interpongan en nuestros sueños.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7302997"/>
      </p:ext>
    </p:extLst>
  </p:cSld>
  <p:clrMapOvr>
    <a:masterClrMapping/>
  </p:clrMapOvr>
  <p:transition spd="slow" advClick="0" advTm="1207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" y="0"/>
            <a:ext cx="9130284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467544" y="3381841"/>
            <a:ext cx="2884423" cy="71558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E8C018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Decimos no, </a:t>
            </a:r>
            <a:endParaRPr lang="es-ES" sz="2100" b="1" dirty="0" smtClean="0">
              <a:ln>
                <a:solidFill>
                  <a:srgbClr val="E8C018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100" b="1" dirty="0" smtClean="0">
                <a:ln>
                  <a:solidFill>
                    <a:srgbClr val="E8C018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cuando </a:t>
            </a:r>
            <a:r>
              <a:rPr lang="es-ES" sz="2100" b="1" dirty="0">
                <a:ln>
                  <a:solidFill>
                    <a:srgbClr val="E8C018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queremos decir si.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" y="0"/>
            <a:ext cx="9130284" cy="5143500"/>
          </a:xfrm>
          <a:prstGeom prst="rect">
            <a:avLst/>
          </a:prstGeom>
        </p:spPr>
      </p:pic>
      <p:sp>
        <p:nvSpPr>
          <p:cNvPr id="2" name="2 Rectángulo"/>
          <p:cNvSpPr/>
          <p:nvPr/>
        </p:nvSpPr>
        <p:spPr>
          <a:xfrm>
            <a:off x="899592" y="735546"/>
            <a:ext cx="3429000" cy="1361912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D19BFD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Murmuramos cuando queremos gritar, y después... después gritamos a quien no teníamos que hacerlo</a:t>
            </a:r>
          </a:p>
        </p:txBody>
      </p:sp>
      <p:sp>
        <p:nvSpPr>
          <p:cNvPr id="3" name="3 Rectángulo"/>
          <p:cNvSpPr/>
          <p:nvPr/>
        </p:nvSpPr>
        <p:spPr>
          <a:xfrm>
            <a:off x="1817694" y="2833004"/>
            <a:ext cx="1201724" cy="392415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100" b="1" dirty="0">
                <a:ln>
                  <a:solidFill>
                    <a:srgbClr val="D19BFD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¿Por qué?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60701318"/>
      </p:ext>
    </p:extLst>
  </p:cSld>
  <p:clrMapOvr>
    <a:masterClrMapping/>
  </p:clrMapOvr>
  <p:transition spd="slow" advClick="0" advTm="12827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" dur="9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6" y="0"/>
            <a:ext cx="9130284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004048" y="3507853"/>
            <a:ext cx="3528392" cy="103874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F5C80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Después de todo  </a:t>
            </a:r>
            <a:r>
              <a:rPr lang="es-ES" sz="2100" b="1" dirty="0" smtClean="0">
                <a:ln>
                  <a:solidFill>
                    <a:srgbClr val="F5C80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pasamos </a:t>
            </a:r>
            <a:r>
              <a:rPr lang="es-ES" sz="2100" b="1" dirty="0">
                <a:ln>
                  <a:solidFill>
                    <a:srgbClr val="F5C80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por esta vida una sola vez, </a:t>
            </a:r>
            <a:endParaRPr lang="es-ES" sz="2100" b="1" dirty="0" smtClean="0">
              <a:ln>
                <a:solidFill>
                  <a:srgbClr val="F5C80B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100" b="1" dirty="0" smtClean="0">
                <a:ln>
                  <a:solidFill>
                    <a:srgbClr val="F5C80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</a:t>
            </a:r>
            <a:r>
              <a:rPr lang="es-ES" sz="2100" b="1" dirty="0">
                <a:ln>
                  <a:solidFill>
                    <a:srgbClr val="F5C80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hay tiempo para tener miedo.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6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" y="0"/>
            <a:ext cx="9130284" cy="5143500"/>
          </a:xfrm>
          <a:prstGeom prst="rect">
            <a:avLst/>
          </a:prstGeom>
        </p:spPr>
      </p:pic>
      <p:sp>
        <p:nvSpPr>
          <p:cNvPr id="2" name="2 Rectángulo"/>
          <p:cNvSpPr/>
          <p:nvPr/>
        </p:nvSpPr>
        <p:spPr>
          <a:xfrm>
            <a:off x="467544" y="735546"/>
            <a:ext cx="3429000" cy="2008242"/>
          </a:xfrm>
          <a:prstGeom prst="rect">
            <a:avLst/>
          </a:prstGeom>
        </p:spPr>
        <p:txBody>
          <a:bodyPr lIns="68580" tIns="34290" rIns="68580" bIns="34290">
            <a:spAutoFit/>
          </a:bodyPr>
          <a:lstStyle/>
          <a:p>
            <a:pPr algn="ctr"/>
            <a:r>
              <a:rPr lang="es-ES" sz="2100" dirty="0">
                <a:ln>
                  <a:solidFill>
                    <a:srgbClr val="C3D69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Así que </a:t>
            </a:r>
            <a:r>
              <a:rPr lang="es-ES" sz="2100" dirty="0" smtClean="0">
                <a:ln>
                  <a:solidFill>
                    <a:srgbClr val="C3D69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intenta </a:t>
            </a:r>
            <a:r>
              <a:rPr lang="es-ES" sz="2100" dirty="0">
                <a:ln>
                  <a:solidFill>
                    <a:srgbClr val="C3D69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aquello que no has hecho, arriésgate, participa en el maratón, escribe aquella </a:t>
            </a:r>
            <a:r>
              <a:rPr lang="es-ES" sz="2100" dirty="0" smtClean="0">
                <a:ln>
                  <a:solidFill>
                    <a:srgbClr val="C3D69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poesía, realiza esa pintura, </a:t>
            </a:r>
            <a:r>
              <a:rPr lang="es-ES" sz="2100" dirty="0">
                <a:ln>
                  <a:solidFill>
                    <a:srgbClr val="C3D69B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enfréntate como ganador  a las cosas cotidianas.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0775942"/>
      </p:ext>
    </p:extLst>
  </p:cSld>
  <p:clrMapOvr>
    <a:masterClrMapping/>
  </p:clrMapOvr>
  <p:transition spd="slow" advClick="0" advTm="1404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" y="0"/>
            <a:ext cx="9130284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5814138" y="951570"/>
            <a:ext cx="2754306" cy="136191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>
                <a:ln>
                  <a:solidFill>
                    <a:srgbClr val="FF00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Baila, habla en contra de lo que no te gusta, visita </a:t>
            </a:r>
            <a:r>
              <a:rPr lang="es-ES" sz="2100" b="1" dirty="0" smtClean="0">
                <a:ln>
                  <a:solidFill>
                    <a:srgbClr val="FF00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lugares </a:t>
            </a:r>
            <a:r>
              <a:rPr lang="es-ES" sz="2100" b="1" dirty="0">
                <a:ln>
                  <a:solidFill>
                    <a:srgbClr val="FF00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que no conozcas,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92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" y="0"/>
            <a:ext cx="9130284" cy="5143500"/>
          </a:xfrm>
          <a:prstGeom prst="rect">
            <a:avLst/>
          </a:prstGeom>
        </p:spPr>
      </p:pic>
      <p:sp>
        <p:nvSpPr>
          <p:cNvPr id="3" name="2 Rectángulo"/>
          <p:cNvSpPr/>
          <p:nvPr/>
        </p:nvSpPr>
        <p:spPr>
          <a:xfrm>
            <a:off x="323528" y="3435846"/>
            <a:ext cx="3402378" cy="103874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dirty="0">
                <a:ln>
                  <a:solidFill>
                    <a:srgbClr val="788C5E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Da ese beso que te provoca, </a:t>
            </a:r>
            <a:endParaRPr lang="es-ES" sz="2100" dirty="0" smtClean="0">
              <a:ln>
                <a:solidFill>
                  <a:srgbClr val="788C5E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pPr algn="ctr"/>
            <a:r>
              <a:rPr lang="es-ES" sz="2100" dirty="0" smtClean="0">
                <a:ln>
                  <a:solidFill>
                    <a:srgbClr val="788C5E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</a:t>
            </a:r>
            <a:r>
              <a:rPr lang="es-ES" sz="2100" dirty="0">
                <a:ln>
                  <a:solidFill>
                    <a:srgbClr val="788C5E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te quedes con el abrazo contenido ni la risa </a:t>
            </a:r>
            <a:r>
              <a:rPr lang="es-ES" sz="2100" dirty="0" smtClean="0">
                <a:ln>
                  <a:solidFill>
                    <a:srgbClr val="788C5E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escondida</a:t>
            </a:r>
            <a:r>
              <a:rPr lang="es-ES" sz="2100" dirty="0">
                <a:ln>
                  <a:solidFill>
                    <a:srgbClr val="788C5E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,</a:t>
            </a:r>
            <a:r>
              <a:rPr lang="es-ES" sz="2100" dirty="0" smtClean="0">
                <a:ln>
                  <a:solidFill>
                    <a:srgbClr val="788C5E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.</a:t>
            </a:r>
            <a:endParaRPr lang="es-ES" sz="2100" dirty="0">
              <a:ln>
                <a:solidFill>
                  <a:srgbClr val="788C5E"/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2008069"/>
      </p:ext>
    </p:extLst>
  </p:cSld>
  <p:clrMapOvr>
    <a:masterClrMapping/>
  </p:clrMapOvr>
  <p:transition spd="slow" advClick="0" advTm="1343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" y="0"/>
            <a:ext cx="9134856" cy="514350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6624228" y="1113589"/>
            <a:ext cx="2165977" cy="1038746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es-ES" sz="2100" b="1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Cuida mucho de tu familia y diles cuanto los amas.</a:t>
            </a:r>
          </a:p>
        </p:txBody>
      </p:sp>
      <p:sp>
        <p:nvSpPr>
          <p:cNvPr id="7" name="CuadroTexto 6"/>
          <p:cNvSpPr txBox="1"/>
          <p:nvPr/>
        </p:nvSpPr>
        <p:spPr>
          <a:xfrm>
            <a:off x="5869957" y="3850075"/>
            <a:ext cx="2255570" cy="392415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2100" b="1" dirty="0" smtClean="0">
                <a:ln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Valora lo que tienes</a:t>
            </a:r>
            <a:endParaRPr lang="es-ES" sz="2100" b="1" dirty="0">
              <a:ln>
                <a:solidFill>
                  <a:schemeClr val="accent2">
                    <a:lumMod val="40000"/>
                    <a:lumOff val="60000"/>
                  </a:schemeClr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8" y="0"/>
            <a:ext cx="9130284" cy="5143500"/>
          </a:xfrm>
          <a:prstGeom prst="rect">
            <a:avLst/>
          </a:prstGeom>
        </p:spPr>
      </p:pic>
      <p:sp>
        <p:nvSpPr>
          <p:cNvPr id="2" name="1 Rectángulo"/>
          <p:cNvSpPr/>
          <p:nvPr/>
        </p:nvSpPr>
        <p:spPr>
          <a:xfrm>
            <a:off x="3059832" y="465517"/>
            <a:ext cx="2737769" cy="43858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4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El tiempo no regresa.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889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9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22176" cy="5143500"/>
          </a:xfrm>
          <a:prstGeom prst="rect">
            <a:avLst/>
          </a:prstGeom>
        </p:spPr>
      </p:pic>
      <p:sp>
        <p:nvSpPr>
          <p:cNvPr id="2" name="2 Rectángulo"/>
          <p:cNvSpPr/>
          <p:nvPr/>
        </p:nvSpPr>
        <p:spPr>
          <a:xfrm>
            <a:off x="6030162" y="3165816"/>
            <a:ext cx="2430270" cy="807914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400" dirty="0">
                <a:ln>
                  <a:solidFill>
                    <a:srgbClr val="F99F9F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No tienes nada que perder y todo...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6187660"/>
      </p:ext>
    </p:extLst>
  </p:cSld>
  <p:clrMapOvr>
    <a:masterClrMapping/>
  </p:clrMapOvr>
  <p:transition spd="slow" advClick="0" advTm="11203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7142" cy="5143500"/>
          </a:xfrm>
          <a:prstGeom prst="rect">
            <a:avLst/>
          </a:prstGeom>
        </p:spPr>
      </p:pic>
      <p:sp>
        <p:nvSpPr>
          <p:cNvPr id="2" name="3 Rectángulo"/>
          <p:cNvSpPr/>
          <p:nvPr/>
        </p:nvSpPr>
        <p:spPr>
          <a:xfrm>
            <a:off x="3221850" y="735547"/>
            <a:ext cx="2458703" cy="438581"/>
          </a:xfrm>
          <a:prstGeom prst="rect">
            <a:avLst/>
          </a:prstGeom>
        </p:spPr>
        <p:txBody>
          <a:bodyPr wrap="none" lIns="68580" tIns="34290" rIns="68580" bIns="34290">
            <a:spAutoFit/>
          </a:bodyPr>
          <a:lstStyle/>
          <a:p>
            <a:r>
              <a:rPr lang="es-ES" sz="2400" dirty="0">
                <a:ln>
                  <a:solidFill>
                    <a:srgbClr val="CC3300"/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 ¡Todo que Ganar! 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3807003"/>
      </p:ext>
    </p:extLst>
  </p:cSld>
  <p:clrMapOvr>
    <a:masterClrMapping/>
  </p:clrMapOvr>
  <p:transition spd="slow" advClick="0" advTm="11719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  <p:sp>
        <p:nvSpPr>
          <p:cNvPr id="3" name="Rectángulo 2"/>
          <p:cNvSpPr/>
          <p:nvPr/>
        </p:nvSpPr>
        <p:spPr>
          <a:xfrm>
            <a:off x="2914651" y="1131590"/>
            <a:ext cx="3162300" cy="233140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es-ES" sz="21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El que alguien toque mi vida es un privilegio.</a:t>
            </a:r>
          </a:p>
          <a:p>
            <a:pPr algn="ctr"/>
            <a:r>
              <a:rPr lang="es-ES" sz="21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Tocar la vida de los otros es un honor</a:t>
            </a:r>
          </a:p>
          <a:p>
            <a:pPr algn="ctr"/>
            <a:r>
              <a:rPr lang="es-ES" sz="2100" b="1" dirty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</a:t>
            </a:r>
            <a:r>
              <a:rPr lang="es-ES" sz="2100" b="1" dirty="0" smtClean="0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yudar a que otros toquen sus propias vidas, es un placer indescriptible.</a:t>
            </a:r>
            <a:endParaRPr lang="es-ES" sz="2100" b="1" dirty="0">
              <a:ln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896215"/>
      </p:ext>
    </p:extLst>
  </p:cSld>
  <p:clrMapOvr>
    <a:masterClrMapping/>
  </p:clrMapOvr>
  <p:transition spd="slow" advClick="0" advTm="1525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9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4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9428" cy="5143500"/>
          </a:xfrm>
          <a:prstGeom prst="rect">
            <a:avLst/>
          </a:prstGeom>
        </p:spPr>
      </p:pic>
      <p:sp>
        <p:nvSpPr>
          <p:cNvPr id="2" name="1 CuadroTexto"/>
          <p:cNvSpPr txBox="1"/>
          <p:nvPr/>
        </p:nvSpPr>
        <p:spPr>
          <a:xfrm>
            <a:off x="2843808" y="1815666"/>
            <a:ext cx="1220527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18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Mayo 2018</a:t>
            </a:r>
            <a:endParaRPr lang="es-ES" sz="180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sp>
        <p:nvSpPr>
          <p:cNvPr id="3" name="2 CuadroTexto"/>
          <p:cNvSpPr txBox="1"/>
          <p:nvPr/>
        </p:nvSpPr>
        <p:spPr>
          <a:xfrm>
            <a:off x="2627784" y="2355726"/>
            <a:ext cx="2363468" cy="623248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r>
              <a:rPr lang="es-ES" sz="1800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Música </a:t>
            </a:r>
            <a:r>
              <a:rPr lang="es-ES" sz="18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:Omar </a:t>
            </a:r>
            <a:r>
              <a:rPr lang="es-ES" sz="1800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Akram</a:t>
            </a:r>
            <a:endParaRPr lang="es-ES" sz="1800" dirty="0" smtClean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  <a:p>
            <a:r>
              <a:rPr lang="es-ES" sz="18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	  A </a:t>
            </a:r>
            <a:r>
              <a:rPr lang="es-ES" sz="1800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day</a:t>
            </a:r>
            <a:r>
              <a:rPr lang="es-ES" sz="18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1800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with</a:t>
            </a:r>
            <a:r>
              <a:rPr lang="es-ES" sz="180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 </a:t>
            </a:r>
            <a:r>
              <a:rPr lang="es-ES" sz="1800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noFill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you</a:t>
            </a:r>
            <a:endParaRPr lang="es-ES" sz="180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noFill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grpSp>
        <p:nvGrpSpPr>
          <p:cNvPr id="6" name="13 Grupo"/>
          <p:cNvGrpSpPr>
            <a:grpSpLocks/>
          </p:cNvGrpSpPr>
          <p:nvPr/>
        </p:nvGrpSpPr>
        <p:grpSpPr bwMode="auto">
          <a:xfrm flipH="1">
            <a:off x="7740351" y="3759882"/>
            <a:ext cx="990108" cy="1157298"/>
            <a:chOff x="6948265" y="2205038"/>
            <a:chExt cx="1460091" cy="1668757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158061" y="2205038"/>
              <a:ext cx="1238229" cy="12382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8" name="15 Rectángulo"/>
            <p:cNvSpPr>
              <a:spLocks noChangeArrowheads="1"/>
            </p:cNvSpPr>
            <p:nvPr/>
          </p:nvSpPr>
          <p:spPr bwMode="auto">
            <a:xfrm>
              <a:off x="6948265" y="3429998"/>
              <a:ext cx="1460091" cy="4437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b="1" dirty="0">
                  <a:ln>
                    <a:solidFill>
                      <a:schemeClr val="accent4">
                        <a:lumMod val="60000"/>
                        <a:lumOff val="40000"/>
                      </a:schemeClr>
                    </a:solidFill>
                  </a:ln>
                  <a:noFill/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</p:grpSp>
      <p:sp>
        <p:nvSpPr>
          <p:cNvPr id="12" name="11 Rombo"/>
          <p:cNvSpPr/>
          <p:nvPr/>
        </p:nvSpPr>
        <p:spPr>
          <a:xfrm>
            <a:off x="251520" y="267495"/>
            <a:ext cx="8568952" cy="4608512"/>
          </a:xfrm>
          <a:prstGeom prst="diamond">
            <a:avLst/>
          </a:prstGeom>
          <a:noFill/>
          <a:ln w="508000" cmpd="tri">
            <a:solidFill>
              <a:srgbClr val="A794BE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ombo"/>
          <p:cNvSpPr/>
          <p:nvPr/>
        </p:nvSpPr>
        <p:spPr>
          <a:xfrm>
            <a:off x="251520" y="267494"/>
            <a:ext cx="8568952" cy="4608512"/>
          </a:xfrm>
          <a:prstGeom prst="diamond">
            <a:avLst/>
          </a:prstGeom>
          <a:noFill/>
          <a:ln w="508000" cmpd="tri">
            <a:solidFill>
              <a:srgbClr val="A794BE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s-ES" dirty="0"/>
          </a:p>
        </p:txBody>
      </p:sp>
      <p:sp>
        <p:nvSpPr>
          <p:cNvPr id="11" name="10 Rombo"/>
          <p:cNvSpPr/>
          <p:nvPr/>
        </p:nvSpPr>
        <p:spPr>
          <a:xfrm>
            <a:off x="251520" y="267494"/>
            <a:ext cx="8606730" cy="4608512"/>
          </a:xfrm>
          <a:prstGeom prst="diamond">
            <a:avLst/>
          </a:prstGeom>
          <a:noFill/>
          <a:ln w="508000" cmpd="tri">
            <a:solidFill>
              <a:srgbClr val="A794BE"/>
            </a:solidFill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214314" y="267494"/>
            <a:ext cx="8643937" cy="4608513"/>
          </a:xfrm>
          <a:prstGeom prst="diamond">
            <a:avLst/>
          </a:prstGeom>
          <a:noFill/>
          <a:ln w="508000" cmpd="tri">
            <a:solidFill>
              <a:srgbClr val="A794BE"/>
            </a:solidFill>
            <a:prstDash val="solid"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xit" presetSubtype="4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7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8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2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16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0"/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xit" presetSubtype="1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3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24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8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1"/>
                                    </p:cond>
                                  </p:end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8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5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5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3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4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4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build="allAtOnce" animBg="1" autoUpdateAnimBg="0" rev="1"/>
      <p:bldP spid="10" grpId="0" build="allAtOnce" animBg="1" autoUpdateAnimBg="0" rev="1"/>
      <p:bldP spid="11" grpId="0" build="allAtOnce" animBg="1" autoUpdateAnimBg="0" rev="1"/>
      <p:bldP spid="9" grpId="0" build="allAtOnce" animBg="1" autoUpdateAnimBg="0" rev="1"/>
      <p:bldP spid="1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es-ES" sz="1800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800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 smtClean="0">
                <a:solidFill>
                  <a:srgbClr val="0066FF"/>
                </a:solidFill>
              </a:rPr>
              <a:t> </a:t>
            </a:r>
          </a:p>
          <a:p>
            <a:pPr defTabSz="914400" fontAlgn="base">
              <a:spcBef>
                <a:spcPct val="50000"/>
              </a:spcBef>
              <a:spcAft>
                <a:spcPct val="0"/>
              </a:spcAft>
            </a:pPr>
            <a:endParaRPr lang="es-ES" sz="1800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defTabSz="914400" fontAlgn="base">
              <a:spcBef>
                <a:spcPct val="50000"/>
              </a:spcBef>
              <a:spcAft>
                <a:spcPct val="0"/>
              </a:spcAft>
            </a:pPr>
            <a:r>
              <a:rPr lang="es-ES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3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1572</TotalTime>
  <Words>427</Words>
  <Application>Microsoft Office PowerPoint</Application>
  <PresentationFormat>Presentación en pantalla (16:9)</PresentationFormat>
  <Paragraphs>48</Paragraphs>
  <Slides>31</Slides>
  <Notes>1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7" baseType="lpstr">
      <vt:lpstr>Arial</vt:lpstr>
      <vt:lpstr>Calibri</vt:lpstr>
      <vt:lpstr>Kristen ITC</vt:lpstr>
      <vt:lpstr>Script MT Bold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Grizli777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 de Windows</dc:creator>
  <cp:lastModifiedBy>Usuario de Windows</cp:lastModifiedBy>
  <cp:revision>110</cp:revision>
  <dcterms:created xsi:type="dcterms:W3CDTF">2018-04-15T17:41:46Z</dcterms:created>
  <dcterms:modified xsi:type="dcterms:W3CDTF">2018-05-13T18:02:57Z</dcterms:modified>
</cp:coreProperties>
</file>