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88" r:id="rId3"/>
    <p:sldId id="294" r:id="rId4"/>
    <p:sldId id="271" r:id="rId5"/>
    <p:sldId id="262" r:id="rId6"/>
    <p:sldId id="295" r:id="rId7"/>
    <p:sldId id="285" r:id="rId8"/>
    <p:sldId id="260" r:id="rId9"/>
    <p:sldId id="296" r:id="rId10"/>
    <p:sldId id="263" r:id="rId11"/>
    <p:sldId id="284" r:id="rId12"/>
    <p:sldId id="297" r:id="rId13"/>
    <p:sldId id="280" r:id="rId14"/>
    <p:sldId id="261" r:id="rId15"/>
    <p:sldId id="298" r:id="rId16"/>
    <p:sldId id="287" r:id="rId17"/>
    <p:sldId id="258" r:id="rId18"/>
    <p:sldId id="299" r:id="rId19"/>
    <p:sldId id="277" r:id="rId20"/>
    <p:sldId id="282" r:id="rId21"/>
    <p:sldId id="300" r:id="rId22"/>
    <p:sldId id="283" r:id="rId23"/>
    <p:sldId id="256" r:id="rId24"/>
    <p:sldId id="302" r:id="rId25"/>
    <p:sldId id="272" r:id="rId26"/>
    <p:sldId id="265" r:id="rId27"/>
    <p:sldId id="310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zlWWfDKAp59fNIinr8cHQ" hashData="roFnsCat9fQvNB+v82+GKwBmiA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CB8E"/>
    <a:srgbClr val="DCA840"/>
    <a:srgbClr val="B18121"/>
    <a:srgbClr val="005828"/>
    <a:srgbClr val="642A60"/>
    <a:srgbClr val="B957B2"/>
    <a:srgbClr val="002B82"/>
    <a:srgbClr val="582A04"/>
    <a:srgbClr val="C1FFDD"/>
    <a:srgbClr val="0082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9352" autoAdjust="0"/>
    <p:restoredTop sz="94004" autoAdjust="0"/>
  </p:normalViewPr>
  <p:slideViewPr>
    <p:cSldViewPr>
      <p:cViewPr>
        <p:scale>
          <a:sx n="250" d="100"/>
          <a:sy n="250" d="100"/>
        </p:scale>
        <p:origin x="1056" y="30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55409-DD15-4335-90A7-4519B8AC6608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8827C-06FB-4968-BDCD-36EEECB718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8827C-06FB-4968-BDCD-36EEECB7188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922BA-CF2A-401A-BD61-F56DC45D740D}" type="datetimeFigureOut">
              <a:rPr lang="es-ES" smtClean="0"/>
              <a:pPr/>
              <a:t>04/10/2016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7330959b65c5e654f326b45ff7ec3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5257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971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4972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686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68629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240029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47198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418623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390047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361472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332897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304322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275747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247171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218596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218599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190024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161449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218598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190023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161447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40016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111441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82866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-61434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-32859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5400000">
            <a:off x="-4284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17147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5400000">
            <a:off x="400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5400000">
            <a:off x="685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85720" y="285728"/>
            <a:ext cx="1881507" cy="857256"/>
          </a:xfrm>
          <a:prstGeom prst="rect">
            <a:avLst/>
          </a:prstGeom>
          <a:noFill/>
        </p:spPr>
      </p:pic>
      <p:pic>
        <p:nvPicPr>
          <p:cNvPr id="2662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214546" y="357166"/>
            <a:ext cx="1436922" cy="785818"/>
          </a:xfrm>
          <a:prstGeom prst="rect">
            <a:avLst/>
          </a:prstGeom>
          <a:noFill/>
        </p:spPr>
      </p:pic>
      <p:pic>
        <p:nvPicPr>
          <p:cNvPr id="2663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714744" y="357166"/>
            <a:ext cx="979424" cy="785818"/>
          </a:xfrm>
          <a:prstGeom prst="rect">
            <a:avLst/>
          </a:prstGeom>
          <a:noFill/>
        </p:spPr>
      </p:pic>
      <p:pic>
        <p:nvPicPr>
          <p:cNvPr id="26634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785786" y="1357298"/>
            <a:ext cx="857256" cy="857256"/>
          </a:xfrm>
          <a:prstGeom prst="rect">
            <a:avLst/>
          </a:prstGeom>
          <a:noFill/>
        </p:spPr>
      </p:pic>
      <p:pic>
        <p:nvPicPr>
          <p:cNvPr id="26636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000232" y="1357298"/>
            <a:ext cx="2143140" cy="857256"/>
          </a:xfrm>
          <a:prstGeom prst="rect">
            <a:avLst/>
          </a:prstGeom>
          <a:noFill/>
        </p:spPr>
      </p:pic>
      <p:pic>
        <p:nvPicPr>
          <p:cNvPr id="26638" name="Picture 14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1428728" y="2500306"/>
            <a:ext cx="2000264" cy="789849"/>
          </a:xfrm>
          <a:prstGeom prst="rect">
            <a:avLst/>
          </a:prstGeom>
          <a:noFill/>
        </p:spPr>
      </p:pic>
      <p:pic>
        <p:nvPicPr>
          <p:cNvPr id="26640" name="Picture 16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1714480" y="3571876"/>
            <a:ext cx="1286556" cy="738189"/>
          </a:xfrm>
          <a:prstGeom prst="rect">
            <a:avLst/>
          </a:prstGeom>
          <a:noFill/>
        </p:spPr>
      </p:pic>
      <p:pic>
        <p:nvPicPr>
          <p:cNvPr id="26642" name="Picture 18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857224" y="4643446"/>
            <a:ext cx="3022955" cy="857256"/>
          </a:xfrm>
          <a:prstGeom prst="rect">
            <a:avLst/>
          </a:prstGeom>
          <a:noFill/>
        </p:spPr>
      </p:pic>
      <p:pic>
        <p:nvPicPr>
          <p:cNvPr id="26644" name="Picture 20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1000100" y="5786454"/>
            <a:ext cx="2914650" cy="476250"/>
          </a:xfrm>
          <a:prstGeom prst="rect">
            <a:avLst/>
          </a:prstGeom>
          <a:noFill/>
        </p:spPr>
      </p:pic>
      <p:pic>
        <p:nvPicPr>
          <p:cNvPr id="46" name="45 Imagen" descr="df7330959b65c5e654f326b45ff7ec3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3" name="Giovanni_Marradi_-_Only_You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>
                            <p:stCondLst>
                              <p:cond delay="6000"/>
                            </p:stCondLst>
                            <p:childTnLst>
                              <p:par>
                                <p:cTn id="4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2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9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6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0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2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8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2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2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1" dur="20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5" dur="20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10800000"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59029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643306" y="1142984"/>
            <a:ext cx="321471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Solemos preocuparnos por lo que los demás nos dicen, solemos ofendernos y sentirnos lastimados por los mensajes que alguien dirige hacia nosotros, pero si vemos la vida de una manera más práctica y evitamos que sea el ego el que reaccione a lo que recibe ,</a:t>
            </a:r>
            <a:r>
              <a:rPr lang="es-PE" b="1" dirty="0" smtClean="0">
                <a:solidFill>
                  <a:schemeClr val="bg1"/>
                </a:solidFill>
                <a:latin typeface="Script MT Bold" pitchFamily="66" charset="0"/>
              </a:rPr>
              <a:t>podemos darnos cuenta de que cuando interactuamos con otra persona, lo que ella manifiesta a través de sus palabras y acciones, poco tiene que ver con nosotros, es el reflejo de sus propios conflictos internos.</a:t>
            </a:r>
            <a:endParaRPr lang="es-PE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pPr algn="ctr"/>
            <a:endParaRPr lang="es-PE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795478fbe8c65b9b8bbe2b3c3f80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9189925">
            <a:off x="2639320" y="613975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414860">
            <a:off x="4250737" y="653318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047526">
            <a:off x="6017742" y="676810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414860">
            <a:off x="1020677" y="649059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189925">
            <a:off x="2710758" y="12568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414860">
            <a:off x="4322175" y="129623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047526">
            <a:off x="6089180" y="131972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414860">
            <a:off x="1092115" y="129197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89925">
            <a:off x="2710756" y="175695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414860">
            <a:off x="4322173" y="179630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047526">
            <a:off x="6089178" y="18197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414860">
            <a:off x="1092113" y="179204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189925">
            <a:off x="2710758" y="232848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414860">
            <a:off x="4322175" y="236783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047526">
            <a:off x="6089180" y="239132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414860">
            <a:off x="1092115" y="236357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89925">
            <a:off x="2782196" y="29714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414860">
            <a:off x="4393613" y="301074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047526">
            <a:off x="6160618" y="303423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414860">
            <a:off x="1163553" y="300648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189925">
            <a:off x="2782194" y="347146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414860">
            <a:off x="4393611" y="351081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047526">
            <a:off x="6160616" y="35343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414860">
            <a:off x="1163551" y="350655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189925">
            <a:off x="2710758" y="397156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3414860">
            <a:off x="4322175" y="401090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047526">
            <a:off x="6089180" y="403439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414860">
            <a:off x="1092115" y="400664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189925">
            <a:off x="2782196" y="46144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414860">
            <a:off x="4393613" y="465382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047526">
            <a:off x="6160618" y="467731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414860">
            <a:off x="1163553" y="464956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189925">
            <a:off x="2782194" y="51145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414860">
            <a:off x="4393611" y="515388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047526">
            <a:off x="6160616" y="51773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414860">
            <a:off x="1163551" y="514962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189925">
            <a:off x="2782196" y="561460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414860">
            <a:off x="4393613" y="565395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047526">
            <a:off x="6160618" y="56774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414860">
            <a:off x="1163553" y="564969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F8DCA"/>
              </a:gs>
              <a:gs pos="50000">
                <a:srgbClr val="5F1F3F">
                  <a:shade val="67500"/>
                  <a:satMod val="115000"/>
                </a:srgbClr>
              </a:gs>
              <a:gs pos="100000">
                <a:srgbClr val="5F1F3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2cbf99d2a6ec08a93a7d1da9d10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7" name="36 Conector"/>
          <p:cNvSpPr/>
          <p:nvPr/>
        </p:nvSpPr>
        <p:spPr>
          <a:xfrm>
            <a:off x="0" y="2714620"/>
            <a:ext cx="1500166" cy="1500198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nector"/>
          <p:cNvSpPr/>
          <p:nvPr/>
        </p:nvSpPr>
        <p:spPr>
          <a:xfrm>
            <a:off x="3857620" y="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nector"/>
          <p:cNvSpPr/>
          <p:nvPr/>
        </p:nvSpPr>
        <p:spPr>
          <a:xfrm>
            <a:off x="3786182" y="5429264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nector"/>
          <p:cNvSpPr/>
          <p:nvPr/>
        </p:nvSpPr>
        <p:spPr>
          <a:xfrm>
            <a:off x="1571604" y="3071810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nector"/>
          <p:cNvSpPr/>
          <p:nvPr/>
        </p:nvSpPr>
        <p:spPr>
          <a:xfrm>
            <a:off x="7643802" y="271462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nector"/>
          <p:cNvSpPr/>
          <p:nvPr/>
        </p:nvSpPr>
        <p:spPr>
          <a:xfrm>
            <a:off x="4143372" y="1428736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nector"/>
          <p:cNvSpPr/>
          <p:nvPr/>
        </p:nvSpPr>
        <p:spPr>
          <a:xfrm>
            <a:off x="4071934" y="4500570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nector"/>
          <p:cNvSpPr/>
          <p:nvPr/>
        </p:nvSpPr>
        <p:spPr>
          <a:xfrm>
            <a:off x="6643702" y="3000372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nector"/>
          <p:cNvSpPr/>
          <p:nvPr/>
        </p:nvSpPr>
        <p:spPr>
          <a:xfrm>
            <a:off x="2571736" y="321468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nector"/>
          <p:cNvSpPr/>
          <p:nvPr/>
        </p:nvSpPr>
        <p:spPr>
          <a:xfrm>
            <a:off x="4214810" y="250030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nector"/>
          <p:cNvSpPr/>
          <p:nvPr/>
        </p:nvSpPr>
        <p:spPr>
          <a:xfrm>
            <a:off x="5929322" y="321468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nector"/>
          <p:cNvSpPr/>
          <p:nvPr/>
        </p:nvSpPr>
        <p:spPr>
          <a:xfrm>
            <a:off x="4214810" y="3786190"/>
            <a:ext cx="642942" cy="642942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nector"/>
          <p:cNvSpPr/>
          <p:nvPr/>
        </p:nvSpPr>
        <p:spPr>
          <a:xfrm>
            <a:off x="3286116" y="3286124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nector"/>
          <p:cNvSpPr/>
          <p:nvPr/>
        </p:nvSpPr>
        <p:spPr>
          <a:xfrm>
            <a:off x="5286380" y="3286124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nector"/>
          <p:cNvSpPr/>
          <p:nvPr/>
        </p:nvSpPr>
        <p:spPr>
          <a:xfrm>
            <a:off x="7286644" y="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nector"/>
          <p:cNvSpPr/>
          <p:nvPr/>
        </p:nvSpPr>
        <p:spPr>
          <a:xfrm>
            <a:off x="6643702" y="1142984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onector"/>
          <p:cNvSpPr/>
          <p:nvPr/>
        </p:nvSpPr>
        <p:spPr>
          <a:xfrm>
            <a:off x="6143636" y="1928802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Conector"/>
          <p:cNvSpPr/>
          <p:nvPr/>
        </p:nvSpPr>
        <p:spPr>
          <a:xfrm>
            <a:off x="5715008" y="2500306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Conector"/>
          <p:cNvSpPr/>
          <p:nvPr/>
        </p:nvSpPr>
        <p:spPr>
          <a:xfrm>
            <a:off x="5572132" y="4214818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Conector"/>
          <p:cNvSpPr/>
          <p:nvPr/>
        </p:nvSpPr>
        <p:spPr>
          <a:xfrm>
            <a:off x="7429520" y="5429264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Conector"/>
          <p:cNvSpPr/>
          <p:nvPr/>
        </p:nvSpPr>
        <p:spPr>
          <a:xfrm>
            <a:off x="6643702" y="4929198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onector"/>
          <p:cNvSpPr/>
          <p:nvPr/>
        </p:nvSpPr>
        <p:spPr>
          <a:xfrm>
            <a:off x="6072198" y="4572008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Conector"/>
          <p:cNvSpPr/>
          <p:nvPr/>
        </p:nvSpPr>
        <p:spPr>
          <a:xfrm>
            <a:off x="1214414" y="1000108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Conector"/>
          <p:cNvSpPr/>
          <p:nvPr/>
        </p:nvSpPr>
        <p:spPr>
          <a:xfrm>
            <a:off x="2071670" y="1928802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onector"/>
          <p:cNvSpPr/>
          <p:nvPr/>
        </p:nvSpPr>
        <p:spPr>
          <a:xfrm>
            <a:off x="2643174" y="2428868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Conector"/>
          <p:cNvSpPr/>
          <p:nvPr/>
        </p:nvSpPr>
        <p:spPr>
          <a:xfrm>
            <a:off x="0" y="5429264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Conector"/>
          <p:cNvSpPr/>
          <p:nvPr/>
        </p:nvSpPr>
        <p:spPr>
          <a:xfrm>
            <a:off x="1357290" y="5000636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Conector"/>
          <p:cNvSpPr/>
          <p:nvPr/>
        </p:nvSpPr>
        <p:spPr>
          <a:xfrm>
            <a:off x="2214546" y="464344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Conector"/>
          <p:cNvSpPr/>
          <p:nvPr/>
        </p:nvSpPr>
        <p:spPr>
          <a:xfrm>
            <a:off x="2857488" y="4357694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7072362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500562" y="1428736"/>
            <a:ext cx="2571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Cada persona lidia una batalla interna, su enojo, su insatisfacción, la inconformidad, la brecha que existe entre lo que anhela y lo que vive, sale de sus acciones como un reflejo de su propio interior que no ha podido resolver. </a:t>
            </a:r>
            <a:r>
              <a:rPr lang="es-PE" b="1" dirty="0" smtClean="0">
                <a:solidFill>
                  <a:schemeClr val="bg1"/>
                </a:solidFill>
                <a:latin typeface="Script MT Bold" pitchFamily="66" charset="0"/>
              </a:rPr>
              <a:t>Cada uno ve al mundo desde sus cristales, desde su verdad y desde allí se manifiesta.</a:t>
            </a:r>
            <a:endParaRPr lang="es-PE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endParaRPr lang="es-PE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0e5978df3516a9fd741a5aac64e39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782585">
            <a:off x="7337607" y="2882188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311208">
            <a:off x="7291986" y="3909524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782585">
            <a:off x="6159855" y="2810750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311208">
            <a:off x="6114234" y="3838086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782585">
            <a:off x="5016847" y="2810749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311208">
            <a:off x="4971226" y="3838085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782585">
            <a:off x="3839095" y="2739311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311208">
            <a:off x="3793474" y="3766647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782585">
            <a:off x="2640119" y="2882188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311208">
            <a:off x="2594498" y="3909524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782585">
            <a:off x="1462367" y="2810750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311208">
            <a:off x="1416746" y="3838086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782585">
            <a:off x="282665" y="2810748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311208">
            <a:off x="237044" y="3838084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782585">
            <a:off x="-895087" y="2739310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311208">
            <a:off x="-940708" y="3766646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071602" y="0"/>
            <a:ext cx="10215602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aa5a73a49c402e5e9dd2f0ae7776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3832534">
            <a:off x="-47300" y="536583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8473306">
            <a:off x="-120822" y="-28278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3004585">
            <a:off x="7668412" y="-27644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862600">
            <a:off x="7735078" y="542759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8473306">
            <a:off x="164964" y="-6847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3004585">
            <a:off x="7291714" y="30977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832534">
            <a:off x="309859" y="50452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7862600">
            <a:off x="7396621" y="515570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8473306">
            <a:off x="522088" y="14586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8473306">
            <a:off x="807874" y="3601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3004585">
            <a:off x="6976212" y="2676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3004585">
            <a:off x="6599514" y="57508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3832534">
            <a:off x="738517" y="468625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3832534">
            <a:off x="1095676" y="4365698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7862600">
            <a:off x="7007478" y="478465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7862600">
            <a:off x="6669021" y="45127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8473306">
            <a:off x="1165060" y="64588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8473306">
            <a:off x="1450846" y="86019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18473306">
            <a:off x="1807970" y="10745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18473306">
            <a:off x="2236632" y="136028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3004585">
            <a:off x="6291582" y="81679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3004585">
            <a:off x="5976080" y="105347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3004585">
            <a:off x="5527944" y="1360905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7862600">
            <a:off x="6449195" y="435602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7862600">
            <a:off x="6110738" y="40841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7862600">
            <a:off x="5721595" y="371308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7862600">
            <a:off x="5383138" y="344119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13832534">
            <a:off x="1452866" y="415138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13832534">
            <a:off x="1738619" y="386563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13832534">
            <a:off x="2238684" y="350844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 rot="13832534">
            <a:off x="2595874" y="322269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6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714744" y="1428736"/>
            <a:ext cx="28575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latin typeface="Script MT Bold" pitchFamily="66" charset="0"/>
              </a:rPr>
              <a:t>Inclusive cuando dejamos de prestarle atención a aquello que no queremos recibir, veremos como paulatinamente nos vemos expuestos a ese tipo de situaciones</a:t>
            </a:r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, cuando nos centramos y le damos vuelta a la cabeza y armamos un drama, armonizamos con esa energía, bajo la cual la otra persona, entra en resonancia para drenar aquello que le perturba en su interior</a:t>
            </a:r>
            <a:endParaRPr lang="es-PE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2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f39443d778141484ee02d807d8839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rot="10800000" flipV="1">
            <a:off x="2500298" y="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H="1" flipV="1">
            <a:off x="4572000" y="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2500298" y="28572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572000" y="28572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500298" y="64294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572000" y="64294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500298" y="92867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572000" y="92867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500298" y="121444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572000" y="121444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500298" y="150017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572000" y="150017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500298" y="185738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572000" y="185738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500298" y="214311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572000" y="214311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500298" y="250030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572000" y="250030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500298" y="278603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572000" y="278603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500298" y="314324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572000" y="314324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500298" y="342897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572000" y="342897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500298" y="371475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572000" y="371475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500298" y="400048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572000" y="400048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500298" y="435769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572000" y="435769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rot="10800000" flipV="1">
            <a:off x="2500298" y="464342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rot="10800000" flipH="1" flipV="1">
            <a:off x="4572000" y="464342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rot="10800000" flipV="1">
            <a:off x="2500298" y="507209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4572000" y="507209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rot="10800000" flipV="1">
            <a:off x="2500298" y="535782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rot="10800000" flipH="1" flipV="1">
            <a:off x="4572000" y="535782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rot="10800000" flipV="1">
            <a:off x="2500298" y="571504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rot="10800000" flipH="1" flipV="1">
            <a:off x="4572000" y="571504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rot="10800000" flipV="1">
            <a:off x="2500298" y="600076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rot="10800000" flipH="1" flipV="1">
            <a:off x="4572000" y="600076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rot="10800000" flipV="1">
            <a:off x="2500298" y="628654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rot="10800000" flipH="1" flipV="1">
            <a:off x="4572000" y="628654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b1e18aab58a7d51b1c3f672744d7f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-842574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-62829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-4139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-19966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14683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22896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4331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657591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400000">
            <a:off x="871938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400000">
            <a:off x="108622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5400000">
            <a:off x="130056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5400000">
            <a:off x="151484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5400000">
            <a:off x="172919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5400000">
            <a:off x="194347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5400000">
            <a:off x="215782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5400000">
            <a:off x="2372103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5400000">
            <a:off x="258645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5400000">
            <a:off x="280073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5400000">
            <a:off x="301507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5400000">
            <a:off x="322936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5400000">
            <a:off x="344370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5400000">
            <a:off x="365798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5400000">
            <a:off x="387233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5400000">
            <a:off x="408661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5400000">
            <a:off x="4300962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5400000">
            <a:off x="451524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5400000">
            <a:off x="472959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5400000">
            <a:off x="494387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5400000">
            <a:off x="515821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5400000">
            <a:off x="5372501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5400000">
            <a:off x="55868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5400000">
            <a:off x="580112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5400000">
            <a:off x="601547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5400000">
            <a:off x="622975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5400000">
            <a:off x="644410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5400000">
            <a:off x="665838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5400000">
            <a:off x="6872732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5400000">
            <a:off x="7087014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5400000">
            <a:off x="7301359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 rot="5400000">
            <a:off x="751564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 rot="5400000">
            <a:off x="772998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 rot="5400000">
            <a:off x="794427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 rot="5400000">
            <a:off x="815861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14346" y="0"/>
            <a:ext cx="964413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3000"/>
                            </p:stCondLst>
                            <p:childTnLst>
                              <p:par>
                                <p:cTn id="26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1" grpId="0" animBg="1"/>
      <p:bldP spid="21" grpId="1" animBg="1"/>
      <p:bldP spid="21" grpId="2" animBg="1"/>
      <p:bldP spid="23" grpId="0" animBg="1"/>
      <p:bldP spid="23" grpId="1" animBg="1"/>
      <p:bldP spid="23" grpId="2" animBg="1"/>
      <p:bldP spid="25" grpId="0" animBg="1"/>
      <p:bldP spid="25" grpId="1" animBg="1"/>
      <p:bldP spid="25" grpId="2" animBg="1"/>
      <p:bldP spid="27" grpId="0" animBg="1"/>
      <p:bldP spid="27" grpId="1" animBg="1"/>
      <p:bldP spid="27" grpId="2" animBg="1"/>
      <p:bldP spid="29" grpId="0" animBg="1"/>
      <p:bldP spid="29" grpId="1" animBg="1"/>
      <p:bldP spid="29" grpId="2" animBg="1"/>
      <p:bldP spid="31" grpId="0" animBg="1"/>
      <p:bldP spid="31" grpId="1" animBg="1"/>
      <p:bldP spid="31" grpId="2" animBg="1"/>
      <p:bldP spid="33" grpId="0" animBg="1"/>
      <p:bldP spid="33" grpId="1" animBg="1"/>
      <p:bldP spid="33" grpId="2" animBg="1"/>
      <p:bldP spid="35" grpId="0" animBg="1"/>
      <p:bldP spid="35" grpId="1" animBg="1"/>
      <p:bldP spid="35" grpId="2" animBg="1"/>
      <p:bldP spid="37" grpId="0" animBg="1"/>
      <p:bldP spid="37" grpId="1" animBg="1"/>
      <p:bldP spid="37" grpId="2" animBg="1"/>
      <p:bldP spid="39" grpId="0" animBg="1"/>
      <p:bldP spid="39" grpId="1" animBg="1"/>
      <p:bldP spid="39" grpId="2" animBg="1"/>
      <p:bldP spid="41" grpId="0" animBg="1"/>
      <p:bldP spid="41" grpId="1" animBg="1"/>
      <p:bldP spid="41" grpId="2" animBg="1"/>
      <p:bldP spid="43" grpId="0" animBg="1"/>
      <p:bldP spid="43" grpId="1" animBg="1"/>
      <p:bldP spid="43" grpId="2" animBg="1"/>
      <p:bldP spid="45" grpId="0" animBg="1"/>
      <p:bldP spid="45" grpId="1" animBg="1"/>
      <p:bldP spid="45" grpId="2" animBg="1"/>
      <p:bldP spid="47" grpId="0" animBg="1"/>
      <p:bldP spid="47" grpId="1" animBg="1"/>
      <p:bldP spid="47" grpId="2" animBg="1"/>
      <p:bldP spid="49" grpId="0" animBg="1"/>
      <p:bldP spid="49" grpId="1" animBg="1"/>
      <p:bldP spid="49" grpId="2" animBg="1"/>
      <p:bldP spid="51" grpId="0" animBg="1"/>
      <p:bldP spid="51" grpId="1" animBg="1"/>
      <p:bldP spid="51" grpId="2" animBg="1"/>
      <p:bldP spid="53" grpId="0" animBg="1"/>
      <p:bldP spid="53" grpId="1" animBg="1"/>
      <p:bldP spid="53" grpId="2" animBg="1"/>
      <p:bldP spid="55" grpId="0" animBg="1"/>
      <p:bldP spid="55" grpId="1" animBg="1"/>
      <p:bldP spid="55" grpId="2" animBg="1"/>
      <p:bldP spid="57" grpId="0" animBg="1"/>
      <p:bldP spid="57" grpId="1" animBg="1"/>
      <p:bldP spid="57" grpId="2" animBg="1"/>
      <p:bldP spid="59" grpId="0" animBg="1"/>
      <p:bldP spid="59" grpId="1" animBg="1"/>
      <p:bldP spid="59" grpId="2" animBg="1"/>
      <p:bldP spid="61" grpId="0" animBg="1"/>
      <p:bldP spid="61" grpId="1" animBg="1"/>
      <p:bldP spid="61" grpId="2" animBg="1"/>
      <p:bldP spid="63" grpId="0" animBg="1"/>
      <p:bldP spid="63" grpId="1" animBg="1"/>
      <p:bldP spid="63" grpId="2" animBg="1"/>
      <p:bldP spid="65" grpId="0" animBg="1"/>
      <p:bldP spid="65" grpId="1" animBg="1"/>
      <p:bldP spid="65" grpId="2" animBg="1"/>
      <p:bldP spid="67" grpId="0" animBg="1"/>
      <p:bldP spid="67" grpId="1" animBg="1"/>
      <p:bldP spid="67" grpId="2" animBg="1"/>
      <p:bldP spid="69" grpId="0" animBg="1"/>
      <p:bldP spid="69" grpId="1" animBg="1"/>
      <p:bldP spid="69" grpId="2" animBg="1"/>
      <p:bldP spid="71" grpId="0" animBg="1"/>
      <p:bldP spid="71" grpId="1" animBg="1"/>
      <p:bldP spid="71" grpId="2" animBg="1"/>
      <p:bldP spid="73" grpId="0" animBg="1"/>
      <p:bldP spid="73" grpId="1" animBg="1"/>
      <p:bldP spid="73" grpId="2" animBg="1"/>
      <p:bldP spid="75" grpId="0" animBg="1"/>
      <p:bldP spid="75" grpId="1" animBg="1"/>
      <p:bldP spid="75" grpId="2" animBg="1"/>
      <p:bldP spid="77" grpId="0" animBg="1"/>
      <p:bldP spid="77" grpId="1" animBg="1"/>
      <p:bldP spid="77" grpId="2" animBg="1"/>
      <p:bldP spid="79" grpId="0" animBg="1"/>
      <p:bldP spid="79" grpId="1" animBg="1"/>
      <p:bldP spid="79" grpId="2" animBg="1"/>
      <p:bldP spid="81" grpId="0" animBg="1"/>
      <p:bldP spid="81" grpId="1" animBg="1"/>
      <p:bldP spid="81" grpId="2" animBg="1"/>
      <p:bldP spid="83" grpId="0" animBg="1"/>
      <p:bldP spid="83" grpId="1" animBg="1"/>
      <p:bldP spid="83" grpId="2" animBg="1"/>
      <p:bldP spid="85" grpId="0" animBg="1"/>
      <p:bldP spid="85" grpId="1" animBg="1"/>
      <p:bldP spid="85" grpId="2" animBg="1"/>
      <p:bldP spid="87" grpId="0" animBg="1"/>
      <p:bldP spid="87" grpId="1" animBg="1"/>
      <p:bldP spid="87" grpId="2" animBg="1"/>
      <p:bldP spid="89" grpId="0" animBg="1"/>
      <p:bldP spid="89" grpId="1" animBg="1"/>
      <p:bldP spid="89" grpId="2" animBg="1"/>
      <p:bldP spid="91" grpId="0" animBg="1"/>
      <p:bldP spid="91" grpId="1" animBg="1"/>
      <p:bldP spid="91" grpId="2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71438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000496" y="1285860"/>
            <a:ext cx="27146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Así que no tomarnos nada como personal, </a:t>
            </a:r>
            <a:r>
              <a:rPr lang="es-PE" b="1" dirty="0" smtClean="0">
                <a:solidFill>
                  <a:schemeClr val="bg1"/>
                </a:solidFill>
                <a:latin typeface="Script MT Bold" pitchFamily="66" charset="0"/>
              </a:rPr>
              <a:t>nos permitirá vivir y transitar nuestro camino sin cargas que no nos pertenecen</a:t>
            </a:r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. Escucha con los oídos del corazón, trata de ver si hay alguna manera de mostrarle a esa persona que se dirige a nosotros con un mensaje que no nos sentimos agradados de recibir, de ayudar a dar luz a su interior, para que pueda proyectar algo diferente</a:t>
            </a:r>
            <a:endParaRPr lang="es-PE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9d3a2d2e4a6462d4f544fe3c7af3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1" name="10 Conector"/>
          <p:cNvSpPr/>
          <p:nvPr/>
        </p:nvSpPr>
        <p:spPr>
          <a:xfrm>
            <a:off x="0" y="2714620"/>
            <a:ext cx="1500166" cy="1500198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3857620" y="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3786182" y="5429264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1571604" y="3071810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7643802" y="271462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4071934" y="1500174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4071934" y="4500570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6643702" y="3000372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2571736" y="321468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4214810" y="250030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5929322" y="321468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4214810" y="3786190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3286116" y="3286124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5286380" y="3286124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7286644" y="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nector"/>
          <p:cNvSpPr/>
          <p:nvPr/>
        </p:nvSpPr>
        <p:spPr>
          <a:xfrm>
            <a:off x="6643702" y="1142984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nector"/>
          <p:cNvSpPr/>
          <p:nvPr/>
        </p:nvSpPr>
        <p:spPr>
          <a:xfrm>
            <a:off x="6143636" y="1928802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nector"/>
          <p:cNvSpPr/>
          <p:nvPr/>
        </p:nvSpPr>
        <p:spPr>
          <a:xfrm>
            <a:off x="5715008" y="2500306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nector"/>
          <p:cNvSpPr/>
          <p:nvPr/>
        </p:nvSpPr>
        <p:spPr>
          <a:xfrm>
            <a:off x="5572132" y="4214818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nector"/>
          <p:cNvSpPr/>
          <p:nvPr/>
        </p:nvSpPr>
        <p:spPr>
          <a:xfrm>
            <a:off x="7429520" y="5429264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nector"/>
          <p:cNvSpPr/>
          <p:nvPr/>
        </p:nvSpPr>
        <p:spPr>
          <a:xfrm>
            <a:off x="6643702" y="4929198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nector"/>
          <p:cNvSpPr/>
          <p:nvPr/>
        </p:nvSpPr>
        <p:spPr>
          <a:xfrm>
            <a:off x="6072198" y="4572008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nector"/>
          <p:cNvSpPr/>
          <p:nvPr/>
        </p:nvSpPr>
        <p:spPr>
          <a:xfrm>
            <a:off x="1214414" y="1071546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nector"/>
          <p:cNvSpPr/>
          <p:nvPr/>
        </p:nvSpPr>
        <p:spPr>
          <a:xfrm>
            <a:off x="2071670" y="1928802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nector"/>
          <p:cNvSpPr/>
          <p:nvPr/>
        </p:nvSpPr>
        <p:spPr>
          <a:xfrm>
            <a:off x="2643174" y="2428868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nector"/>
          <p:cNvSpPr/>
          <p:nvPr/>
        </p:nvSpPr>
        <p:spPr>
          <a:xfrm>
            <a:off x="0" y="5429264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nector"/>
          <p:cNvSpPr/>
          <p:nvPr/>
        </p:nvSpPr>
        <p:spPr>
          <a:xfrm>
            <a:off x="1357290" y="5000636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nector"/>
          <p:cNvSpPr/>
          <p:nvPr/>
        </p:nvSpPr>
        <p:spPr>
          <a:xfrm>
            <a:off x="2214546" y="464344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nector"/>
          <p:cNvSpPr/>
          <p:nvPr/>
        </p:nvSpPr>
        <p:spPr>
          <a:xfrm>
            <a:off x="2857488" y="4357694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69201ba47497fbf77823e119a012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61430">
            <a:off x="3508332" y="451402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6262">
            <a:off x="3579932" y="442403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64302">
            <a:off x="1717807" y="236707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390950">
            <a:off x="5365261" y="244175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13805">
            <a:off x="2181464" y="119204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107154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02195">
            <a:off x="2172153" y="374439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00317">
            <a:off x="4769344" y="392315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429124" y="1785926"/>
            <a:ext cx="24288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Lo importante es no vernos afectados, cubrirnos de teflón y que no nos lastime, cuando nos victimizamos, cuando nos sentimos mal, nos restamos el poder de reaccionar de la manera más conveniente a las situaciones de la vida</a:t>
            </a:r>
            <a:endParaRPr lang="es-PE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b82e3ab0b7784e549d669fe99f92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-58035" y="4572008"/>
            <a:ext cx="9144000" cy="2285992"/>
          </a:xfrm>
          <a:prstGeom prst="rtTriangl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93771">
            <a:off x="-149752" y="1497174"/>
            <a:ext cx="9516184" cy="13807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176041" y="1807563"/>
            <a:ext cx="9468336" cy="137322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70471" y="2146326"/>
            <a:ext cx="9462299" cy="131499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68910" y="2504439"/>
            <a:ext cx="9467784" cy="11865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181972" y="2877582"/>
            <a:ext cx="9468336" cy="138899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74042" y="3198291"/>
            <a:ext cx="9462299" cy="15144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74841" y="3574456"/>
            <a:ext cx="9467784" cy="120229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79613" y="3859658"/>
            <a:ext cx="9468336" cy="15726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76405" y="4216478"/>
            <a:ext cx="9462299" cy="133076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 flipV="1">
            <a:off x="-96939" y="5505313"/>
            <a:ext cx="9467784" cy="13807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 flipV="1">
            <a:off x="-177147" y="4574358"/>
            <a:ext cx="9468336" cy="138075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68401" y="4914276"/>
            <a:ext cx="9462299" cy="149942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71966" y="5199611"/>
            <a:ext cx="9467784" cy="13845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415b7decd3f442bc47ce49b35a7e5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286512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86512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286512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286512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143240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14324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143240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3071802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214810" y="2214554"/>
            <a:ext cx="2571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latin typeface="Script MT Bold" pitchFamily="66" charset="0"/>
              </a:rPr>
              <a:t>Nada ni nadie tiene el poder de ofendernos, somos nosotros los que donamos ese poder, somos responsables de nuestras emociones y de nuestros pensamientos.</a:t>
            </a:r>
            <a:endParaRPr lang="es-PE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pPr algn="ctr"/>
            <a:endParaRPr lang="es-PE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73acaeda36f5d40f9edf5706cab1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 rot="10800000" flipV="1">
            <a:off x="2428860" y="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500562" y="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428860" y="28572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500562" y="28572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428860" y="64294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500562" y="64294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428860" y="92867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500562" y="92867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428860" y="121444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500562" y="121444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428860" y="150017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500562" y="150017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428860" y="185738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500562" y="185738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428860" y="214311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500562" y="214311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428860" y="250030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500562" y="250030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428860" y="278603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500562" y="278603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428860" y="314324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500562" y="314324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428860" y="342897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500562" y="342897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428860" y="371475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500562" y="371475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428860" y="400048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500562" y="400048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rot="10800000" flipV="1">
            <a:off x="2428860" y="435769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rot="10800000" flipH="1" flipV="1">
            <a:off x="4500562" y="435769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rot="10800000" flipV="1">
            <a:off x="2428860" y="464342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4500562" y="464342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rot="10800000" flipV="1">
            <a:off x="2428860" y="507209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rot="10800000" flipH="1" flipV="1">
            <a:off x="4500562" y="507209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rot="10800000" flipV="1">
            <a:off x="2428860" y="535782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rot="10800000" flipH="1" flipV="1">
            <a:off x="4500562" y="535782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rot="10800000" flipV="1">
            <a:off x="2428860" y="571504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rot="10800000" flipH="1" flipV="1">
            <a:off x="4500562" y="571504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rot="10800000" flipV="1">
            <a:off x="2428860" y="600076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rot="10800000" flipH="1" flipV="1">
            <a:off x="4500562" y="600076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rot="10800000" flipV="1">
            <a:off x="2428860" y="628654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rot="10800000" flipH="1" flipV="1">
            <a:off x="4500562" y="628654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ACB8E"/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d061dfed585d50155433bd9a55ff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61430">
            <a:off x="3508332" y="451402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6262">
            <a:off x="3579932" y="442403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64302">
            <a:off x="1717807" y="236707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390950">
            <a:off x="5365261" y="244175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13805">
            <a:off x="2181464" y="119204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4857752" y="107154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02195">
            <a:off x="2172153" y="374439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00317">
            <a:off x="4769344" y="392315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714744" y="1214422"/>
            <a:ext cx="285752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latin typeface="Script MT Bold" pitchFamily="66" charset="0"/>
              </a:rPr>
              <a:t>Que nadie nos turbe con sus cargas, si no podemos ayudarlos, al menos ayudémonos a nosotros mismos, tomando el control de lo que recibimos, así actuaremos sin involucrar al ego, que siempre se siente amenazado</a:t>
            </a:r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, que es susceptible a la crítica, al enfado ajeno, a los juicios… Y esa defensa permanente, cuando nos identificamos con ella, nos hace sentirnos frecuentemente ofendidos por otros.</a:t>
            </a:r>
          </a:p>
          <a:p>
            <a:pPr algn="ctr"/>
            <a:endParaRPr lang="es-PE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8CAF47">
                  <a:shade val="67500"/>
                  <a:satMod val="115000"/>
                </a:srgbClr>
              </a:gs>
              <a:gs pos="100000">
                <a:srgbClr val="8CAF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d9d55ada05633da6499b05639784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3832534">
            <a:off x="-47300" y="536583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8473306">
            <a:off x="-120822" y="-28278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3004585">
            <a:off x="7668412" y="-27644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862600">
            <a:off x="7735078" y="542759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8473306">
            <a:off x="164964" y="-6847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004585">
            <a:off x="7291714" y="30977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3832534">
            <a:off x="309859" y="50452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7862600">
            <a:off x="7396621" y="515570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473306">
            <a:off x="522088" y="14586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8473306">
            <a:off x="807874" y="3601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3004585">
            <a:off x="6976212" y="2676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3004585">
            <a:off x="6599514" y="57508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3832534">
            <a:off x="738517" y="468625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3832534">
            <a:off x="1095676" y="4365698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7862600">
            <a:off x="7007478" y="478465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7862600">
            <a:off x="6669021" y="45127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8473306">
            <a:off x="1165060" y="64588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8473306">
            <a:off x="1450846" y="86019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18473306">
            <a:off x="1807970" y="10745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18473306">
            <a:off x="2236632" y="136028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3004585">
            <a:off x="6291582" y="81679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3004585">
            <a:off x="5976080" y="105347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3004585">
            <a:off x="5527944" y="1360905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7862600">
            <a:off x="6449195" y="435602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7862600">
            <a:off x="6110738" y="40841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7862600">
            <a:off x="5721595" y="371308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7862600">
            <a:off x="5383138" y="344119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13832534">
            <a:off x="1452866" y="415138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13832534">
            <a:off x="1738619" y="386563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13832534">
            <a:off x="2238684" y="350844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 rot="13832534">
            <a:off x="2595874" y="322269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5" grpId="4" animBg="1"/>
      <p:bldP spid="6" grpId="0" animBg="1"/>
      <p:bldP spid="6" grpId="2" animBg="1"/>
      <p:bldP spid="6" grpId="3" animBg="1"/>
      <p:bldP spid="6" grpId="4" animBg="1"/>
      <p:bldP spid="7" grpId="0" animBg="1"/>
      <p:bldP spid="7" grpId="2" animBg="1"/>
      <p:bldP spid="7" grpId="3" animBg="1"/>
      <p:bldP spid="7" grpId="4" animBg="1"/>
      <p:bldP spid="8" grpId="0" animBg="1"/>
      <p:bldP spid="8" grpId="2" animBg="1"/>
      <p:bldP spid="8" grpId="3" animBg="1"/>
      <p:bldP spid="8" grpId="4" animBg="1"/>
      <p:bldP spid="9" grpId="0" animBg="1"/>
      <p:bldP spid="9" grpId="2" animBg="1"/>
      <p:bldP spid="9" grpId="3" animBg="1"/>
      <p:bldP spid="9" grpId="4" animBg="1"/>
      <p:bldP spid="10" grpId="0" animBg="1"/>
      <p:bldP spid="10" grpId="2" animBg="1"/>
      <p:bldP spid="10" grpId="3" animBg="1"/>
      <p:bldP spid="10" grpId="4" animBg="1"/>
      <p:bldP spid="11" grpId="0" animBg="1"/>
      <p:bldP spid="11" grpId="2" animBg="1"/>
      <p:bldP spid="11" grpId="3" animBg="1"/>
      <p:bldP spid="11" grpId="4" animBg="1"/>
      <p:bldP spid="12" grpId="0" animBg="1"/>
      <p:bldP spid="12" grpId="2" animBg="1"/>
      <p:bldP spid="12" grpId="3" animBg="1"/>
      <p:bldP spid="12" grpId="4" animBg="1"/>
      <p:bldP spid="13" grpId="0" animBg="1"/>
      <p:bldP spid="13" grpId="2" animBg="1"/>
      <p:bldP spid="13" grpId="3" animBg="1"/>
      <p:bldP spid="13" grpId="4" animBg="1"/>
      <p:bldP spid="14" grpId="0" animBg="1"/>
      <p:bldP spid="14" grpId="2" animBg="1"/>
      <p:bldP spid="14" grpId="3" animBg="1"/>
      <p:bldP spid="14" grpId="4" animBg="1"/>
      <p:bldP spid="16" grpId="0" animBg="1"/>
      <p:bldP spid="16" grpId="2" animBg="1"/>
      <p:bldP spid="16" grpId="3" animBg="1"/>
      <p:bldP spid="16" grpId="4" animBg="1"/>
      <p:bldP spid="17" grpId="0" animBg="1"/>
      <p:bldP spid="17" grpId="2" animBg="1"/>
      <p:bldP spid="17" grpId="3" animBg="1"/>
      <p:bldP spid="17" grpId="4" animBg="1"/>
      <p:bldP spid="18" grpId="0" animBg="1"/>
      <p:bldP spid="18" grpId="2" animBg="1"/>
      <p:bldP spid="18" grpId="3" animBg="1"/>
      <p:bldP spid="18" grpId="4" animBg="1"/>
      <p:bldP spid="19" grpId="0" animBg="1"/>
      <p:bldP spid="19" grpId="2" animBg="1"/>
      <p:bldP spid="19" grpId="3" animBg="1"/>
      <p:bldP spid="19" grpId="4" animBg="1"/>
      <p:bldP spid="20" grpId="0" animBg="1"/>
      <p:bldP spid="20" grpId="2" animBg="1"/>
      <p:bldP spid="20" grpId="3" animBg="1"/>
      <p:bldP spid="20" grpId="4" animBg="1"/>
      <p:bldP spid="21" grpId="0" animBg="1"/>
      <p:bldP spid="21" grpId="2" animBg="1"/>
      <p:bldP spid="21" grpId="3" animBg="1"/>
      <p:bldP spid="21" grpId="4" animBg="1"/>
      <p:bldP spid="22" grpId="0" animBg="1"/>
      <p:bldP spid="22" grpId="2" animBg="1"/>
      <p:bldP spid="22" grpId="3" animBg="1"/>
      <p:bldP spid="22" grpId="4" animBg="1"/>
      <p:bldP spid="23" grpId="0" animBg="1"/>
      <p:bldP spid="23" grpId="2" animBg="1"/>
      <p:bldP spid="23" grpId="3" animBg="1"/>
      <p:bldP spid="23" grpId="4" animBg="1"/>
      <p:bldP spid="24" grpId="0" animBg="1"/>
      <p:bldP spid="24" grpId="2" animBg="1"/>
      <p:bldP spid="24" grpId="3" animBg="1"/>
      <p:bldP spid="24" grpId="4" animBg="1"/>
      <p:bldP spid="25" grpId="0" animBg="1"/>
      <p:bldP spid="25" grpId="2" animBg="1"/>
      <p:bldP spid="25" grpId="3" animBg="1"/>
      <p:bldP spid="25" grpId="4" animBg="1"/>
      <p:bldP spid="26" grpId="0" animBg="1"/>
      <p:bldP spid="26" grpId="2" animBg="1"/>
      <p:bldP spid="26" grpId="3" animBg="1"/>
      <p:bldP spid="26" grpId="4" animBg="1"/>
      <p:bldP spid="27" grpId="0" animBg="1"/>
      <p:bldP spid="27" grpId="2" animBg="1"/>
      <p:bldP spid="27" grpId="3" animBg="1"/>
      <p:bldP spid="27" grpId="4" animBg="1"/>
      <p:bldP spid="28" grpId="0" animBg="1"/>
      <p:bldP spid="28" grpId="2" animBg="1"/>
      <p:bldP spid="28" grpId="3" animBg="1"/>
      <p:bldP spid="28" grpId="4" animBg="1"/>
      <p:bldP spid="29" grpId="0" animBg="1"/>
      <p:bldP spid="29" grpId="2" animBg="1"/>
      <p:bldP spid="29" grpId="3" animBg="1"/>
      <p:bldP spid="29" grpId="4" animBg="1"/>
      <p:bldP spid="30" grpId="0" animBg="1"/>
      <p:bldP spid="30" grpId="2" animBg="1"/>
      <p:bldP spid="30" grpId="3" animBg="1"/>
      <p:bldP spid="30" grpId="4" animBg="1"/>
      <p:bldP spid="31" grpId="0" animBg="1"/>
      <p:bldP spid="31" grpId="2" animBg="1"/>
      <p:bldP spid="31" grpId="3" animBg="1"/>
      <p:bldP spid="31" grpId="4" animBg="1"/>
      <p:bldP spid="32" grpId="0" animBg="1"/>
      <p:bldP spid="32" grpId="2" animBg="1"/>
      <p:bldP spid="32" grpId="3" animBg="1"/>
      <p:bldP spid="32" grpId="4" animBg="1"/>
      <p:bldP spid="33" grpId="0" animBg="1"/>
      <p:bldP spid="33" grpId="2" animBg="1"/>
      <p:bldP spid="33" grpId="3" animBg="1"/>
      <p:bldP spid="33" grpId="4" animBg="1"/>
      <p:bldP spid="34" grpId="0" animBg="1"/>
      <p:bldP spid="34" grpId="2" animBg="1"/>
      <p:bldP spid="34" grpId="3" animBg="1"/>
      <p:bldP spid="34" grpId="4" animBg="1"/>
      <p:bldP spid="35" grpId="0" animBg="1"/>
      <p:bldP spid="35" grpId="2" animBg="1"/>
      <p:bldP spid="35" grpId="3" animBg="1"/>
      <p:bldP spid="35" grpId="4" animBg="1"/>
      <p:bldP spid="36" grpId="0" animBg="1"/>
      <p:bldP spid="36" grpId="2" animBg="1"/>
      <p:bldP spid="36" grpId="3" animBg="1"/>
      <p:bldP spid="36" grpId="4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c2ab96a4c7e85cff020a46358b7d3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gradFill>
            <a:gsLst>
              <a:gs pos="9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>
            <a:gsLst>
              <a:gs pos="9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93771">
            <a:off x="-177218" y="1433497"/>
            <a:ext cx="9516184" cy="13807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203507" y="1743886"/>
            <a:ext cx="9468336" cy="137322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97937" y="2082649"/>
            <a:ext cx="9462299" cy="131499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96376" y="2440762"/>
            <a:ext cx="9467784" cy="118650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209438" y="2813905"/>
            <a:ext cx="9468336" cy="138899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201508" y="3134614"/>
            <a:ext cx="9462299" cy="151440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202307" y="3510779"/>
            <a:ext cx="9467784" cy="120229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207079" y="3795981"/>
            <a:ext cx="9468336" cy="15726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203871" y="4152801"/>
            <a:ext cx="9462299" cy="133076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 flipV="1">
            <a:off x="-124405" y="5441636"/>
            <a:ext cx="9467784" cy="13807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 flipV="1">
            <a:off x="-204613" y="4510681"/>
            <a:ext cx="9468336" cy="138075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95867" y="4850599"/>
            <a:ext cx="9462299" cy="149942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99432" y="5135934"/>
            <a:ext cx="9467784" cy="13845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19" grpId="0" animBg="1"/>
      <p:bldP spid="19" grpId="2" animBg="1"/>
      <p:bldP spid="20" grpId="0" animBg="1"/>
      <p:bldP spid="20" grpId="2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286248" y="1285860"/>
            <a:ext cx="257176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latin typeface="Script MT Bold" pitchFamily="66" charset="0"/>
              </a:rPr>
              <a:t>Actuemos sin reaccionar de manera emocional ante lo negativo que recibimos, inclusive el ego puede transformar lo positivo que recibimos en algo nocivo para nosotros, alimentando nuestra vanidad o cualquier otra cualidad neta de él. </a:t>
            </a:r>
            <a:r>
              <a:rPr lang="es-PE" b="1" dirty="0" smtClean="0">
                <a:solidFill>
                  <a:schemeClr val="bg1"/>
                </a:solidFill>
                <a:latin typeface="Script MT Bold" pitchFamily="66" charset="0"/>
              </a:rPr>
              <a:t>Dejar de identificarnos con esas emociones nos aporta libertad y tranquilidad, que son las bases donde podemos fundamentar nuestra real felicidad.</a:t>
            </a:r>
            <a:endParaRPr lang="es-PE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endParaRPr lang="es-PE" dirty="0"/>
          </a:p>
        </p:txBody>
      </p:sp>
      <p:sp>
        <p:nvSpPr>
          <p:cNvPr id="9" name="8 CuadroTexto"/>
          <p:cNvSpPr txBox="1"/>
          <p:nvPr/>
        </p:nvSpPr>
        <p:spPr>
          <a:xfrm>
            <a:off x="4357686" y="6000768"/>
            <a:ext cx="1283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smtClean="0">
                <a:solidFill>
                  <a:schemeClr val="bg1"/>
                </a:solidFill>
                <a:latin typeface="Script MT Bold" pitchFamily="66" charset="0"/>
              </a:rPr>
              <a:t>Texto: Sara  </a:t>
            </a:r>
            <a:r>
              <a:rPr lang="es-PE" sz="1200" dirty="0" err="1" smtClean="0">
                <a:solidFill>
                  <a:schemeClr val="bg1"/>
                </a:solidFill>
                <a:latin typeface="Script MT Bold" pitchFamily="66" charset="0"/>
              </a:rPr>
              <a:t>Tibet</a:t>
            </a:r>
            <a:endParaRPr lang="es-PE" sz="12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16109497355d63be265edb565ab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F200">
                  <a:alpha val="6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F200">
                  <a:alpha val="6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2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b18dd51e7d7988fd732bb4d86dce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-842574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-62829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-4139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-19966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14683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22896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331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657591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871938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108622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130056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5400000">
            <a:off x="151484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172919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194347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215782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5400000">
            <a:off x="2372103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258645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400000">
            <a:off x="280073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400000">
            <a:off x="301507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5400000">
            <a:off x="322936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400000">
            <a:off x="344370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5400000">
            <a:off x="365798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5400000">
            <a:off x="387233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5400000">
            <a:off x="408661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5400000">
            <a:off x="4300962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5400000">
            <a:off x="451524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5400000">
            <a:off x="472959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5400000">
            <a:off x="494387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5400000">
            <a:off x="515821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5400000">
            <a:off x="5372501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5400000">
            <a:off x="55868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5400000">
            <a:off x="580112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5400000">
            <a:off x="601547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5400000">
            <a:off x="622975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5400000">
            <a:off x="644410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5400000">
            <a:off x="665838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5400000">
            <a:off x="6872732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5400000">
            <a:off x="7087014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5400000">
            <a:off x="7301359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5400000">
            <a:off x="751564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5400000">
            <a:off x="772998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5400000">
            <a:off x="794427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5400000">
            <a:off x="815861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9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242166">
            <a:off x="5077898" y="4787231"/>
            <a:ext cx="1635825" cy="728947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3000"/>
                            </p:stCondLst>
                            <p:childTnLst>
                              <p:par>
                                <p:cTn id="26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paisaj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paisajes</Template>
  <TotalTime>0</TotalTime>
  <Words>477</Words>
  <Application>Microsoft Office PowerPoint</Application>
  <PresentationFormat>Presentación en pantalla (4:3)</PresentationFormat>
  <Paragraphs>13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Presentación1 paisajes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28</cp:revision>
  <dcterms:created xsi:type="dcterms:W3CDTF">2016-10-04T22:25:28Z</dcterms:created>
  <dcterms:modified xsi:type="dcterms:W3CDTF">2016-10-04T22:56:25Z</dcterms:modified>
</cp:coreProperties>
</file>