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3" r:id="rId3"/>
    <p:sldId id="306" r:id="rId4"/>
    <p:sldId id="270" r:id="rId5"/>
    <p:sldId id="299" r:id="rId6"/>
    <p:sldId id="298" r:id="rId7"/>
    <p:sldId id="307" r:id="rId8"/>
    <p:sldId id="264" r:id="rId9"/>
    <p:sldId id="301" r:id="rId10"/>
    <p:sldId id="280" r:id="rId11"/>
    <p:sldId id="308" r:id="rId12"/>
    <p:sldId id="278" r:id="rId13"/>
    <p:sldId id="258" r:id="rId14"/>
    <p:sldId id="309" r:id="rId15"/>
    <p:sldId id="259" r:id="rId16"/>
    <p:sldId id="276" r:id="rId17"/>
    <p:sldId id="262" r:id="rId18"/>
    <p:sldId id="310" r:id="rId19"/>
    <p:sldId id="265" r:id="rId20"/>
    <p:sldId id="266" r:id="rId21"/>
    <p:sldId id="267" r:id="rId22"/>
    <p:sldId id="269" r:id="rId23"/>
    <p:sldId id="313" r:id="rId24"/>
    <p:sldId id="271" r:id="rId25"/>
    <p:sldId id="272" r:id="rId26"/>
    <p:sldId id="273" r:id="rId27"/>
    <p:sldId id="312" r:id="rId28"/>
    <p:sldId id="274" r:id="rId29"/>
    <p:sldId id="277" r:id="rId30"/>
    <p:sldId id="286" r:id="rId31"/>
    <p:sldId id="315" r:id="rId32"/>
    <p:sldId id="279" r:id="rId33"/>
    <p:sldId id="281" r:id="rId34"/>
    <p:sldId id="282" r:id="rId35"/>
    <p:sldId id="314" r:id="rId36"/>
    <p:sldId id="283" r:id="rId37"/>
    <p:sldId id="284" r:id="rId38"/>
    <p:sldId id="285" r:id="rId39"/>
    <p:sldId id="311" r:id="rId40"/>
    <p:sldId id="287" r:id="rId41"/>
    <p:sldId id="288" r:id="rId42"/>
    <p:sldId id="289" r:id="rId43"/>
    <p:sldId id="290" r:id="rId44"/>
    <p:sldId id="318" r:id="rId45"/>
    <p:sldId id="291" r:id="rId46"/>
    <p:sldId id="293" r:id="rId47"/>
    <p:sldId id="296" r:id="rId48"/>
    <p:sldId id="295" r:id="rId49"/>
    <p:sldId id="317" r:id="rId50"/>
    <p:sldId id="297" r:id="rId51"/>
    <p:sldId id="294" r:id="rId52"/>
    <p:sldId id="292" r:id="rId53"/>
    <p:sldId id="316" r:id="rId54"/>
    <p:sldId id="300" r:id="rId55"/>
    <p:sldId id="260" r:id="rId56"/>
    <p:sldId id="319" r:id="rId5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POoKE0N7J2v34Y8mNAylA" hashData="+6W2z4UBhtOn8qCIYRMgVj5Lab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4995" autoAdjust="0"/>
    <p:restoredTop sz="94660"/>
  </p:normalViewPr>
  <p:slideViewPr>
    <p:cSldViewPr>
      <p:cViewPr>
        <p:scale>
          <a:sx n="354" d="100"/>
          <a:sy n="354" d="100"/>
        </p:scale>
        <p:origin x="4506" y="331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DA24EDC1-F546-4F21-A144-2F7729DFBF8A}" type="datetimeFigureOut">
              <a:rPr lang="es-PE" smtClean="0"/>
              <a:pPr/>
              <a:t>27/03/2017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A1C212D-78AF-45C6-B23E-99A93BD4CA36}" type="slidenum">
              <a:rPr lang="es-PE" smtClean="0"/>
              <a:pPr/>
              <a:t>‹Nº›</a:t>
            </a:fld>
            <a:endParaRPr lang="es-PE"/>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A24EDC1-F546-4F21-A144-2F7729DFBF8A}" type="datetimeFigureOut">
              <a:rPr lang="es-PE" smtClean="0"/>
              <a:pPr/>
              <a:t>27/03/2017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A1C212D-78AF-45C6-B23E-99A93BD4CA36}" type="slidenum">
              <a:rPr lang="es-PE" smtClean="0"/>
              <a:pPr/>
              <a:t>‹Nº›</a:t>
            </a:fld>
            <a:endParaRPr lang="es-PE"/>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A24EDC1-F546-4F21-A144-2F7729DFBF8A}" type="datetimeFigureOut">
              <a:rPr lang="es-PE" smtClean="0"/>
              <a:pPr/>
              <a:t>27/03/2017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A1C212D-78AF-45C6-B23E-99A93BD4CA36}" type="slidenum">
              <a:rPr lang="es-PE" smtClean="0"/>
              <a:pPr/>
              <a:t>‹Nº›</a:t>
            </a:fld>
            <a:endParaRPr lang="es-PE"/>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DA24EDC1-F546-4F21-A144-2F7729DFBF8A}" type="datetimeFigureOut">
              <a:rPr lang="es-PE" smtClean="0"/>
              <a:pPr/>
              <a:t>27/03/2017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A1C212D-78AF-45C6-B23E-99A93BD4CA36}" type="slidenum">
              <a:rPr lang="es-PE" smtClean="0"/>
              <a:pPr/>
              <a:t>‹Nº›</a:t>
            </a:fld>
            <a:endParaRPr lang="es-PE"/>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DA24EDC1-F546-4F21-A144-2F7729DFBF8A}" type="datetimeFigureOut">
              <a:rPr lang="es-PE" smtClean="0"/>
              <a:pPr/>
              <a:t>27/03/2017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1A1C212D-78AF-45C6-B23E-99A93BD4CA36}" type="slidenum">
              <a:rPr lang="es-PE" smtClean="0"/>
              <a:pPr/>
              <a:t>‹Nº›</a:t>
            </a:fld>
            <a:endParaRPr lang="es-PE"/>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DA24EDC1-F546-4F21-A144-2F7729DFBF8A}" type="datetimeFigureOut">
              <a:rPr lang="es-PE" smtClean="0"/>
              <a:pPr/>
              <a:t>27/03/2017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1A1C212D-78AF-45C6-B23E-99A93BD4CA36}" type="slidenum">
              <a:rPr lang="es-PE" smtClean="0"/>
              <a:pPr/>
              <a:t>‹Nº›</a:t>
            </a:fld>
            <a:endParaRPr lang="es-PE"/>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A24EDC1-F546-4F21-A144-2F7729DFBF8A}" type="datetimeFigureOut">
              <a:rPr lang="es-PE" smtClean="0"/>
              <a:pPr/>
              <a:t>27/03/2017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1A1C212D-78AF-45C6-B23E-99A93BD4CA36}" type="slidenum">
              <a:rPr lang="es-PE" smtClean="0"/>
              <a:pPr/>
              <a:t>‹Nº›</a:t>
            </a:fld>
            <a:endParaRPr lang="es-PE"/>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A24EDC1-F546-4F21-A144-2F7729DFBF8A}" type="datetimeFigureOut">
              <a:rPr lang="es-PE" smtClean="0"/>
              <a:pPr/>
              <a:t>27/03/2017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A1C212D-78AF-45C6-B23E-99A93BD4CA36}" type="slidenum">
              <a:rPr lang="es-PE" smtClean="0"/>
              <a:pPr/>
              <a:t>‹Nº›</a:t>
            </a:fld>
            <a:endParaRPr lang="es-PE"/>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A24EDC1-F546-4F21-A144-2F7729DFBF8A}" type="datetimeFigureOut">
              <a:rPr lang="es-PE" smtClean="0"/>
              <a:pPr/>
              <a:t>27/03/2017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A1C212D-78AF-45C6-B23E-99A93BD4CA36}" type="slidenum">
              <a:rPr lang="es-PE" smtClean="0"/>
              <a:pPr/>
              <a:t>‹Nº›</a:t>
            </a:fld>
            <a:endParaRPr lang="es-PE"/>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A24EDC1-F546-4F21-A144-2F7729DFBF8A}" type="datetimeFigureOut">
              <a:rPr lang="es-PE" smtClean="0"/>
              <a:pPr/>
              <a:t>27/03/2017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A1C212D-78AF-45C6-B23E-99A93BD4CA36}" type="slidenum">
              <a:rPr lang="es-PE" smtClean="0"/>
              <a:pPr/>
              <a:t>‹Nº›</a:t>
            </a:fld>
            <a:endParaRPr lang="es-PE"/>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A24EDC1-F546-4F21-A144-2F7729DFBF8A}" type="datetimeFigureOut">
              <a:rPr lang="es-PE" smtClean="0"/>
              <a:pPr/>
              <a:t>27/03/2017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A1C212D-78AF-45C6-B23E-99A93BD4CA36}" type="slidenum">
              <a:rPr lang="es-PE" smtClean="0"/>
              <a:pPr/>
              <a:t>‹Nº›</a:t>
            </a:fld>
            <a:endParaRPr lang="es-PE"/>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A24EDC1-F546-4F21-A144-2F7729DFBF8A}" type="datetimeFigureOut">
              <a:rPr lang="es-PE" smtClean="0"/>
              <a:pPr/>
              <a:t>27/03/2017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A1C212D-78AF-45C6-B23E-99A93BD4CA36}"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5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58.png"/><Relationship Id="rId18" Type="http://schemas.openxmlformats.org/officeDocument/2006/relationships/image" Target="../media/image6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4.png"/><Relationship Id="rId11" Type="http://schemas.openxmlformats.org/officeDocument/2006/relationships/image" Target="../media/image57.png"/><Relationship Id="rId5" Type="http://schemas.openxmlformats.org/officeDocument/2006/relationships/hyperlink" Target="http://www.mispps.com/" TargetMode="External"/><Relationship Id="rId15" Type="http://schemas.openxmlformats.org/officeDocument/2006/relationships/image" Target="../media/image59.png"/><Relationship Id="rId10" Type="http://schemas.openxmlformats.org/officeDocument/2006/relationships/hyperlink" Target="https://www.facebook.com/mispps" TargetMode="External"/><Relationship Id="rId4" Type="http://schemas.openxmlformats.org/officeDocument/2006/relationships/image" Target="../media/image53.png"/><Relationship Id="rId9" Type="http://schemas.openxmlformats.org/officeDocument/2006/relationships/image" Target="../media/image5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1(1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5" name="4 Imagen" descr="g-gif-update (1).gif"/>
          <p:cNvPicPr>
            <a:picLocks noChangeAspect="1"/>
          </p:cNvPicPr>
          <p:nvPr/>
        </p:nvPicPr>
        <p:blipFill>
          <a:blip r:embed="rId4">
            <a:lum bright="10000" contrast="20000"/>
          </a:blip>
          <a:stretch>
            <a:fillRect/>
          </a:stretch>
        </p:blipFill>
        <p:spPr>
          <a:xfrm>
            <a:off x="714348" y="428610"/>
            <a:ext cx="1704975" cy="533400"/>
          </a:xfrm>
          <a:prstGeom prst="rect">
            <a:avLst/>
          </a:prstGeom>
        </p:spPr>
      </p:pic>
      <p:pic>
        <p:nvPicPr>
          <p:cNvPr id="6" name="5 Imagen" descr="g-gif-update (2).gif"/>
          <p:cNvPicPr>
            <a:picLocks noChangeAspect="1"/>
          </p:cNvPicPr>
          <p:nvPr/>
        </p:nvPicPr>
        <p:blipFill>
          <a:blip r:embed="rId5">
            <a:lum bright="10000" contrast="20000"/>
          </a:blip>
          <a:stretch>
            <a:fillRect/>
          </a:stretch>
        </p:blipFill>
        <p:spPr>
          <a:xfrm>
            <a:off x="3286116" y="142858"/>
            <a:ext cx="2686050" cy="581025"/>
          </a:xfrm>
          <a:prstGeom prst="rect">
            <a:avLst/>
          </a:prstGeom>
        </p:spPr>
      </p:pic>
      <p:pic>
        <p:nvPicPr>
          <p:cNvPr id="7" name="6 Imagen" descr="g-gif-update (3).gif"/>
          <p:cNvPicPr>
            <a:picLocks noChangeAspect="1"/>
          </p:cNvPicPr>
          <p:nvPr/>
        </p:nvPicPr>
        <p:blipFill>
          <a:blip r:embed="rId6">
            <a:lum bright="10000" contrast="20000"/>
          </a:blip>
          <a:stretch>
            <a:fillRect/>
          </a:stretch>
        </p:blipFill>
        <p:spPr>
          <a:xfrm>
            <a:off x="7000892" y="500048"/>
            <a:ext cx="847725" cy="504825"/>
          </a:xfrm>
          <a:prstGeom prst="rect">
            <a:avLst/>
          </a:prstGeom>
        </p:spPr>
      </p:pic>
      <p:pic>
        <p:nvPicPr>
          <p:cNvPr id="8" name="7 Imagen" descr="g-gif-update (4).gif"/>
          <p:cNvPicPr>
            <a:picLocks noChangeAspect="1"/>
          </p:cNvPicPr>
          <p:nvPr/>
        </p:nvPicPr>
        <p:blipFill>
          <a:blip r:embed="rId7">
            <a:lum bright="10000" contrast="20000"/>
          </a:blip>
          <a:stretch>
            <a:fillRect/>
          </a:stretch>
        </p:blipFill>
        <p:spPr>
          <a:xfrm>
            <a:off x="285720" y="1357304"/>
            <a:ext cx="1000125" cy="504825"/>
          </a:xfrm>
          <a:prstGeom prst="rect">
            <a:avLst/>
          </a:prstGeom>
        </p:spPr>
      </p:pic>
      <p:pic>
        <p:nvPicPr>
          <p:cNvPr id="9" name="8 Imagen" descr="g-gif-update (5).gif"/>
          <p:cNvPicPr>
            <a:picLocks noChangeAspect="1"/>
          </p:cNvPicPr>
          <p:nvPr/>
        </p:nvPicPr>
        <p:blipFill>
          <a:blip r:embed="rId8">
            <a:lum bright="10000" contrast="20000"/>
          </a:blip>
          <a:stretch>
            <a:fillRect/>
          </a:stretch>
        </p:blipFill>
        <p:spPr>
          <a:xfrm>
            <a:off x="1571604" y="1357304"/>
            <a:ext cx="2124075" cy="504825"/>
          </a:xfrm>
          <a:prstGeom prst="rect">
            <a:avLst/>
          </a:prstGeom>
        </p:spPr>
      </p:pic>
      <p:pic>
        <p:nvPicPr>
          <p:cNvPr id="10" name="9 Imagen" descr="g-gif-update (6).gif"/>
          <p:cNvPicPr>
            <a:picLocks noChangeAspect="1"/>
          </p:cNvPicPr>
          <p:nvPr/>
        </p:nvPicPr>
        <p:blipFill>
          <a:blip r:embed="rId9">
            <a:lum bright="10000" contrast="20000"/>
          </a:blip>
          <a:stretch>
            <a:fillRect/>
          </a:stretch>
        </p:blipFill>
        <p:spPr>
          <a:xfrm>
            <a:off x="5786446" y="1357304"/>
            <a:ext cx="3143250" cy="561975"/>
          </a:xfrm>
          <a:prstGeom prst="rect">
            <a:avLst/>
          </a:prstGeom>
        </p:spPr>
      </p:pic>
      <p:pic>
        <p:nvPicPr>
          <p:cNvPr id="11" name="10 Imagen" descr="g-gif-update (7).gif"/>
          <p:cNvPicPr>
            <a:picLocks noChangeAspect="1"/>
          </p:cNvPicPr>
          <p:nvPr/>
        </p:nvPicPr>
        <p:blipFill>
          <a:blip r:embed="rId10"/>
          <a:stretch>
            <a:fillRect/>
          </a:stretch>
        </p:blipFill>
        <p:spPr>
          <a:xfrm>
            <a:off x="6072198" y="4168960"/>
            <a:ext cx="2571768" cy="184152"/>
          </a:xfrm>
          <a:prstGeom prst="rect">
            <a:avLst/>
          </a:prstGeom>
        </p:spPr>
      </p:pic>
      <p:pic>
        <p:nvPicPr>
          <p:cNvPr id="12" name="11 Imagen" descr="1(1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4000">
    <p:sndAc>
      <p:stSnd loop="1">
        <p:snd r:embed="rId2" name="Omar_Akram_-_Dancing_With_the_Win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par>
                          <p:cTn id="25" fill="hold">
                            <p:stCondLst>
                              <p:cond delay="7000"/>
                            </p:stCondLst>
                            <p:childTnLst>
                              <p:par>
                                <p:cTn id="26" presetID="52"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Scale>
                                      <p:cBhvr>
                                        <p:cTn id="28" dur="3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3000" decel="50000" fill="hold">
                                          <p:stCondLst>
                                            <p:cond delay="0"/>
                                          </p:stCondLst>
                                        </p:cTn>
                                        <p:tgtEl>
                                          <p:spTgt spid="5"/>
                                        </p:tgtEl>
                                        <p:attrNameLst>
                                          <p:attrName>ppt_x</p:attrName>
                                          <p:attrName>ppt_y</p:attrName>
                                        </p:attrNameLst>
                                      </p:cBhvr>
                                    </p:animMotion>
                                    <p:animEffect transition="in" filter="fade">
                                      <p:cBhvr>
                                        <p:cTn id="30" dur="3000"/>
                                        <p:tgtEl>
                                          <p:spTgt spid="5"/>
                                        </p:tgtEl>
                                      </p:cBhvr>
                                    </p:animEffect>
                                  </p:childTnLst>
                                </p:cTn>
                              </p:par>
                            </p:childTnLst>
                          </p:cTn>
                        </p:par>
                        <p:par>
                          <p:cTn id="31" fill="hold">
                            <p:stCondLst>
                              <p:cond delay="10000"/>
                            </p:stCondLst>
                            <p:childTnLst>
                              <p:par>
                                <p:cTn id="32" presetID="52"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Scale>
                                      <p:cBhvr>
                                        <p:cTn id="34" dur="3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3000" decel="50000" fill="hold">
                                          <p:stCondLst>
                                            <p:cond delay="0"/>
                                          </p:stCondLst>
                                        </p:cTn>
                                        <p:tgtEl>
                                          <p:spTgt spid="6"/>
                                        </p:tgtEl>
                                        <p:attrNameLst>
                                          <p:attrName>ppt_x</p:attrName>
                                          <p:attrName>ppt_y</p:attrName>
                                        </p:attrNameLst>
                                      </p:cBhvr>
                                    </p:animMotion>
                                    <p:animEffect transition="in" filter="fade">
                                      <p:cBhvr>
                                        <p:cTn id="36" dur="3000"/>
                                        <p:tgtEl>
                                          <p:spTgt spid="6"/>
                                        </p:tgtEl>
                                      </p:cBhvr>
                                    </p:animEffect>
                                  </p:childTnLst>
                                </p:cTn>
                              </p:par>
                            </p:childTnLst>
                          </p:cTn>
                        </p:par>
                        <p:par>
                          <p:cTn id="37" fill="hold">
                            <p:stCondLst>
                              <p:cond delay="13000"/>
                            </p:stCondLst>
                            <p:childTnLst>
                              <p:par>
                                <p:cTn id="38" presetID="52" presetClass="entr" presetSubtype="0" fill="hold" nodeType="afterEffect">
                                  <p:stCondLst>
                                    <p:cond delay="0"/>
                                  </p:stCondLst>
                                  <p:childTnLst>
                                    <p:set>
                                      <p:cBhvr>
                                        <p:cTn id="39" dur="1" fill="hold">
                                          <p:stCondLst>
                                            <p:cond delay="0"/>
                                          </p:stCondLst>
                                        </p:cTn>
                                        <p:tgtEl>
                                          <p:spTgt spid="7"/>
                                        </p:tgtEl>
                                        <p:attrNameLst>
                                          <p:attrName>style.visibility</p:attrName>
                                        </p:attrNameLst>
                                      </p:cBhvr>
                                      <p:to>
                                        <p:strVal val="visible"/>
                                      </p:to>
                                    </p:set>
                                    <p:animScale>
                                      <p:cBhvr>
                                        <p:cTn id="40" dur="3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3000" decel="50000" fill="hold">
                                          <p:stCondLst>
                                            <p:cond delay="0"/>
                                          </p:stCondLst>
                                        </p:cTn>
                                        <p:tgtEl>
                                          <p:spTgt spid="7"/>
                                        </p:tgtEl>
                                        <p:attrNameLst>
                                          <p:attrName>ppt_x</p:attrName>
                                          <p:attrName>ppt_y</p:attrName>
                                        </p:attrNameLst>
                                      </p:cBhvr>
                                    </p:animMotion>
                                    <p:animEffect transition="in" filter="fade">
                                      <p:cBhvr>
                                        <p:cTn id="42" dur="3000"/>
                                        <p:tgtEl>
                                          <p:spTgt spid="7"/>
                                        </p:tgtEl>
                                      </p:cBhvr>
                                    </p:animEffect>
                                  </p:childTnLst>
                                </p:cTn>
                              </p:par>
                            </p:childTnLst>
                          </p:cTn>
                        </p:par>
                        <p:par>
                          <p:cTn id="43" fill="hold">
                            <p:stCondLst>
                              <p:cond delay="16000"/>
                            </p:stCondLst>
                            <p:childTnLst>
                              <p:par>
                                <p:cTn id="44" presetID="52" presetClass="entr" presetSubtype="0"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Scale>
                                      <p:cBhvr>
                                        <p:cTn id="46" dur="3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3000" decel="50000" fill="hold">
                                          <p:stCondLst>
                                            <p:cond delay="0"/>
                                          </p:stCondLst>
                                        </p:cTn>
                                        <p:tgtEl>
                                          <p:spTgt spid="8"/>
                                        </p:tgtEl>
                                        <p:attrNameLst>
                                          <p:attrName>ppt_x</p:attrName>
                                          <p:attrName>ppt_y</p:attrName>
                                        </p:attrNameLst>
                                      </p:cBhvr>
                                    </p:animMotion>
                                    <p:animEffect transition="in" filter="fade">
                                      <p:cBhvr>
                                        <p:cTn id="48" dur="3000"/>
                                        <p:tgtEl>
                                          <p:spTgt spid="8"/>
                                        </p:tgtEl>
                                      </p:cBhvr>
                                    </p:animEffect>
                                  </p:childTnLst>
                                </p:cTn>
                              </p:par>
                            </p:childTnLst>
                          </p:cTn>
                        </p:par>
                        <p:par>
                          <p:cTn id="49" fill="hold">
                            <p:stCondLst>
                              <p:cond delay="19000"/>
                            </p:stCondLst>
                            <p:childTnLst>
                              <p:par>
                                <p:cTn id="50" presetID="52" presetClass="entr" presetSubtype="0" fill="hold" nodeType="afterEffect">
                                  <p:stCondLst>
                                    <p:cond delay="0"/>
                                  </p:stCondLst>
                                  <p:childTnLst>
                                    <p:set>
                                      <p:cBhvr>
                                        <p:cTn id="51" dur="1" fill="hold">
                                          <p:stCondLst>
                                            <p:cond delay="0"/>
                                          </p:stCondLst>
                                        </p:cTn>
                                        <p:tgtEl>
                                          <p:spTgt spid="9"/>
                                        </p:tgtEl>
                                        <p:attrNameLst>
                                          <p:attrName>style.visibility</p:attrName>
                                        </p:attrNameLst>
                                      </p:cBhvr>
                                      <p:to>
                                        <p:strVal val="visible"/>
                                      </p:to>
                                    </p:set>
                                    <p:animScale>
                                      <p:cBhvr>
                                        <p:cTn id="52"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3000" decel="50000" fill="hold">
                                          <p:stCondLst>
                                            <p:cond delay="0"/>
                                          </p:stCondLst>
                                        </p:cTn>
                                        <p:tgtEl>
                                          <p:spTgt spid="9"/>
                                        </p:tgtEl>
                                        <p:attrNameLst>
                                          <p:attrName>ppt_x</p:attrName>
                                          <p:attrName>ppt_y</p:attrName>
                                        </p:attrNameLst>
                                      </p:cBhvr>
                                    </p:animMotion>
                                    <p:animEffect transition="in" filter="fade">
                                      <p:cBhvr>
                                        <p:cTn id="54" dur="3000"/>
                                        <p:tgtEl>
                                          <p:spTgt spid="9"/>
                                        </p:tgtEl>
                                      </p:cBhvr>
                                    </p:animEffect>
                                  </p:childTnLst>
                                </p:cTn>
                              </p:par>
                            </p:childTnLst>
                          </p:cTn>
                        </p:par>
                        <p:par>
                          <p:cTn id="55" fill="hold">
                            <p:stCondLst>
                              <p:cond delay="22000"/>
                            </p:stCondLst>
                            <p:childTnLst>
                              <p:par>
                                <p:cTn id="56" presetID="52" presetClass="entr" presetSubtype="0" fill="hold" nodeType="afterEffect">
                                  <p:stCondLst>
                                    <p:cond delay="0"/>
                                  </p:stCondLst>
                                  <p:childTnLst>
                                    <p:set>
                                      <p:cBhvr>
                                        <p:cTn id="57" dur="1" fill="hold">
                                          <p:stCondLst>
                                            <p:cond delay="0"/>
                                          </p:stCondLst>
                                        </p:cTn>
                                        <p:tgtEl>
                                          <p:spTgt spid="10"/>
                                        </p:tgtEl>
                                        <p:attrNameLst>
                                          <p:attrName>style.visibility</p:attrName>
                                        </p:attrNameLst>
                                      </p:cBhvr>
                                      <p:to>
                                        <p:strVal val="visible"/>
                                      </p:to>
                                    </p:set>
                                    <p:animScale>
                                      <p:cBhvr>
                                        <p:cTn id="58"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3000" decel="50000" fill="hold">
                                          <p:stCondLst>
                                            <p:cond delay="0"/>
                                          </p:stCondLst>
                                        </p:cTn>
                                        <p:tgtEl>
                                          <p:spTgt spid="10"/>
                                        </p:tgtEl>
                                        <p:attrNameLst>
                                          <p:attrName>ppt_x</p:attrName>
                                          <p:attrName>ppt_y</p:attrName>
                                        </p:attrNameLst>
                                      </p:cBhvr>
                                    </p:animMotion>
                                    <p:animEffect transition="in" filter="fade">
                                      <p:cBhvr>
                                        <p:cTn id="60" dur="3000"/>
                                        <p:tgtEl>
                                          <p:spTgt spid="10"/>
                                        </p:tgtEl>
                                      </p:cBhvr>
                                    </p:animEffect>
                                  </p:childTnLst>
                                </p:cTn>
                              </p:par>
                            </p:childTnLst>
                          </p:cTn>
                        </p:par>
                        <p:par>
                          <p:cTn id="61" fill="hold">
                            <p:stCondLst>
                              <p:cond delay="25000"/>
                            </p:stCondLst>
                            <p:childTnLst>
                              <p:par>
                                <p:cTn id="62" presetID="10" presetClass="entr" presetSubtype="0" fill="hold" nodeType="after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fade">
                                      <p:cBhvr>
                                        <p:cTn id="6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7" name="6 CuadroTexto"/>
          <p:cNvSpPr txBox="1"/>
          <p:nvPr/>
        </p:nvSpPr>
        <p:spPr>
          <a:xfrm>
            <a:off x="1643042" y="1785932"/>
            <a:ext cx="5857916" cy="1477328"/>
          </a:xfrm>
          <a:prstGeom prst="rect">
            <a:avLst/>
          </a:prstGeom>
          <a:noFill/>
        </p:spPr>
        <p:txBody>
          <a:bodyPr wrap="square" rtlCol="0">
            <a:spAutoFit/>
          </a:bodyPr>
          <a:lstStyle/>
          <a:p>
            <a:pPr algn="ctr"/>
            <a:r>
              <a:rPr lang="es-PE" dirty="0" smtClean="0">
                <a:solidFill>
                  <a:schemeClr val="bg1"/>
                </a:solidFill>
              </a:rPr>
              <a:t>Existe una gran diferencia entre la mañana y la noche, no solo visualmente, sino también desde el punto de vista de lo que se transmite. Es como si algo acabara y empezara cada día con un punto de arranque y un broche final, mientras todo lo demás sigue fluyendo a nuestro alrededor.</a:t>
            </a:r>
          </a:p>
          <a:p>
            <a:pPr algn="ctr"/>
            <a:endParaRPr lang="es-PE" dirty="0">
              <a:solidFill>
                <a:schemeClr val="bg1"/>
              </a:solidFill>
            </a:endParaRPr>
          </a:p>
        </p:txBody>
      </p:sp>
      <p:pic>
        <p:nvPicPr>
          <p:cNvPr id="9" name="8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11" name="10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10" name="9 Imagen" descr="8n5e.png"/>
          <p:cNvPicPr>
            <a:picLocks noChangeAspect="1"/>
          </p:cNvPicPr>
          <p:nvPr/>
        </p:nvPicPr>
        <p:blipFill>
          <a:blip r:embed="rId4">
            <a:lum contrast="40000"/>
          </a:blip>
          <a:stretch>
            <a:fillRect/>
          </a:stretch>
        </p:blipFill>
        <p:spPr>
          <a:xfrm>
            <a:off x="3071802" y="3643320"/>
            <a:ext cx="3286148" cy="966128"/>
          </a:xfrm>
          <a:prstGeom prst="rect">
            <a:avLst/>
          </a:prstGeom>
        </p:spPr>
      </p:pic>
      <p:sp>
        <p:nvSpPr>
          <p:cNvPr id="12" name="11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ik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ik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8o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8o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3" name="2 CuadroTexto"/>
          <p:cNvSpPr txBox="1"/>
          <p:nvPr/>
        </p:nvSpPr>
        <p:spPr>
          <a:xfrm>
            <a:off x="1500166" y="1857370"/>
            <a:ext cx="6072230" cy="1477328"/>
          </a:xfrm>
          <a:prstGeom prst="rect">
            <a:avLst/>
          </a:prstGeom>
          <a:noFill/>
        </p:spPr>
        <p:txBody>
          <a:bodyPr wrap="square" rtlCol="0">
            <a:spAutoFit/>
          </a:bodyPr>
          <a:lstStyle/>
          <a:p>
            <a:pPr algn="ctr"/>
            <a:r>
              <a:rPr lang="es-PE" dirty="0" smtClean="0">
                <a:solidFill>
                  <a:schemeClr val="bg1"/>
                </a:solidFill>
              </a:rPr>
              <a:t>Es decir, no sé para ti, pero para mi la noche es el momento de la reflexión, el de la pausa, el del silencio y la contemplación. Con la oscuridad llegan las dudas y los miedos ganan presencia: la poca luz se intensifica e, incluso, se puede admirar una belleza característica de ello.</a:t>
            </a:r>
          </a:p>
          <a:p>
            <a:pPr algn="ctr"/>
            <a:endParaRPr lang="es-PE" dirty="0">
              <a:solidFill>
                <a:schemeClr val="bg1"/>
              </a:solidFill>
            </a:endParaRPr>
          </a:p>
        </p:txBody>
      </p:sp>
      <p:pic>
        <p:nvPicPr>
          <p:cNvPr id="4" name="3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5" name="4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7" name="6 Imagen" descr="8n5e.png"/>
          <p:cNvPicPr>
            <a:picLocks noChangeAspect="1"/>
          </p:cNvPicPr>
          <p:nvPr/>
        </p:nvPicPr>
        <p:blipFill>
          <a:blip r:embed="rId4">
            <a:lum contrast="40000"/>
          </a:blip>
          <a:stretch>
            <a:fillRect/>
          </a:stretch>
        </p:blipFill>
        <p:spPr>
          <a:xfrm>
            <a:off x="3071802" y="3643320"/>
            <a:ext cx="3286148" cy="966128"/>
          </a:xfrm>
          <a:prstGeom prst="rect">
            <a:avLst/>
          </a:prstGeom>
        </p:spPr>
      </p:pic>
      <p:sp>
        <p:nvSpPr>
          <p:cNvPr id="8" name="7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hg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vhg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7000"/>
                                        <p:tgtEl>
                                          <p:spTgt spid="3"/>
                                        </p:tgtEl>
                                        <p:attrNameLst>
                                          <p:attrName>ppt_w</p:attrName>
                                        </p:attrNameLst>
                                      </p:cBhvr>
                                      <p:tavLst>
                                        <p:tav tm="0">
                                          <p:val>
                                            <p:strVal val="ppt_w"/>
                                          </p:val>
                                        </p:tav>
                                        <p:tav tm="100000">
                                          <p:val>
                                            <p:strVal val="ppt_w+.3"/>
                                          </p:val>
                                        </p:tav>
                                      </p:tavLst>
                                    </p:anim>
                                    <p:anim calcmode="lin" valueType="num">
                                      <p:cBhvr>
                                        <p:cTn id="13" dur="7000"/>
                                        <p:tgtEl>
                                          <p:spTgt spid="3"/>
                                        </p:tgtEl>
                                        <p:attrNameLst>
                                          <p:attrName>ppt_h</p:attrName>
                                        </p:attrNameLst>
                                      </p:cBhvr>
                                      <p:tavLst>
                                        <p:tav tm="0">
                                          <p:val>
                                            <p:strVal val="ppt_h"/>
                                          </p:val>
                                        </p:tav>
                                        <p:tav tm="100000">
                                          <p:val>
                                            <p:strVal val="ppt_h"/>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4000" decel="100000"/>
                                        <p:tgtEl>
                                          <p:spTgt spid="2"/>
                                        </p:tgtEl>
                                      </p:cBhvr>
                                    </p:animEffect>
                                    <p:anim calcmode="lin" valueType="num">
                                      <p:cBhvr>
                                        <p:cTn id="23" dur="4000" decel="100000" fill="hold"/>
                                        <p:tgtEl>
                                          <p:spTgt spid="2"/>
                                        </p:tgtEl>
                                        <p:attrNameLst>
                                          <p:attrName>style.rotation</p:attrName>
                                        </p:attrNameLst>
                                      </p:cBhvr>
                                      <p:tavLst>
                                        <p:tav tm="0">
                                          <p:val>
                                            <p:fltVal val="-90"/>
                                          </p:val>
                                        </p:tav>
                                        <p:tav tm="100000">
                                          <p:val>
                                            <p:fltVal val="0"/>
                                          </p:val>
                                        </p:tav>
                                      </p:tavLst>
                                    </p:anim>
                                    <p:anim calcmode="lin" valueType="num">
                                      <p:cBhvr>
                                        <p:cTn id="24" dur="4000" decel="100000" fill="hold"/>
                                        <p:tgtEl>
                                          <p:spTgt spid="2"/>
                                        </p:tgtEl>
                                        <p:attrNameLst>
                                          <p:attrName>ppt_x</p:attrName>
                                        </p:attrNameLst>
                                      </p:cBhvr>
                                      <p:tavLst>
                                        <p:tav tm="0">
                                          <p:val>
                                            <p:strVal val="#ppt_x+0.4"/>
                                          </p:val>
                                        </p:tav>
                                        <p:tav tm="100000">
                                          <p:val>
                                            <p:strVal val="#ppt_x-0.05"/>
                                          </p:val>
                                        </p:tav>
                                      </p:tavLst>
                                    </p:anim>
                                    <p:anim calcmode="lin" valueType="num">
                                      <p:cBhvr>
                                        <p:cTn id="25" dur="4000" decel="100000" fill="hold"/>
                                        <p:tgtEl>
                                          <p:spTgt spid="2"/>
                                        </p:tgtEl>
                                        <p:attrNameLst>
                                          <p:attrName>ppt_y</p:attrName>
                                        </p:attrNameLst>
                                      </p:cBhvr>
                                      <p:tavLst>
                                        <p:tav tm="0">
                                          <p:val>
                                            <p:strVal val="#ppt_y-0.4"/>
                                          </p:val>
                                        </p:tav>
                                        <p:tav tm="100000">
                                          <p:val>
                                            <p:strVal val="#ppt_y+0.1"/>
                                          </p:val>
                                        </p:tav>
                                      </p:tavLst>
                                    </p:anim>
                                    <p:anim calcmode="lin" valueType="num">
                                      <p:cBhvr>
                                        <p:cTn id="26" dur="1000" accel="100000" fill="hold">
                                          <p:stCondLst>
                                            <p:cond delay="4000"/>
                                          </p:stCondLst>
                                        </p:cTn>
                                        <p:tgtEl>
                                          <p:spTgt spid="2"/>
                                        </p:tgtEl>
                                        <p:attrNameLst>
                                          <p:attrName>ppt_x</p:attrName>
                                        </p:attrNameLst>
                                      </p:cBhvr>
                                      <p:tavLst>
                                        <p:tav tm="0">
                                          <p:val>
                                            <p:strVal val="#ppt_x-0.05"/>
                                          </p:val>
                                        </p:tav>
                                        <p:tav tm="100000">
                                          <p:val>
                                            <p:strVal val="#ppt_x"/>
                                          </p:val>
                                        </p:tav>
                                      </p:tavLst>
                                    </p:anim>
                                    <p:anim calcmode="lin" valueType="num">
                                      <p:cBhvr>
                                        <p:cTn id="27" dur="1000" accel="100000" fill="hold">
                                          <p:stCondLst>
                                            <p:cond delay="40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tyh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tyh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7000"/>
                                        <p:tgtEl>
                                          <p:spTgt spid="3"/>
                                        </p:tgtEl>
                                        <p:attrNameLst>
                                          <p:attrName>ppt_w</p:attrName>
                                        </p:attrNameLst>
                                      </p:cBhvr>
                                      <p:tavLst>
                                        <p:tav tm="0">
                                          <p:val>
                                            <p:strVal val="ppt_w"/>
                                          </p:val>
                                        </p:tav>
                                        <p:tav tm="100000">
                                          <p:val>
                                            <p:strVal val="ppt_w+.3"/>
                                          </p:val>
                                        </p:tav>
                                      </p:tavLst>
                                    </p:anim>
                                    <p:anim calcmode="lin" valueType="num">
                                      <p:cBhvr>
                                        <p:cTn id="13" dur="7000"/>
                                        <p:tgtEl>
                                          <p:spTgt spid="3"/>
                                        </p:tgtEl>
                                        <p:attrNameLst>
                                          <p:attrName>ppt_h</p:attrName>
                                        </p:attrNameLst>
                                      </p:cBhvr>
                                      <p:tavLst>
                                        <p:tav tm="0">
                                          <p:val>
                                            <p:strVal val="ppt_h"/>
                                          </p:val>
                                        </p:tav>
                                        <p:tav tm="100000">
                                          <p:val>
                                            <p:strVal val="ppt_h"/>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3" name="2 CuadroTexto"/>
          <p:cNvSpPr txBox="1"/>
          <p:nvPr/>
        </p:nvSpPr>
        <p:spPr>
          <a:xfrm>
            <a:off x="1428728" y="1928808"/>
            <a:ext cx="6286544" cy="1477328"/>
          </a:xfrm>
          <a:prstGeom prst="rect">
            <a:avLst/>
          </a:prstGeom>
          <a:noFill/>
        </p:spPr>
        <p:txBody>
          <a:bodyPr wrap="square" rtlCol="0">
            <a:spAutoFit/>
          </a:bodyPr>
          <a:lstStyle/>
          <a:p>
            <a:pPr algn="ctr"/>
            <a:r>
              <a:rPr lang="es-PE" dirty="0" smtClean="0">
                <a:solidFill>
                  <a:schemeClr val="bg1"/>
                </a:solidFill>
              </a:rPr>
              <a:t>En cambio, la mañana parece otro mundo aparte. Al despertar llegamos a tener la sensación de que todo es mucho más sencillo de lo que parecía antes de dormir. Ni siquiera al amanecer un día nublado hay tanta oscuridad, los miedos no irrumpen con tanta fuerza y la vida nos exige acción.</a:t>
            </a:r>
          </a:p>
          <a:p>
            <a:pPr algn="ctr"/>
            <a:endParaRPr lang="es-PE" dirty="0">
              <a:solidFill>
                <a:schemeClr val="bg1"/>
              </a:solidFill>
            </a:endParaRPr>
          </a:p>
        </p:txBody>
      </p:sp>
      <p:pic>
        <p:nvPicPr>
          <p:cNvPr id="4" name="3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5" name="4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7" name="6 Imagen" descr="8n5e.png"/>
          <p:cNvPicPr>
            <a:picLocks noChangeAspect="1"/>
          </p:cNvPicPr>
          <p:nvPr/>
        </p:nvPicPr>
        <p:blipFill>
          <a:blip r:embed="rId4">
            <a:lum contrast="40000"/>
          </a:blip>
          <a:stretch>
            <a:fillRect/>
          </a:stretch>
        </p:blipFill>
        <p:spPr>
          <a:xfrm>
            <a:off x="3071802" y="3643320"/>
            <a:ext cx="3286148" cy="966128"/>
          </a:xfrm>
          <a:prstGeom prst="rect">
            <a:avLst/>
          </a:prstGeom>
        </p:spPr>
      </p:pic>
      <p:sp>
        <p:nvSpPr>
          <p:cNvPr id="8" name="7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e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e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1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3"/>
                                        </p:tgtEl>
                                        <p:attrNameLst>
                                          <p:attrName>ppt_x</p:attrName>
                                          <p:attrName>ppt_y</p:attrName>
                                        </p:attrNameLst>
                                      </p:cBhvr>
                                    </p:animMotion>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3" name="2 CuadroTexto"/>
          <p:cNvSpPr txBox="1"/>
          <p:nvPr/>
        </p:nvSpPr>
        <p:spPr>
          <a:xfrm>
            <a:off x="1785918" y="1214428"/>
            <a:ext cx="5715040" cy="2616101"/>
          </a:xfrm>
          <a:prstGeom prst="rect">
            <a:avLst/>
          </a:prstGeom>
          <a:noFill/>
        </p:spPr>
        <p:txBody>
          <a:bodyPr wrap="square" rtlCol="0">
            <a:spAutoFit/>
          </a:bodyPr>
          <a:lstStyle/>
          <a:p>
            <a:pPr algn="ctr"/>
            <a:r>
              <a:rPr lang="es-PE" sz="2000" dirty="0" smtClean="0">
                <a:solidFill>
                  <a:schemeClr val="bg1"/>
                </a:solidFill>
              </a:rPr>
              <a:t>Cada mañana es un nuevo comienzo</a:t>
            </a:r>
            <a:endParaRPr lang="es-PE" sz="2000" b="1" dirty="0" smtClean="0">
              <a:solidFill>
                <a:schemeClr val="bg1"/>
              </a:solidFill>
            </a:endParaRPr>
          </a:p>
          <a:p>
            <a:pPr algn="ctr"/>
            <a:endParaRPr lang="es-PE" dirty="0" smtClean="0">
              <a:solidFill>
                <a:schemeClr val="bg1"/>
              </a:solidFill>
            </a:endParaRPr>
          </a:p>
          <a:p>
            <a:pPr algn="ctr"/>
            <a:r>
              <a:rPr lang="es-PE" dirty="0" smtClean="0">
                <a:solidFill>
                  <a:schemeClr val="bg1"/>
                </a:solidFill>
              </a:rPr>
              <a:t>Por </a:t>
            </a:r>
            <a:r>
              <a:rPr lang="es-PE" dirty="0" smtClean="0">
                <a:solidFill>
                  <a:schemeClr val="bg1"/>
                </a:solidFill>
              </a:rPr>
              <a:t>la mañana somos capaces de afrontar las motivaciones nocturnas que nos conducen a decir “quizá no”. Para ello, fundamentalmente es beneficioso colocarnos en el primer lugar de una escala que tenga como objetivo aprovechar que hemos (re)nacido. Es decir, vernos como los héroes de nuestro propio mundo: la meta de crecer a la que nunca deberíamos renunciar y el reto de aspirar a disfrutar lo que podamos.</a:t>
            </a:r>
          </a:p>
          <a:p>
            <a:pPr algn="ctr"/>
            <a:endParaRPr lang="es-PE" dirty="0">
              <a:solidFill>
                <a:schemeClr val="bg1"/>
              </a:solidFill>
            </a:endParaRPr>
          </a:p>
        </p:txBody>
      </p:sp>
      <p:pic>
        <p:nvPicPr>
          <p:cNvPr id="4" name="3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5" name="4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7" name="6 Imagen" descr="8n5e.png"/>
          <p:cNvPicPr>
            <a:picLocks noChangeAspect="1"/>
          </p:cNvPicPr>
          <p:nvPr/>
        </p:nvPicPr>
        <p:blipFill>
          <a:blip r:embed="rId4">
            <a:lum contrast="40000"/>
          </a:blip>
          <a:stretch>
            <a:fillRect/>
          </a:stretch>
        </p:blipFill>
        <p:spPr>
          <a:xfrm>
            <a:off x="3071802" y="3643320"/>
            <a:ext cx="3286148" cy="966128"/>
          </a:xfrm>
          <a:prstGeom prst="rect">
            <a:avLst/>
          </a:prstGeom>
        </p:spPr>
      </p:pic>
      <p:sp>
        <p:nvSpPr>
          <p:cNvPr id="8" name="7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3"/>
                                        </p:tgtEl>
                                        <p:attrNameLst>
                                          <p:attrName>ppt_x</p:attrName>
                                          <p:attrName>ppt_y</p:attrName>
                                        </p:attrNameLst>
                                      </p:cBhvr>
                                    </p:animMotion>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pn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pic>
        <p:nvPicPr>
          <p:cNvPr id="3" name="2 Imagen" descr="1.pn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3" name="2 CuadroTexto"/>
          <p:cNvSpPr txBox="1"/>
          <p:nvPr/>
        </p:nvSpPr>
        <p:spPr>
          <a:xfrm>
            <a:off x="1714480" y="1643056"/>
            <a:ext cx="5786478" cy="2031325"/>
          </a:xfrm>
          <a:prstGeom prst="rect">
            <a:avLst/>
          </a:prstGeom>
          <a:noFill/>
        </p:spPr>
        <p:txBody>
          <a:bodyPr wrap="square" rtlCol="0">
            <a:spAutoFit/>
          </a:bodyPr>
          <a:lstStyle/>
          <a:p>
            <a:pPr algn="ctr"/>
            <a:r>
              <a:rPr lang="es-PE" dirty="0" smtClean="0">
                <a:solidFill>
                  <a:schemeClr val="bg1"/>
                </a:solidFill>
              </a:rPr>
              <a:t>Justamente el impulso que puede ofrecernos despertar, abrir los ojos y ver la luz natural  nos sirve para afirmar que cada mañana es un nuevo comienzo. </a:t>
            </a:r>
          </a:p>
          <a:p>
            <a:pPr algn="ctr"/>
            <a:r>
              <a:rPr lang="es-PE" dirty="0" smtClean="0">
                <a:solidFill>
                  <a:schemeClr val="bg1"/>
                </a:solidFill>
              </a:rPr>
              <a:t>Se trata sobre todo de una oportunidad extra que tenemos para valorar lo que poseemos, apropiarnos de nuestra vida, cuidar las relaciones y elegir ser felices.</a:t>
            </a:r>
          </a:p>
          <a:p>
            <a:pPr algn="ctr"/>
            <a:endParaRPr lang="es-PE" dirty="0">
              <a:solidFill>
                <a:schemeClr val="bg1"/>
              </a:solidFill>
            </a:endParaRPr>
          </a:p>
        </p:txBody>
      </p:sp>
      <p:pic>
        <p:nvPicPr>
          <p:cNvPr id="4" name="3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5" name="4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7" name="6 Imagen" descr="8n5e.png"/>
          <p:cNvPicPr>
            <a:picLocks noChangeAspect="1"/>
          </p:cNvPicPr>
          <p:nvPr/>
        </p:nvPicPr>
        <p:blipFill>
          <a:blip r:embed="rId4">
            <a:lum contrast="40000"/>
          </a:blip>
          <a:stretch>
            <a:fillRect/>
          </a:stretch>
        </p:blipFill>
        <p:spPr>
          <a:xfrm>
            <a:off x="3071802" y="3643320"/>
            <a:ext cx="3286148" cy="966128"/>
          </a:xfrm>
          <a:prstGeom prst="rect">
            <a:avLst/>
          </a:prstGeom>
        </p:spPr>
      </p:pic>
      <p:sp>
        <p:nvSpPr>
          <p:cNvPr id="8" name="7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3" name="2 CuadroTexto"/>
          <p:cNvSpPr txBox="1"/>
          <p:nvPr/>
        </p:nvSpPr>
        <p:spPr>
          <a:xfrm>
            <a:off x="1285852" y="1785932"/>
            <a:ext cx="6643734" cy="1754326"/>
          </a:xfrm>
          <a:prstGeom prst="rect">
            <a:avLst/>
          </a:prstGeom>
          <a:noFill/>
        </p:spPr>
        <p:txBody>
          <a:bodyPr wrap="square" rtlCol="0">
            <a:spAutoFit/>
          </a:bodyPr>
          <a:lstStyle/>
          <a:p>
            <a:pPr algn="ctr"/>
            <a:r>
              <a:rPr lang="es-PE" dirty="0" smtClean="0">
                <a:solidFill>
                  <a:schemeClr val="bg1"/>
                </a:solidFill>
              </a:rPr>
              <a:t>No es lo mejor arrepentirse más tarde de algo que no hicimos porque lo dejamos pasar mientras no nos movíamos. Levantarse sin aspiración de ser mejores, sin sueños, sin metas es como perder por apatía algo maravilloso que tenemos a nuestro alcance. </a:t>
            </a:r>
          </a:p>
          <a:p>
            <a:pPr algn="ctr"/>
            <a:r>
              <a:rPr lang="es-PE" dirty="0" smtClean="0">
                <a:solidFill>
                  <a:schemeClr val="bg1"/>
                </a:solidFill>
              </a:rPr>
              <a:t>¿Merece la pena tirar esa ilusión?</a:t>
            </a:r>
          </a:p>
          <a:p>
            <a:pPr algn="ctr"/>
            <a:endParaRPr lang="es-PE" dirty="0">
              <a:solidFill>
                <a:schemeClr val="bg1"/>
              </a:solidFill>
            </a:endParaRPr>
          </a:p>
        </p:txBody>
      </p:sp>
      <p:pic>
        <p:nvPicPr>
          <p:cNvPr id="4" name="3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5" name="4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7" name="6 Imagen" descr="8n5e.png"/>
          <p:cNvPicPr>
            <a:picLocks noChangeAspect="1"/>
          </p:cNvPicPr>
          <p:nvPr/>
        </p:nvPicPr>
        <p:blipFill>
          <a:blip r:embed="rId4">
            <a:lum contrast="40000"/>
          </a:blip>
          <a:stretch>
            <a:fillRect/>
          </a:stretch>
        </p:blipFill>
        <p:spPr>
          <a:xfrm>
            <a:off x="3071802" y="3643320"/>
            <a:ext cx="3286148" cy="966128"/>
          </a:xfrm>
          <a:prstGeom prst="rect">
            <a:avLst/>
          </a:prstGeom>
        </p:spPr>
      </p:pic>
      <p:sp>
        <p:nvSpPr>
          <p:cNvPr id="8" name="7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600" decel="100000"/>
                                        <p:tgtEl>
                                          <p:spTgt spid="2"/>
                                        </p:tgtEl>
                                      </p:cBhvr>
                                    </p:animEffect>
                                    <p:anim calcmode="lin" valueType="num">
                                      <p:cBhvr>
                                        <p:cTn id="23" dur="5600" decel="100000" fill="hold"/>
                                        <p:tgtEl>
                                          <p:spTgt spid="2"/>
                                        </p:tgtEl>
                                        <p:attrNameLst>
                                          <p:attrName>style.rotation</p:attrName>
                                        </p:attrNameLst>
                                      </p:cBhvr>
                                      <p:tavLst>
                                        <p:tav tm="0">
                                          <p:val>
                                            <p:fltVal val="-90"/>
                                          </p:val>
                                        </p:tav>
                                        <p:tav tm="100000">
                                          <p:val>
                                            <p:fltVal val="0"/>
                                          </p:val>
                                        </p:tav>
                                      </p:tavLst>
                                    </p:anim>
                                    <p:anim calcmode="lin" valueType="num">
                                      <p:cBhvr>
                                        <p:cTn id="24" dur="5600" decel="100000" fill="hold"/>
                                        <p:tgtEl>
                                          <p:spTgt spid="2"/>
                                        </p:tgtEl>
                                        <p:attrNameLst>
                                          <p:attrName>ppt_x</p:attrName>
                                        </p:attrNameLst>
                                      </p:cBhvr>
                                      <p:tavLst>
                                        <p:tav tm="0">
                                          <p:val>
                                            <p:strVal val="#ppt_x+0.4"/>
                                          </p:val>
                                        </p:tav>
                                        <p:tav tm="100000">
                                          <p:val>
                                            <p:strVal val="#ppt_x-0.05"/>
                                          </p:val>
                                        </p:tav>
                                      </p:tavLst>
                                    </p:anim>
                                    <p:anim calcmode="lin" valueType="num">
                                      <p:cBhvr>
                                        <p:cTn id="25" dur="5600" decel="100000" fill="hold"/>
                                        <p:tgtEl>
                                          <p:spTgt spid="2"/>
                                        </p:tgtEl>
                                        <p:attrNameLst>
                                          <p:attrName>ppt_y</p:attrName>
                                        </p:attrNameLst>
                                      </p:cBhvr>
                                      <p:tavLst>
                                        <p:tav tm="0">
                                          <p:val>
                                            <p:strVal val="#ppt_y-0.4"/>
                                          </p:val>
                                        </p:tav>
                                        <p:tav tm="100000">
                                          <p:val>
                                            <p:strVal val="#ppt_y+0.1"/>
                                          </p:val>
                                        </p:tav>
                                      </p:tavLst>
                                    </p:anim>
                                    <p:anim calcmode="lin" valueType="num">
                                      <p:cBhvr>
                                        <p:cTn id="26" dur="1400" accel="100000" fill="hold">
                                          <p:stCondLst>
                                            <p:cond delay="5600"/>
                                          </p:stCondLst>
                                        </p:cTn>
                                        <p:tgtEl>
                                          <p:spTgt spid="2"/>
                                        </p:tgtEl>
                                        <p:attrNameLst>
                                          <p:attrName>ppt_x</p:attrName>
                                        </p:attrNameLst>
                                      </p:cBhvr>
                                      <p:tavLst>
                                        <p:tav tm="0">
                                          <p:val>
                                            <p:strVal val="#ppt_x-0.05"/>
                                          </p:val>
                                        </p:tav>
                                        <p:tav tm="100000">
                                          <p:val>
                                            <p:strVal val="#ppt_x"/>
                                          </p:val>
                                        </p:tav>
                                      </p:tavLst>
                                    </p:anim>
                                    <p:anim calcmode="lin" valueType="num">
                                      <p:cBhvr>
                                        <p:cTn id="27" dur="1400" accel="100000" fill="hold">
                                          <p:stCondLst>
                                            <p:cond delay="5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1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3"/>
                                        </p:tgtEl>
                                        <p:attrNameLst>
                                          <p:attrName>ppt_x</p:attrName>
                                          <p:attrName>ppt_y</p:attrName>
                                        </p:attrNameLst>
                                      </p:cBhvr>
                                    </p:animMotion>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3" name="2 CuadroTexto"/>
          <p:cNvSpPr txBox="1"/>
          <p:nvPr/>
        </p:nvSpPr>
        <p:spPr>
          <a:xfrm>
            <a:off x="2000232" y="1000114"/>
            <a:ext cx="5500726" cy="2954655"/>
          </a:xfrm>
          <a:prstGeom prst="rect">
            <a:avLst/>
          </a:prstGeom>
          <a:noFill/>
        </p:spPr>
        <p:txBody>
          <a:bodyPr wrap="square" rtlCol="0">
            <a:spAutoFit/>
          </a:bodyPr>
          <a:lstStyle/>
          <a:p>
            <a:pPr algn="ctr"/>
            <a:r>
              <a:rPr lang="es-PE" sz="2000" dirty="0" smtClean="0">
                <a:solidFill>
                  <a:schemeClr val="bg1"/>
                </a:solidFill>
              </a:rPr>
              <a:t>¿Que queremos hacer con esta oportunidad?</a:t>
            </a:r>
            <a:endParaRPr lang="es-PE" sz="2000" b="1" dirty="0" smtClean="0">
              <a:solidFill>
                <a:schemeClr val="bg1"/>
              </a:solidFill>
            </a:endParaRPr>
          </a:p>
          <a:p>
            <a:pPr algn="ctr"/>
            <a:endParaRPr lang="es-PE" dirty="0" smtClean="0">
              <a:solidFill>
                <a:schemeClr val="bg1"/>
              </a:solidFill>
            </a:endParaRPr>
          </a:p>
          <a:p>
            <a:pPr algn="ctr"/>
            <a:endParaRPr lang="es-PE" dirty="0" smtClean="0">
              <a:solidFill>
                <a:schemeClr val="bg1"/>
              </a:solidFill>
            </a:endParaRPr>
          </a:p>
          <a:p>
            <a:pPr algn="ctr"/>
            <a:r>
              <a:rPr lang="es-PE" dirty="0" smtClean="0">
                <a:solidFill>
                  <a:schemeClr val="bg1"/>
                </a:solidFill>
              </a:rPr>
              <a:t>Es bueno emplear el tiempo de la pausa nocturna para reconocer que nos gustaría encontrar al día siguiente otra vez y que no, así como decidir que queremos extraer de él. ¿Qué errores hemos cometido hoy? ¿Dónde hemos gastado tiempo innecesariamente? ¿Seremos capaces de quejarnos menos y vivir más? </a:t>
            </a:r>
          </a:p>
          <a:p>
            <a:pPr algn="ctr"/>
            <a:r>
              <a:rPr lang="es-PE" dirty="0" smtClean="0">
                <a:solidFill>
                  <a:schemeClr val="bg1"/>
                </a:solidFill>
              </a:rPr>
              <a:t>Son reflexiones interesantes</a:t>
            </a:r>
          </a:p>
          <a:p>
            <a:pPr algn="ctr"/>
            <a:endParaRPr lang="es-PE" dirty="0">
              <a:solidFill>
                <a:schemeClr val="bg1"/>
              </a:solidFill>
            </a:endParaRPr>
          </a:p>
        </p:txBody>
      </p:sp>
      <p:pic>
        <p:nvPicPr>
          <p:cNvPr id="4" name="3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5" name="4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7" name="6 Imagen" descr="8n5e.png"/>
          <p:cNvPicPr>
            <a:picLocks noChangeAspect="1"/>
          </p:cNvPicPr>
          <p:nvPr/>
        </p:nvPicPr>
        <p:blipFill>
          <a:blip r:embed="rId4">
            <a:lum contrast="40000"/>
          </a:blip>
          <a:stretch>
            <a:fillRect/>
          </a:stretch>
        </p:blipFill>
        <p:spPr>
          <a:xfrm>
            <a:off x="3071802" y="3643320"/>
            <a:ext cx="3286148" cy="966128"/>
          </a:xfrm>
          <a:prstGeom prst="rect">
            <a:avLst/>
          </a:prstGeom>
        </p:spPr>
      </p:pic>
      <p:sp>
        <p:nvSpPr>
          <p:cNvPr id="8" name="7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1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th.jpg"/>
          <p:cNvPicPr>
            <a:picLocks noGrp="1" noChangeAspect="1"/>
          </p:cNvPicPr>
          <p:nvPr isPhoto="1"/>
        </p:nvPicPr>
        <p:blipFill>
          <a:blip r:embed="rId2">
            <a:lum/>
          </a:blip>
          <a:srcRect b="4166"/>
          <a:stretch>
            <a:fillRect/>
          </a:stretch>
        </p:blipFill>
        <p:spPr>
          <a:xfrm>
            <a:off x="0" y="0"/>
            <a:ext cx="9144000" cy="5143500"/>
          </a:xfrm>
          <a:prstGeom prst="rect">
            <a:avLst/>
          </a:prstGeom>
          <a:noFill/>
          <a:ln>
            <a:noFill/>
          </a:ln>
        </p:spPr>
      </p:pic>
      <p:pic>
        <p:nvPicPr>
          <p:cNvPr id="3" name="2 Imagen" descr="hth.jpg"/>
          <p:cNvPicPr>
            <a:picLocks noGrp="1" noChangeAspect="1"/>
          </p:cNvPicPr>
          <p:nvPr isPhoto="1"/>
        </p:nvPicPr>
        <p:blipFill>
          <a:blip r:embed="rId2">
            <a:lum/>
          </a:blip>
          <a:srcRect b="4166"/>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600" decel="100000"/>
                                        <p:tgtEl>
                                          <p:spTgt spid="2"/>
                                        </p:tgtEl>
                                      </p:cBhvr>
                                    </p:animEffect>
                                    <p:anim calcmode="lin" valueType="num">
                                      <p:cBhvr>
                                        <p:cTn id="23" dur="5600" decel="100000" fill="hold"/>
                                        <p:tgtEl>
                                          <p:spTgt spid="2"/>
                                        </p:tgtEl>
                                        <p:attrNameLst>
                                          <p:attrName>style.rotation</p:attrName>
                                        </p:attrNameLst>
                                      </p:cBhvr>
                                      <p:tavLst>
                                        <p:tav tm="0">
                                          <p:val>
                                            <p:fltVal val="-90"/>
                                          </p:val>
                                        </p:tav>
                                        <p:tav tm="100000">
                                          <p:val>
                                            <p:fltVal val="0"/>
                                          </p:val>
                                        </p:tav>
                                      </p:tavLst>
                                    </p:anim>
                                    <p:anim calcmode="lin" valueType="num">
                                      <p:cBhvr>
                                        <p:cTn id="24" dur="5600" decel="100000" fill="hold"/>
                                        <p:tgtEl>
                                          <p:spTgt spid="2"/>
                                        </p:tgtEl>
                                        <p:attrNameLst>
                                          <p:attrName>ppt_x</p:attrName>
                                        </p:attrNameLst>
                                      </p:cBhvr>
                                      <p:tavLst>
                                        <p:tav tm="0">
                                          <p:val>
                                            <p:strVal val="#ppt_x+0.4"/>
                                          </p:val>
                                        </p:tav>
                                        <p:tav tm="100000">
                                          <p:val>
                                            <p:strVal val="#ppt_x-0.05"/>
                                          </p:val>
                                        </p:tav>
                                      </p:tavLst>
                                    </p:anim>
                                    <p:anim calcmode="lin" valueType="num">
                                      <p:cBhvr>
                                        <p:cTn id="25" dur="5600" decel="100000" fill="hold"/>
                                        <p:tgtEl>
                                          <p:spTgt spid="2"/>
                                        </p:tgtEl>
                                        <p:attrNameLst>
                                          <p:attrName>ppt_y</p:attrName>
                                        </p:attrNameLst>
                                      </p:cBhvr>
                                      <p:tavLst>
                                        <p:tav tm="0">
                                          <p:val>
                                            <p:strVal val="#ppt_y-0.4"/>
                                          </p:val>
                                        </p:tav>
                                        <p:tav tm="100000">
                                          <p:val>
                                            <p:strVal val="#ppt_y+0.1"/>
                                          </p:val>
                                        </p:tav>
                                      </p:tavLst>
                                    </p:anim>
                                    <p:anim calcmode="lin" valueType="num">
                                      <p:cBhvr>
                                        <p:cTn id="26" dur="1400" accel="100000" fill="hold">
                                          <p:stCondLst>
                                            <p:cond delay="5600"/>
                                          </p:stCondLst>
                                        </p:cTn>
                                        <p:tgtEl>
                                          <p:spTgt spid="2"/>
                                        </p:tgtEl>
                                        <p:attrNameLst>
                                          <p:attrName>ppt_x</p:attrName>
                                        </p:attrNameLst>
                                      </p:cBhvr>
                                      <p:tavLst>
                                        <p:tav tm="0">
                                          <p:val>
                                            <p:strVal val="#ppt_x-0.05"/>
                                          </p:val>
                                        </p:tav>
                                        <p:tav tm="100000">
                                          <p:val>
                                            <p:strVal val="#ppt_x"/>
                                          </p:val>
                                        </p:tav>
                                      </p:tavLst>
                                    </p:anim>
                                    <p:anim calcmode="lin" valueType="num">
                                      <p:cBhvr>
                                        <p:cTn id="27" dur="1400" accel="100000" fill="hold">
                                          <p:stCondLst>
                                            <p:cond delay="5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3" name="2 CuadroTexto"/>
          <p:cNvSpPr txBox="1"/>
          <p:nvPr/>
        </p:nvSpPr>
        <p:spPr>
          <a:xfrm>
            <a:off x="1357290" y="1500180"/>
            <a:ext cx="6286544" cy="2308324"/>
          </a:xfrm>
          <a:prstGeom prst="rect">
            <a:avLst/>
          </a:prstGeom>
          <a:noFill/>
        </p:spPr>
        <p:txBody>
          <a:bodyPr wrap="square" rtlCol="0">
            <a:spAutoFit/>
          </a:bodyPr>
          <a:lstStyle/>
          <a:p>
            <a:pPr algn="ctr"/>
            <a:r>
              <a:rPr lang="es-PE" dirty="0" smtClean="0">
                <a:solidFill>
                  <a:schemeClr val="bg1"/>
                </a:solidFill>
              </a:rPr>
              <a:t>No es fácil y a veces nos pueden las circunstancias, es cierto. Sin embargo, por eso precisamente tenemos que cuidar y entender cómo funcionan nuestras distorsiones perceptivas sobre lo que experimentamos. Prueba a iniciar la jornada con una mirada distinta, como siempre se ha dicho: como si fuera el último día que fueras a poder vivir </a:t>
            </a:r>
          </a:p>
          <a:p>
            <a:pPr algn="ctr"/>
            <a:r>
              <a:rPr lang="es-PE" dirty="0" smtClean="0">
                <a:solidFill>
                  <a:schemeClr val="bg1"/>
                </a:solidFill>
              </a:rPr>
              <a:t>¿Qué  harías?</a:t>
            </a:r>
          </a:p>
          <a:p>
            <a:pPr algn="ctr"/>
            <a:endParaRPr lang="es-PE" dirty="0" smtClean="0">
              <a:solidFill>
                <a:schemeClr val="bg1"/>
              </a:solidFill>
            </a:endParaRPr>
          </a:p>
          <a:p>
            <a:pPr algn="ctr"/>
            <a:endParaRPr lang="es-PE" dirty="0">
              <a:solidFill>
                <a:schemeClr val="bg1"/>
              </a:solidFill>
            </a:endParaRPr>
          </a:p>
        </p:txBody>
      </p:sp>
      <p:pic>
        <p:nvPicPr>
          <p:cNvPr id="4" name="3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5" name="4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7" name="6 Imagen" descr="8n5e.png"/>
          <p:cNvPicPr>
            <a:picLocks noChangeAspect="1"/>
          </p:cNvPicPr>
          <p:nvPr/>
        </p:nvPicPr>
        <p:blipFill>
          <a:blip r:embed="rId4">
            <a:lum contrast="40000"/>
          </a:blip>
          <a:stretch>
            <a:fillRect/>
          </a:stretch>
        </p:blipFill>
        <p:spPr>
          <a:xfrm>
            <a:off x="2928926" y="3571882"/>
            <a:ext cx="3286148" cy="966128"/>
          </a:xfrm>
          <a:prstGeom prst="rect">
            <a:avLst/>
          </a:prstGeom>
        </p:spPr>
      </p:pic>
      <p:sp>
        <p:nvSpPr>
          <p:cNvPr id="8" name="7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r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d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1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fltVal val="0"/>
                                          </p:val>
                                        </p:tav>
                                        <p:tav tm="100000">
                                          <p:val>
                                            <p:strVal val="#ppt_w"/>
                                          </p:val>
                                        </p:tav>
                                      </p:tavLst>
                                    </p:anim>
                                    <p:anim calcmode="lin" valueType="num">
                                      <p:cBhvr>
                                        <p:cTn id="19" dur="7000" fill="hold"/>
                                        <p:tgtEl>
                                          <p:spTgt spid="2"/>
                                        </p:tgtEl>
                                        <p:attrNameLst>
                                          <p:attrName>ppt_h</p:attrName>
                                        </p:attrNameLst>
                                      </p:cBhvr>
                                      <p:tavLst>
                                        <p:tav tm="0">
                                          <p:val>
                                            <p:fltVal val="0"/>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3" name="2 CuadroTexto"/>
          <p:cNvSpPr txBox="1"/>
          <p:nvPr/>
        </p:nvSpPr>
        <p:spPr>
          <a:xfrm>
            <a:off x="1571604" y="1785932"/>
            <a:ext cx="6000792" cy="1754326"/>
          </a:xfrm>
          <a:prstGeom prst="rect">
            <a:avLst/>
          </a:prstGeom>
          <a:noFill/>
        </p:spPr>
        <p:txBody>
          <a:bodyPr wrap="square" rtlCol="0">
            <a:spAutoFit/>
          </a:bodyPr>
          <a:lstStyle/>
          <a:p>
            <a:pPr algn="ctr"/>
            <a:r>
              <a:rPr lang="es-PE" dirty="0" smtClean="0">
                <a:solidFill>
                  <a:schemeClr val="bg1"/>
                </a:solidFill>
              </a:rPr>
              <a:t>Estoy segura de que en la respuesta quedaría fuera todos los pensamientos que te hacen daño y los pequeños baches del momento se convertirán en anécdotas de las que reírse. De hecho, cada mañana es una oportunidad para reírnos de nosotros mismos, intensificar las emociones positivas y cargarnos de fuerza. </a:t>
            </a:r>
          </a:p>
          <a:p>
            <a:pPr algn="ctr"/>
            <a:endParaRPr lang="es-PE" dirty="0">
              <a:solidFill>
                <a:schemeClr val="bg1"/>
              </a:solidFill>
            </a:endParaRPr>
          </a:p>
        </p:txBody>
      </p:sp>
      <p:pic>
        <p:nvPicPr>
          <p:cNvPr id="4" name="3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5" name="4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7" name="6 Imagen" descr="8n5e.png"/>
          <p:cNvPicPr>
            <a:picLocks noChangeAspect="1"/>
          </p:cNvPicPr>
          <p:nvPr/>
        </p:nvPicPr>
        <p:blipFill>
          <a:blip r:embed="rId4">
            <a:lum contrast="40000"/>
          </a:blip>
          <a:stretch>
            <a:fillRect/>
          </a:stretch>
        </p:blipFill>
        <p:spPr>
          <a:xfrm>
            <a:off x="2928926" y="3571882"/>
            <a:ext cx="3286148" cy="966128"/>
          </a:xfrm>
          <a:prstGeom prst="rect">
            <a:avLst/>
          </a:prstGeom>
        </p:spPr>
      </p:pic>
      <p:sp>
        <p:nvSpPr>
          <p:cNvPr id="8" name="7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r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7000"/>
                                        <p:tgtEl>
                                          <p:spTgt spid="3"/>
                                        </p:tgtEl>
                                        <p:attrNameLst>
                                          <p:attrName>ppt_w</p:attrName>
                                        </p:attrNameLst>
                                      </p:cBhvr>
                                      <p:tavLst>
                                        <p:tav tm="0">
                                          <p:val>
                                            <p:strVal val="ppt_w"/>
                                          </p:val>
                                        </p:tav>
                                        <p:tav tm="100000">
                                          <p:val>
                                            <p:strVal val="ppt_w+.3"/>
                                          </p:val>
                                        </p:tav>
                                      </p:tavLst>
                                    </p:anim>
                                    <p:anim calcmode="lin" valueType="num">
                                      <p:cBhvr>
                                        <p:cTn id="13" dur="7000"/>
                                        <p:tgtEl>
                                          <p:spTgt spid="3"/>
                                        </p:tgtEl>
                                        <p:attrNameLst>
                                          <p:attrName>ppt_h</p:attrName>
                                        </p:attrNameLst>
                                      </p:cBhvr>
                                      <p:tavLst>
                                        <p:tav tm="0">
                                          <p:val>
                                            <p:strVal val="ppt_h"/>
                                          </p:val>
                                        </p:tav>
                                        <p:tav tm="100000">
                                          <p:val>
                                            <p:strVal val="ppt_h"/>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y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y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52" presetClass="entr" presetSubtype="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Scale>
                                      <p:cBhvr>
                                        <p:cTn id="18"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7000" decel="50000" fill="hold">
                                          <p:stCondLst>
                                            <p:cond delay="0"/>
                                          </p:stCondLst>
                                        </p:cTn>
                                        <p:tgtEl>
                                          <p:spTgt spid="2"/>
                                        </p:tgtEl>
                                        <p:attrNameLst>
                                          <p:attrName>ppt_x</p:attrName>
                                          <p:attrName>ppt_y</p:attrName>
                                        </p:attrNameLst>
                                      </p:cBhvr>
                                    </p:animMotion>
                                    <p:animEffect transition="in" filter="fade">
                                      <p:cBhvr>
                                        <p:cTn id="20" dur="7000"/>
                                        <p:tgtEl>
                                          <p:spTgt spid="2"/>
                                        </p:tgtEl>
                                      </p:cBhvr>
                                    </p:animEffec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7000" fill="hold"/>
                                        <p:tgtEl>
                                          <p:spTgt spid="2"/>
                                        </p:tgtEl>
                                        <p:attrNameLst>
                                          <p:attrName>ppt_w</p:attrName>
                                        </p:attrNameLst>
                                      </p:cBhvr>
                                      <p:tavLst>
                                        <p:tav tm="0">
                                          <p:val>
                                            <p:strVal val="4/3*#ppt_w"/>
                                          </p:val>
                                        </p:tav>
                                        <p:tav tm="100000">
                                          <p:val>
                                            <p:strVal val="#ppt_w"/>
                                          </p:val>
                                        </p:tav>
                                      </p:tavLst>
                                    </p:anim>
                                    <p:anim calcmode="lin" valueType="num">
                                      <p:cBhvr>
                                        <p:cTn id="24" dur="7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f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hf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600" decel="100000"/>
                                        <p:tgtEl>
                                          <p:spTgt spid="2"/>
                                        </p:tgtEl>
                                      </p:cBhvr>
                                    </p:animEffect>
                                    <p:anim calcmode="lin" valueType="num">
                                      <p:cBhvr>
                                        <p:cTn id="23" dur="5600" decel="100000" fill="hold"/>
                                        <p:tgtEl>
                                          <p:spTgt spid="2"/>
                                        </p:tgtEl>
                                        <p:attrNameLst>
                                          <p:attrName>style.rotation</p:attrName>
                                        </p:attrNameLst>
                                      </p:cBhvr>
                                      <p:tavLst>
                                        <p:tav tm="0">
                                          <p:val>
                                            <p:fltVal val="-90"/>
                                          </p:val>
                                        </p:tav>
                                        <p:tav tm="100000">
                                          <p:val>
                                            <p:fltVal val="0"/>
                                          </p:val>
                                        </p:tav>
                                      </p:tavLst>
                                    </p:anim>
                                    <p:anim calcmode="lin" valueType="num">
                                      <p:cBhvr>
                                        <p:cTn id="24" dur="5600" decel="100000" fill="hold"/>
                                        <p:tgtEl>
                                          <p:spTgt spid="2"/>
                                        </p:tgtEl>
                                        <p:attrNameLst>
                                          <p:attrName>ppt_x</p:attrName>
                                        </p:attrNameLst>
                                      </p:cBhvr>
                                      <p:tavLst>
                                        <p:tav tm="0">
                                          <p:val>
                                            <p:strVal val="#ppt_x+0.4"/>
                                          </p:val>
                                        </p:tav>
                                        <p:tav tm="100000">
                                          <p:val>
                                            <p:strVal val="#ppt_x-0.05"/>
                                          </p:val>
                                        </p:tav>
                                      </p:tavLst>
                                    </p:anim>
                                    <p:anim calcmode="lin" valueType="num">
                                      <p:cBhvr>
                                        <p:cTn id="25" dur="5600" decel="100000" fill="hold"/>
                                        <p:tgtEl>
                                          <p:spTgt spid="2"/>
                                        </p:tgtEl>
                                        <p:attrNameLst>
                                          <p:attrName>ppt_y</p:attrName>
                                        </p:attrNameLst>
                                      </p:cBhvr>
                                      <p:tavLst>
                                        <p:tav tm="0">
                                          <p:val>
                                            <p:strVal val="#ppt_y-0.4"/>
                                          </p:val>
                                        </p:tav>
                                        <p:tav tm="100000">
                                          <p:val>
                                            <p:strVal val="#ppt_y+0.1"/>
                                          </p:val>
                                        </p:tav>
                                      </p:tavLst>
                                    </p:anim>
                                    <p:anim calcmode="lin" valueType="num">
                                      <p:cBhvr>
                                        <p:cTn id="26" dur="1400" accel="100000" fill="hold">
                                          <p:stCondLst>
                                            <p:cond delay="5600"/>
                                          </p:stCondLst>
                                        </p:cTn>
                                        <p:tgtEl>
                                          <p:spTgt spid="2"/>
                                        </p:tgtEl>
                                        <p:attrNameLst>
                                          <p:attrName>ppt_x</p:attrName>
                                        </p:attrNameLst>
                                      </p:cBhvr>
                                      <p:tavLst>
                                        <p:tav tm="0">
                                          <p:val>
                                            <p:strVal val="#ppt_x-0.05"/>
                                          </p:val>
                                        </p:tav>
                                        <p:tav tm="100000">
                                          <p:val>
                                            <p:strVal val="#ppt_x"/>
                                          </p:val>
                                        </p:tav>
                                      </p:tavLst>
                                    </p:anim>
                                    <p:anim calcmode="lin" valueType="num">
                                      <p:cBhvr>
                                        <p:cTn id="27" dur="1400" accel="100000" fill="hold">
                                          <p:stCondLst>
                                            <p:cond delay="56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3" name="2 CuadroTexto"/>
          <p:cNvSpPr txBox="1"/>
          <p:nvPr/>
        </p:nvSpPr>
        <p:spPr>
          <a:xfrm>
            <a:off x="1285852" y="1214428"/>
            <a:ext cx="6357982" cy="2400657"/>
          </a:xfrm>
          <a:prstGeom prst="rect">
            <a:avLst/>
          </a:prstGeom>
          <a:noFill/>
        </p:spPr>
        <p:txBody>
          <a:bodyPr wrap="square" rtlCol="0">
            <a:spAutoFit/>
          </a:bodyPr>
          <a:lstStyle/>
          <a:p>
            <a:pPr algn="ctr"/>
            <a:r>
              <a:rPr lang="es-PE" sz="2000" dirty="0" smtClean="0">
                <a:solidFill>
                  <a:schemeClr val="bg1"/>
                </a:solidFill>
              </a:rPr>
              <a:t>Depende únicamente de nosotros</a:t>
            </a:r>
            <a:endParaRPr lang="es-PE" sz="2000" b="1" dirty="0" smtClean="0">
              <a:solidFill>
                <a:schemeClr val="bg1"/>
              </a:solidFill>
            </a:endParaRPr>
          </a:p>
          <a:p>
            <a:pPr algn="ctr"/>
            <a:endParaRPr lang="es-PE" dirty="0" smtClean="0">
              <a:solidFill>
                <a:schemeClr val="bg1"/>
              </a:solidFill>
            </a:endParaRPr>
          </a:p>
          <a:p>
            <a:pPr algn="ctr"/>
            <a:r>
              <a:rPr lang="es-PE" dirty="0" smtClean="0">
                <a:solidFill>
                  <a:schemeClr val="bg1"/>
                </a:solidFill>
              </a:rPr>
              <a:t>No existen los días malos, somos nosotros los que permitimos que sean mejores o peores con la actitud que tomamos ante ellos. Que ocurran acontecimientos que nos desagraden no está en nuestras manos, pero sí depende únicamente de cada uno el cómo respondamos a ellos. En realidad, la decisión de experimentar un día de una forma u otra es individual.</a:t>
            </a:r>
          </a:p>
          <a:p>
            <a:pPr algn="ctr"/>
            <a:endParaRPr lang="es-PE" dirty="0">
              <a:solidFill>
                <a:schemeClr val="bg1"/>
              </a:solidFill>
            </a:endParaRPr>
          </a:p>
        </p:txBody>
      </p:sp>
      <p:pic>
        <p:nvPicPr>
          <p:cNvPr id="4" name="3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5" name="4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7" name="6 Imagen" descr="8n5e.png"/>
          <p:cNvPicPr>
            <a:picLocks noChangeAspect="1"/>
          </p:cNvPicPr>
          <p:nvPr/>
        </p:nvPicPr>
        <p:blipFill>
          <a:blip r:embed="rId4">
            <a:lum contrast="40000"/>
          </a:blip>
          <a:stretch>
            <a:fillRect/>
          </a:stretch>
        </p:blipFill>
        <p:spPr>
          <a:xfrm>
            <a:off x="3000364" y="3643320"/>
            <a:ext cx="3286148" cy="966128"/>
          </a:xfrm>
          <a:prstGeom prst="rect">
            <a:avLst/>
          </a:prstGeom>
        </p:spPr>
      </p:pic>
      <p:sp>
        <p:nvSpPr>
          <p:cNvPr id="8" name="7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l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l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42" presetClass="exit" presetSubtype="0" fill="hold" nodeType="withEffect">
                                  <p:stCondLst>
                                    <p:cond delay="0"/>
                                  </p:stCondLst>
                                  <p:childTnLst>
                                    <p:animEffect transition="out" filter="fade">
                                      <p:cBhvr>
                                        <p:cTn id="8" dur="7000"/>
                                        <p:tgtEl>
                                          <p:spTgt spid="3"/>
                                        </p:tgtEl>
                                      </p:cBhvr>
                                    </p:animEffect>
                                    <p:anim calcmode="lin" valueType="num">
                                      <p:cBhvr>
                                        <p:cTn id="9" dur="7000"/>
                                        <p:tgtEl>
                                          <p:spTgt spid="3"/>
                                        </p:tgtEl>
                                        <p:attrNameLst>
                                          <p:attrName>ppt_x</p:attrName>
                                        </p:attrNameLst>
                                      </p:cBhvr>
                                      <p:tavLst>
                                        <p:tav tm="0">
                                          <p:val>
                                            <p:strVal val="ppt_x"/>
                                          </p:val>
                                        </p:tav>
                                        <p:tav tm="100000">
                                          <p:val>
                                            <p:strVal val="ppt_x"/>
                                          </p:val>
                                        </p:tav>
                                      </p:tavLst>
                                    </p:anim>
                                    <p:anim calcmode="lin" valueType="num">
                                      <p:cBhvr>
                                        <p:cTn id="10" dur="7000"/>
                                        <p:tgtEl>
                                          <p:spTgt spid="3"/>
                                        </p:tgtEl>
                                        <p:attrNameLst>
                                          <p:attrName>ppt_y</p:attrName>
                                        </p:attrNameLst>
                                      </p:cBhvr>
                                      <p:tavLst>
                                        <p:tav tm="0">
                                          <p:val>
                                            <p:strVal val="ppt_y"/>
                                          </p:val>
                                        </p:tav>
                                        <p:tav tm="100000">
                                          <p:val>
                                            <p:strVal val="ppt_y+.1"/>
                                          </p:val>
                                        </p:tav>
                                      </p:tavLst>
                                    </p:anim>
                                    <p:set>
                                      <p:cBhvr>
                                        <p:cTn id="11" dur="1" fill="hold">
                                          <p:stCondLst>
                                            <p:cond delay="6999"/>
                                          </p:stCondLst>
                                        </p:cTn>
                                        <p:tgtEl>
                                          <p:spTgt spid="3"/>
                                        </p:tgtEl>
                                        <p:attrNameLst>
                                          <p:attrName>style.visibility</p:attrName>
                                        </p:attrNameLst>
                                      </p:cBhvr>
                                      <p:to>
                                        <p:strVal val="hidden"/>
                                      </p:to>
                                    </p:set>
                                  </p:childTnLst>
                                </p:cTn>
                              </p:par>
                              <p:par>
                                <p:cTn id="12" presetID="47" presetClass="exit" presetSubtype="0" fill="hold" nodeType="withEffect">
                                  <p:stCondLst>
                                    <p:cond delay="0"/>
                                  </p:stCondLst>
                                  <p:childTnLst>
                                    <p:animEffect transition="out" filter="fade">
                                      <p:cBhvr>
                                        <p:cTn id="13" dur="7000"/>
                                        <p:tgtEl>
                                          <p:spTgt spid="3"/>
                                        </p:tgtEl>
                                      </p:cBhvr>
                                    </p:animEffect>
                                    <p:anim calcmode="lin" valueType="num">
                                      <p:cBhvr>
                                        <p:cTn id="14" dur="7000"/>
                                        <p:tgtEl>
                                          <p:spTgt spid="3"/>
                                        </p:tgtEl>
                                        <p:attrNameLst>
                                          <p:attrName>ppt_x</p:attrName>
                                        </p:attrNameLst>
                                      </p:cBhvr>
                                      <p:tavLst>
                                        <p:tav tm="0">
                                          <p:val>
                                            <p:strVal val="ppt_x"/>
                                          </p:val>
                                        </p:tav>
                                        <p:tav tm="100000">
                                          <p:val>
                                            <p:strVal val="ppt_x"/>
                                          </p:val>
                                        </p:tav>
                                      </p:tavLst>
                                    </p:anim>
                                    <p:anim calcmode="lin" valueType="num">
                                      <p:cBhvr>
                                        <p:cTn id="15" dur="7000"/>
                                        <p:tgtEl>
                                          <p:spTgt spid="3"/>
                                        </p:tgtEl>
                                        <p:attrNameLst>
                                          <p:attrName>ppt_y</p:attrName>
                                        </p:attrNameLst>
                                      </p:cBhvr>
                                      <p:tavLst>
                                        <p:tav tm="0">
                                          <p:val>
                                            <p:strVal val="ppt_y"/>
                                          </p:val>
                                        </p:tav>
                                        <p:tav tm="100000">
                                          <p:val>
                                            <p:strVal val="ppt_y-.1"/>
                                          </p:val>
                                        </p:tav>
                                      </p:tavLst>
                                    </p:anim>
                                    <p:set>
                                      <p:cBhvr>
                                        <p:cTn id="16" dur="1" fill="hold">
                                          <p:stCondLst>
                                            <p:cond delay="6999"/>
                                          </p:stCondLst>
                                        </p:cTn>
                                        <p:tgtEl>
                                          <p:spTgt spid="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7000" fill="hold"/>
                                        <p:tgtEl>
                                          <p:spTgt spid="2"/>
                                        </p:tgtEl>
                                        <p:attrNameLst>
                                          <p:attrName>ppt_w</p:attrName>
                                        </p:attrNameLst>
                                      </p:cBhvr>
                                      <p:tavLst>
                                        <p:tav tm="0">
                                          <p:val>
                                            <p:strVal val="4/3*#ppt_w"/>
                                          </p:val>
                                        </p:tav>
                                        <p:tav tm="100000">
                                          <p:val>
                                            <p:strVal val="#ppt_w"/>
                                          </p:val>
                                        </p:tav>
                                      </p:tavLst>
                                    </p:anim>
                                    <p:anim calcmode="lin" valueType="num">
                                      <p:cBhvr>
                                        <p:cTn id="20" dur="7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7000"/>
                                        <p:tgtEl>
                                          <p:spTgt spid="2"/>
                                        </p:tgtEl>
                                      </p:cBhvr>
                                    </p:animEffect>
                                    <p:anim calcmode="lin" valueType="num">
                                      <p:cBhvr>
                                        <p:cTn id="24" dur="7000" fill="hold"/>
                                        <p:tgtEl>
                                          <p:spTgt spid="2"/>
                                        </p:tgtEl>
                                        <p:attrNameLst>
                                          <p:attrName>ppt_x</p:attrName>
                                        </p:attrNameLst>
                                      </p:cBhvr>
                                      <p:tavLst>
                                        <p:tav tm="0">
                                          <p:val>
                                            <p:strVal val="#ppt_x"/>
                                          </p:val>
                                        </p:tav>
                                        <p:tav tm="100000">
                                          <p:val>
                                            <p:strVal val="#ppt_x"/>
                                          </p:val>
                                        </p:tav>
                                      </p:tavLst>
                                    </p:anim>
                                    <p:anim calcmode="lin" valueType="num">
                                      <p:cBhvr>
                                        <p:cTn id="25"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k5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jk5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9" presetClass="exit" presetSubtype="0" fill="hold" nodeType="withEffect">
                                  <p:stCondLst>
                                    <p:cond delay="0"/>
                                  </p:stCondLst>
                                  <p:childTnLst>
                                    <p:anim calcmode="lin" valueType="num">
                                      <p:cBhvr>
                                        <p:cTn id="8" dur="7000"/>
                                        <p:tgtEl>
                                          <p:spTgt spid="3"/>
                                        </p:tgtEl>
                                        <p:attrNameLst>
                                          <p:attrName>ppt_x</p:attrName>
                                        </p:attrNameLst>
                                      </p:cBhvr>
                                      <p:tavLst>
                                        <p:tav tm="0">
                                          <p:val>
                                            <p:strVal val="ppt_x"/>
                                          </p:val>
                                        </p:tav>
                                        <p:tav tm="100000">
                                          <p:val>
                                            <p:strVal val="ppt_x-.2"/>
                                          </p:val>
                                        </p:tav>
                                      </p:tavLst>
                                    </p:anim>
                                    <p:anim calcmode="lin" valueType="num">
                                      <p:cBhvr>
                                        <p:cTn id="9" dur="7000"/>
                                        <p:tgtEl>
                                          <p:spTgt spid="3"/>
                                        </p:tgtEl>
                                        <p:attrNameLst>
                                          <p:attrName>ppt_y</p:attrName>
                                        </p:attrNameLst>
                                      </p:cBhvr>
                                      <p:tavLst>
                                        <p:tav tm="0">
                                          <p:val>
                                            <p:strVal val="ppt_y"/>
                                          </p:val>
                                        </p:tav>
                                        <p:tav tm="100000">
                                          <p:val>
                                            <p:strVal val="ppt_y"/>
                                          </p:val>
                                        </p:tav>
                                      </p:tavLst>
                                    </p:anim>
                                    <p:animEffect transition="out" filter="fade">
                                      <p:cBhvr>
                                        <p:cTn id="10" dur="7000"/>
                                        <p:tgtEl>
                                          <p:spTgt spid="3"/>
                                        </p:tgtEl>
                                      </p:cBhvr>
                                    </p:animEffect>
                                    <p:set>
                                      <p:cBhvr>
                                        <p:cTn id="11" dur="1" fill="hold">
                                          <p:stCondLst>
                                            <p:cond delay="6999"/>
                                          </p:stCondLst>
                                        </p:cTn>
                                        <p:tgtEl>
                                          <p:spTgt spid="3"/>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7000"/>
                                        <p:tgtEl>
                                          <p:spTgt spid="3"/>
                                        </p:tgtEl>
                                        <p:attrNameLst>
                                          <p:attrName>ppt_w</p:attrName>
                                        </p:attrNameLst>
                                      </p:cBhvr>
                                      <p:tavLst>
                                        <p:tav tm="0">
                                          <p:val>
                                            <p:strVal val="ppt_w"/>
                                          </p:val>
                                        </p:tav>
                                        <p:tav tm="100000">
                                          <p:val>
                                            <p:strVal val="4/3*ppt_w"/>
                                          </p:val>
                                        </p:tav>
                                      </p:tavLst>
                                    </p:anim>
                                    <p:anim calcmode="lin" valueType="num">
                                      <p:cBhvr>
                                        <p:cTn id="14" dur="7000"/>
                                        <p:tgtEl>
                                          <p:spTgt spid="3"/>
                                        </p:tgtEl>
                                        <p:attrNameLst>
                                          <p:attrName>ppt_h</p:attrName>
                                        </p:attrNameLst>
                                      </p:cBhvr>
                                      <p:tavLst>
                                        <p:tav tm="0">
                                          <p:val>
                                            <p:strVal val="ppt_h"/>
                                          </p:val>
                                        </p:tav>
                                        <p:tav tm="100000">
                                          <p:val>
                                            <p:strVal val="4/3*ppt_h"/>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lll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lll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9" presetClass="exit" presetSubtype="0" fill="hold" nodeType="withEffect">
                                  <p:stCondLst>
                                    <p:cond delay="0"/>
                                  </p:stCondLst>
                                  <p:childTnLst>
                                    <p:anim calcmode="lin" valueType="num">
                                      <p:cBhvr>
                                        <p:cTn id="8" dur="7000"/>
                                        <p:tgtEl>
                                          <p:spTgt spid="3"/>
                                        </p:tgtEl>
                                        <p:attrNameLst>
                                          <p:attrName>ppt_x</p:attrName>
                                        </p:attrNameLst>
                                      </p:cBhvr>
                                      <p:tavLst>
                                        <p:tav tm="0">
                                          <p:val>
                                            <p:strVal val="ppt_x"/>
                                          </p:val>
                                        </p:tav>
                                        <p:tav tm="100000">
                                          <p:val>
                                            <p:strVal val="ppt_x-.2"/>
                                          </p:val>
                                        </p:tav>
                                      </p:tavLst>
                                    </p:anim>
                                    <p:anim calcmode="lin" valueType="num">
                                      <p:cBhvr>
                                        <p:cTn id="9" dur="7000"/>
                                        <p:tgtEl>
                                          <p:spTgt spid="3"/>
                                        </p:tgtEl>
                                        <p:attrNameLst>
                                          <p:attrName>ppt_y</p:attrName>
                                        </p:attrNameLst>
                                      </p:cBhvr>
                                      <p:tavLst>
                                        <p:tav tm="0">
                                          <p:val>
                                            <p:strVal val="ppt_y"/>
                                          </p:val>
                                        </p:tav>
                                        <p:tav tm="100000">
                                          <p:val>
                                            <p:strVal val="ppt_y"/>
                                          </p:val>
                                        </p:tav>
                                      </p:tavLst>
                                    </p:anim>
                                    <p:animEffect transition="out" filter="fade">
                                      <p:cBhvr>
                                        <p:cTn id="10" dur="7000"/>
                                        <p:tgtEl>
                                          <p:spTgt spid="3"/>
                                        </p:tgtEl>
                                      </p:cBhvr>
                                    </p:animEffect>
                                    <p:set>
                                      <p:cBhvr>
                                        <p:cTn id="11" dur="1" fill="hold">
                                          <p:stCondLst>
                                            <p:cond delay="6999"/>
                                          </p:stCondLst>
                                        </p:cTn>
                                        <p:tgtEl>
                                          <p:spTgt spid="3"/>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7000"/>
                                        <p:tgtEl>
                                          <p:spTgt spid="3"/>
                                        </p:tgtEl>
                                        <p:attrNameLst>
                                          <p:attrName>ppt_w</p:attrName>
                                        </p:attrNameLst>
                                      </p:cBhvr>
                                      <p:tavLst>
                                        <p:tav tm="0">
                                          <p:val>
                                            <p:strVal val="ppt_w"/>
                                          </p:val>
                                        </p:tav>
                                        <p:tav tm="100000">
                                          <p:val>
                                            <p:strVal val="4/3*ppt_w"/>
                                          </p:val>
                                        </p:tav>
                                      </p:tavLst>
                                    </p:anim>
                                    <p:anim calcmode="lin" valueType="num">
                                      <p:cBhvr>
                                        <p:cTn id="14" dur="7000"/>
                                        <p:tgtEl>
                                          <p:spTgt spid="3"/>
                                        </p:tgtEl>
                                        <p:attrNameLst>
                                          <p:attrName>ppt_h</p:attrName>
                                        </p:attrNameLst>
                                      </p:cBhvr>
                                      <p:tavLst>
                                        <p:tav tm="0">
                                          <p:val>
                                            <p:strVal val="ppt_h"/>
                                          </p:val>
                                        </p:tav>
                                        <p:tav tm="100000">
                                          <p:val>
                                            <p:strVal val="4/3*ppt_h"/>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o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3" name="2 CuadroTexto"/>
          <p:cNvSpPr txBox="1"/>
          <p:nvPr/>
        </p:nvSpPr>
        <p:spPr>
          <a:xfrm>
            <a:off x="1643043" y="1500180"/>
            <a:ext cx="6000791" cy="2031325"/>
          </a:xfrm>
          <a:prstGeom prst="rect">
            <a:avLst/>
          </a:prstGeom>
          <a:noFill/>
        </p:spPr>
        <p:txBody>
          <a:bodyPr wrap="square" rtlCol="0">
            <a:spAutoFit/>
          </a:bodyPr>
          <a:lstStyle/>
          <a:p>
            <a:pPr algn="ctr"/>
            <a:r>
              <a:rPr lang="es-PE" dirty="0" smtClean="0">
                <a:solidFill>
                  <a:schemeClr val="bg1"/>
                </a:solidFill>
              </a:rPr>
              <a:t>Habrá quienes intenten amargárnoslo y ocurrirán pequeños infortunios que nos hagan pensar que tenemos mala suerte. Sin embargo, no es así: cada día nos ofrece una ocasión perfecta para cambiar ese punto de vista. Despertar cada mañana también nos permite cambiar lo que no nos gusta, aprender del día anterior </a:t>
            </a:r>
          </a:p>
          <a:p>
            <a:pPr algn="ctr"/>
            <a:r>
              <a:rPr lang="es-PE" dirty="0" smtClean="0">
                <a:solidFill>
                  <a:schemeClr val="bg1"/>
                </a:solidFill>
              </a:rPr>
              <a:t>y empezar otra vez de nuevo.</a:t>
            </a:r>
          </a:p>
          <a:p>
            <a:pPr algn="ctr"/>
            <a:endParaRPr lang="es-PE" dirty="0">
              <a:solidFill>
                <a:schemeClr val="bg1"/>
              </a:solidFill>
            </a:endParaRPr>
          </a:p>
        </p:txBody>
      </p:sp>
      <p:pic>
        <p:nvPicPr>
          <p:cNvPr id="4" name="3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5" name="4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7" name="6 Imagen" descr="8n5e.png"/>
          <p:cNvPicPr>
            <a:picLocks noChangeAspect="1"/>
          </p:cNvPicPr>
          <p:nvPr/>
        </p:nvPicPr>
        <p:blipFill>
          <a:blip r:embed="rId4">
            <a:lum contrast="40000"/>
          </a:blip>
          <a:stretch>
            <a:fillRect/>
          </a:stretch>
        </p:blipFill>
        <p:spPr>
          <a:xfrm>
            <a:off x="3000364" y="3571882"/>
            <a:ext cx="3286148" cy="966128"/>
          </a:xfrm>
          <a:prstGeom prst="rect">
            <a:avLst/>
          </a:prstGeom>
        </p:spPr>
      </p:pic>
      <p:sp>
        <p:nvSpPr>
          <p:cNvPr id="8" name="7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lñ.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olñ.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1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u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u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iterate type="lt">
                                    <p:tmPct val="0"/>
                                  </p:iterate>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iterate type="lt">
                                    <p:tmPct val="0"/>
                                  </p:iterate>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o9ñltrio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o9ñltrio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29" presetClass="exit" presetSubtype="0" fill="hold" nodeType="withEffect">
                                  <p:stCondLst>
                                    <p:cond delay="0"/>
                                  </p:stCondLst>
                                  <p:childTnLst>
                                    <p:anim calcmode="lin" valueType="num">
                                      <p:cBhvr>
                                        <p:cTn id="12" dur="7000"/>
                                        <p:tgtEl>
                                          <p:spTgt spid="3"/>
                                        </p:tgtEl>
                                        <p:attrNameLst>
                                          <p:attrName>ppt_x</p:attrName>
                                        </p:attrNameLst>
                                      </p:cBhvr>
                                      <p:tavLst>
                                        <p:tav tm="0">
                                          <p:val>
                                            <p:strVal val="ppt_x"/>
                                          </p:val>
                                        </p:tav>
                                        <p:tav tm="100000">
                                          <p:val>
                                            <p:strVal val="ppt_x-.2"/>
                                          </p:val>
                                        </p:tav>
                                      </p:tavLst>
                                    </p:anim>
                                    <p:anim calcmode="lin" valueType="num">
                                      <p:cBhvr>
                                        <p:cTn id="13" dur="7000"/>
                                        <p:tgtEl>
                                          <p:spTgt spid="3"/>
                                        </p:tgtEl>
                                        <p:attrNameLst>
                                          <p:attrName>ppt_y</p:attrName>
                                        </p:attrNameLst>
                                      </p:cBhvr>
                                      <p:tavLst>
                                        <p:tav tm="0">
                                          <p:val>
                                            <p:strVal val="ppt_y"/>
                                          </p:val>
                                        </p:tav>
                                        <p:tav tm="100000">
                                          <p:val>
                                            <p:strVal val="ppt_y"/>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3" name="2 CuadroTexto"/>
          <p:cNvSpPr txBox="1"/>
          <p:nvPr/>
        </p:nvSpPr>
        <p:spPr>
          <a:xfrm>
            <a:off x="1714480" y="1928808"/>
            <a:ext cx="5929353" cy="1477328"/>
          </a:xfrm>
          <a:prstGeom prst="rect">
            <a:avLst/>
          </a:prstGeom>
          <a:noFill/>
        </p:spPr>
        <p:txBody>
          <a:bodyPr wrap="square" rtlCol="0">
            <a:spAutoFit/>
          </a:bodyPr>
          <a:lstStyle/>
          <a:p>
            <a:pPr algn="ctr"/>
            <a:r>
              <a:rPr lang="es-PE" dirty="0" smtClean="0">
                <a:solidFill>
                  <a:schemeClr val="bg1"/>
                </a:solidFill>
              </a:rPr>
              <a:t>Con independencia de lo que se pueda escapar a nuestro control, depende exclusivamente de nuestra energía aprovechar todo lo demás. Hagamos una criba: borremos lo que nos hace daño, los pensamientos negativos y la desgana para poder llenarnos del resto del paisaje. </a:t>
            </a:r>
          </a:p>
          <a:p>
            <a:pPr algn="ctr"/>
            <a:r>
              <a:rPr lang="es-PE" dirty="0" smtClean="0">
                <a:solidFill>
                  <a:schemeClr val="bg1"/>
                </a:solidFill>
              </a:rPr>
              <a:t>Hoy siempre es un buen día para sonreír, ¡¡recuérdalo !!</a:t>
            </a:r>
            <a:endParaRPr lang="es-PE" dirty="0">
              <a:solidFill>
                <a:schemeClr val="bg1"/>
              </a:solidFill>
            </a:endParaRPr>
          </a:p>
        </p:txBody>
      </p:sp>
      <p:pic>
        <p:nvPicPr>
          <p:cNvPr id="4" name="3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5" name="4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7" name="6 Imagen" descr="8n5e.png"/>
          <p:cNvPicPr>
            <a:picLocks noChangeAspect="1"/>
          </p:cNvPicPr>
          <p:nvPr/>
        </p:nvPicPr>
        <p:blipFill>
          <a:blip r:embed="rId4">
            <a:lum contrast="40000"/>
          </a:blip>
          <a:stretch>
            <a:fillRect/>
          </a:stretch>
        </p:blipFill>
        <p:spPr>
          <a:xfrm>
            <a:off x="3071802" y="3643320"/>
            <a:ext cx="3286148" cy="966128"/>
          </a:xfrm>
          <a:prstGeom prst="rect">
            <a:avLst/>
          </a:prstGeom>
        </p:spPr>
      </p:pic>
      <p:sp>
        <p:nvSpPr>
          <p:cNvPr id="8" name="7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y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y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0" presetClass="entr" presetSubtype="0" decel="10000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7000" fill="hold"/>
                                        <p:tgtEl>
                                          <p:spTgt spid="2"/>
                                        </p:tgtEl>
                                        <p:attrNameLst>
                                          <p:attrName>ppt_w</p:attrName>
                                        </p:attrNameLst>
                                      </p:cBhvr>
                                      <p:tavLst>
                                        <p:tav tm="0">
                                          <p:val>
                                            <p:strVal val="#ppt_w+.3"/>
                                          </p:val>
                                        </p:tav>
                                        <p:tav tm="100000">
                                          <p:val>
                                            <p:strVal val="#ppt_w"/>
                                          </p:val>
                                        </p:tav>
                                      </p:tavLst>
                                    </p:anim>
                                    <p:anim calcmode="lin" valueType="num">
                                      <p:cBhvr>
                                        <p:cTn id="23" dur="7000" fill="hold"/>
                                        <p:tgtEl>
                                          <p:spTgt spid="2"/>
                                        </p:tgtEl>
                                        <p:attrNameLst>
                                          <p:attrName>ppt_h</p:attrName>
                                        </p:attrNameLst>
                                      </p:cBhvr>
                                      <p:tavLst>
                                        <p:tav tm="0">
                                          <p:val>
                                            <p:strVal val="#ppt_h"/>
                                          </p:val>
                                        </p:tav>
                                        <p:tav tm="100000">
                                          <p:val>
                                            <p:strVal val="#ppt_h"/>
                                          </p:val>
                                        </p:tav>
                                      </p:tavLst>
                                    </p:anim>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hjh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hjh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7000"/>
                                        <p:tgtEl>
                                          <p:spTgt spid="3"/>
                                        </p:tgtEl>
                                        <p:attrNameLst>
                                          <p:attrName>ppt_w</p:attrName>
                                        </p:attrNameLst>
                                      </p:cBhvr>
                                      <p:tavLst>
                                        <p:tav tm="0">
                                          <p:val>
                                            <p:strVal val="ppt_w"/>
                                          </p:val>
                                        </p:tav>
                                        <p:tav tm="100000">
                                          <p:val>
                                            <p:strVal val="ppt_w+.3"/>
                                          </p:val>
                                        </p:tav>
                                      </p:tavLst>
                                    </p:anim>
                                    <p:anim calcmode="lin" valueType="num">
                                      <p:cBhvr>
                                        <p:cTn id="13" dur="7000"/>
                                        <p:tgtEl>
                                          <p:spTgt spid="3"/>
                                        </p:tgtEl>
                                        <p:attrNameLst>
                                          <p:attrName>ppt_h</p:attrName>
                                        </p:attrNameLst>
                                      </p:cBhvr>
                                      <p:tavLst>
                                        <p:tav tm="0">
                                          <p:val>
                                            <p:strVal val="ppt_h"/>
                                          </p:val>
                                        </p:tav>
                                        <p:tav tm="100000">
                                          <p:val>
                                            <p:strVal val="ppt_h"/>
                                          </p:val>
                                        </p:tav>
                                      </p:tavLst>
                                    </p:anim>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anim calcmode="lin" valueType="num">
                                      <p:cBhvr>
                                        <p:cTn id="23" dur="7000" fill="hold"/>
                                        <p:tgtEl>
                                          <p:spTgt spid="2"/>
                                        </p:tgtEl>
                                        <p:attrNameLst>
                                          <p:attrName>ppt_x</p:attrName>
                                        </p:attrNameLst>
                                      </p:cBhvr>
                                      <p:tavLst>
                                        <p:tav tm="0">
                                          <p:val>
                                            <p:strVal val="#ppt_x"/>
                                          </p:val>
                                        </p:tav>
                                        <p:tav tm="100000">
                                          <p:val>
                                            <p:strVal val="#ppt_x"/>
                                          </p:val>
                                        </p:tav>
                                      </p:tavLst>
                                    </p:anim>
                                    <p:anim calcmode="lin" valueType="num">
                                      <p:cBhvr>
                                        <p:cTn id="24" dur="7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2"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6" name="5 Imagen" descr="Cadre 2014 # 3 par PubliKado.png"/>
          <p:cNvPicPr>
            <a:picLocks noChangeAspect="1"/>
          </p:cNvPicPr>
          <p:nvPr/>
        </p:nvPicPr>
        <p:blipFill>
          <a:blip r:embed="rId2"/>
          <a:stretch>
            <a:fillRect/>
          </a:stretch>
        </p:blipFill>
        <p:spPr>
          <a:xfrm>
            <a:off x="714374" y="0"/>
            <a:ext cx="7715251" cy="5143500"/>
          </a:xfrm>
          <a:prstGeom prst="rect">
            <a:avLst/>
          </a:prstGeom>
        </p:spPr>
      </p:pic>
      <p:sp>
        <p:nvSpPr>
          <p:cNvPr id="3" name="2 CuadroTexto"/>
          <p:cNvSpPr txBox="1"/>
          <p:nvPr/>
        </p:nvSpPr>
        <p:spPr>
          <a:xfrm>
            <a:off x="2857488" y="1714494"/>
            <a:ext cx="3357586" cy="1754326"/>
          </a:xfrm>
          <a:prstGeom prst="rect">
            <a:avLst/>
          </a:prstGeom>
          <a:noFill/>
        </p:spPr>
        <p:txBody>
          <a:bodyPr wrap="square" rtlCol="0">
            <a:spAutoFit/>
          </a:bodyPr>
          <a:lstStyle/>
          <a:p>
            <a:pPr algn="ctr"/>
            <a:r>
              <a:rPr lang="es-PE" i="1" dirty="0" smtClean="0">
                <a:solidFill>
                  <a:schemeClr val="bg1"/>
                </a:solidFill>
              </a:rPr>
              <a:t>“ Hoy </a:t>
            </a:r>
            <a:r>
              <a:rPr lang="es-PE" i="1" dirty="0" smtClean="0">
                <a:solidFill>
                  <a:schemeClr val="bg1"/>
                </a:solidFill>
              </a:rPr>
              <a:t>puede ser un gran día,</a:t>
            </a:r>
            <a:endParaRPr lang="es-PE" dirty="0" smtClean="0">
              <a:solidFill>
                <a:schemeClr val="bg1"/>
              </a:solidFill>
            </a:endParaRPr>
          </a:p>
          <a:p>
            <a:pPr algn="ctr"/>
            <a:r>
              <a:rPr lang="es-PE" i="1" dirty="0" smtClean="0">
                <a:solidFill>
                  <a:schemeClr val="bg1"/>
                </a:solidFill>
              </a:rPr>
              <a:t>plantéatelo así,</a:t>
            </a:r>
            <a:endParaRPr lang="es-PE" dirty="0" smtClean="0">
              <a:solidFill>
                <a:schemeClr val="bg1"/>
              </a:solidFill>
            </a:endParaRPr>
          </a:p>
          <a:p>
            <a:pPr algn="ctr"/>
            <a:r>
              <a:rPr lang="es-PE" i="1" dirty="0" smtClean="0">
                <a:solidFill>
                  <a:schemeClr val="bg1"/>
                </a:solidFill>
              </a:rPr>
              <a:t>aprovecharlo o que pase de largo,</a:t>
            </a:r>
            <a:endParaRPr lang="es-PE" dirty="0" smtClean="0">
              <a:solidFill>
                <a:schemeClr val="bg1"/>
              </a:solidFill>
            </a:endParaRPr>
          </a:p>
          <a:p>
            <a:pPr algn="ctr"/>
            <a:r>
              <a:rPr lang="es-PE" i="1" dirty="0" smtClean="0">
                <a:solidFill>
                  <a:schemeClr val="bg1"/>
                </a:solidFill>
              </a:rPr>
              <a:t>depende  de </a:t>
            </a:r>
            <a:r>
              <a:rPr lang="es-PE" i="1" dirty="0" smtClean="0">
                <a:solidFill>
                  <a:schemeClr val="bg1"/>
                </a:solidFill>
              </a:rPr>
              <a:t>ti ”</a:t>
            </a:r>
            <a:endParaRPr lang="es-PE" i="1" dirty="0" smtClean="0">
              <a:solidFill>
                <a:schemeClr val="bg1"/>
              </a:solidFill>
            </a:endParaRPr>
          </a:p>
          <a:p>
            <a:pPr algn="ctr"/>
            <a:endParaRPr lang="es-PE" dirty="0" smtClean="0">
              <a:solidFill>
                <a:schemeClr val="bg1"/>
              </a:solidFill>
            </a:endParaRPr>
          </a:p>
          <a:p>
            <a:pPr algn="ctr"/>
            <a:endParaRPr lang="es-PE" dirty="0">
              <a:solidFill>
                <a:schemeClr val="bg1"/>
              </a:solidFill>
            </a:endParaRPr>
          </a:p>
        </p:txBody>
      </p:sp>
      <p:pic>
        <p:nvPicPr>
          <p:cNvPr id="4" name="3 Imagen" descr="zafiroblanco.gif"/>
          <p:cNvPicPr>
            <a:picLocks noChangeAspect="1"/>
          </p:cNvPicPr>
          <p:nvPr/>
        </p:nvPicPr>
        <p:blipFill>
          <a:blip r:embed="rId3"/>
          <a:stretch>
            <a:fillRect/>
          </a:stretch>
        </p:blipFill>
        <p:spPr>
          <a:xfrm>
            <a:off x="7429520" y="571486"/>
            <a:ext cx="285752" cy="285752"/>
          </a:xfrm>
          <a:prstGeom prst="rect">
            <a:avLst/>
          </a:prstGeom>
        </p:spPr>
      </p:pic>
      <p:pic>
        <p:nvPicPr>
          <p:cNvPr id="5" name="4 Imagen" descr="zafiroblanco.gif"/>
          <p:cNvPicPr>
            <a:picLocks noChangeAspect="1"/>
          </p:cNvPicPr>
          <p:nvPr/>
        </p:nvPicPr>
        <p:blipFill>
          <a:blip r:embed="rId3"/>
          <a:stretch>
            <a:fillRect/>
          </a:stretch>
        </p:blipFill>
        <p:spPr>
          <a:xfrm>
            <a:off x="1428728" y="4286262"/>
            <a:ext cx="285752" cy="285752"/>
          </a:xfrm>
          <a:prstGeom prst="rect">
            <a:avLst/>
          </a:prstGeom>
        </p:spPr>
      </p:pic>
      <p:pic>
        <p:nvPicPr>
          <p:cNvPr id="7" name="6 Imagen" descr="8n5e.png"/>
          <p:cNvPicPr>
            <a:picLocks noChangeAspect="1"/>
          </p:cNvPicPr>
          <p:nvPr/>
        </p:nvPicPr>
        <p:blipFill>
          <a:blip r:embed="rId4">
            <a:lum contrast="40000"/>
          </a:blip>
          <a:stretch>
            <a:fillRect/>
          </a:stretch>
        </p:blipFill>
        <p:spPr>
          <a:xfrm>
            <a:off x="3071802" y="3429006"/>
            <a:ext cx="3286148" cy="966128"/>
          </a:xfrm>
          <a:prstGeom prst="rect">
            <a:avLst/>
          </a:prstGeom>
        </p:spPr>
      </p:pic>
      <p:sp>
        <p:nvSpPr>
          <p:cNvPr id="8" name="7 CuadroTexto"/>
          <p:cNvSpPr txBox="1"/>
          <p:nvPr/>
        </p:nvSpPr>
        <p:spPr>
          <a:xfrm>
            <a:off x="1785918" y="4000510"/>
            <a:ext cx="1361270" cy="253916"/>
          </a:xfrm>
          <a:prstGeom prst="rect">
            <a:avLst/>
          </a:prstGeom>
          <a:noFill/>
        </p:spPr>
        <p:txBody>
          <a:bodyPr wrap="none" rtlCol="0">
            <a:spAutoFit/>
          </a:bodyPr>
          <a:lstStyle/>
          <a:p>
            <a:r>
              <a:rPr lang="es-PE" sz="1050" dirty="0" smtClean="0">
                <a:solidFill>
                  <a:schemeClr val="bg1"/>
                </a:solidFill>
              </a:rPr>
              <a:t>Texto: autor desconocido</a:t>
            </a:r>
            <a:endParaRPr lang="es-PE" sz="1050" dirty="0">
              <a:solidFill>
                <a:schemeClr val="bg1"/>
              </a:solidFill>
            </a:endParaRPr>
          </a:p>
        </p:txBody>
      </p:sp>
      <p:sp>
        <p:nvSpPr>
          <p:cNvPr id="9" name="8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il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il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47" presetClass="exit" presetSubtype="0" fill="hold" nodeType="withEffect">
                                  <p:stCondLst>
                                    <p:cond delay="0"/>
                                  </p:stCondLst>
                                  <p:childTnLst>
                                    <p:animEffect transition="out" filter="fade">
                                      <p:cBhvr>
                                        <p:cTn id="12" dur="7000"/>
                                        <p:tgtEl>
                                          <p:spTgt spid="3"/>
                                        </p:tgtEl>
                                      </p:cBhvr>
                                    </p:animEffect>
                                    <p:anim calcmode="lin" valueType="num">
                                      <p:cBhvr>
                                        <p:cTn id="13" dur="7000"/>
                                        <p:tgtEl>
                                          <p:spTgt spid="3"/>
                                        </p:tgtEl>
                                        <p:attrNameLst>
                                          <p:attrName>ppt_x</p:attrName>
                                        </p:attrNameLst>
                                      </p:cBhvr>
                                      <p:tavLst>
                                        <p:tav tm="0">
                                          <p:val>
                                            <p:strVal val="ppt_x"/>
                                          </p:val>
                                        </p:tav>
                                        <p:tav tm="100000">
                                          <p:val>
                                            <p:strVal val="ppt_x"/>
                                          </p:val>
                                        </p:tav>
                                      </p:tavLst>
                                    </p:anim>
                                    <p:anim calcmode="lin" valueType="num">
                                      <p:cBhvr>
                                        <p:cTn id="14" dur="7000"/>
                                        <p:tgtEl>
                                          <p:spTgt spid="3"/>
                                        </p:tgtEl>
                                        <p:attrNameLst>
                                          <p:attrName>ppt_y</p:attrName>
                                        </p:attrNameLst>
                                      </p:cBhvr>
                                      <p:tavLst>
                                        <p:tav tm="0">
                                          <p:val>
                                            <p:strVal val="ppt_y"/>
                                          </p:val>
                                        </p:tav>
                                        <p:tav tm="100000">
                                          <p:val>
                                            <p:strVal val="ppt_y-.1"/>
                                          </p:val>
                                        </p:tav>
                                      </p:tavLst>
                                    </p:anim>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1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7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g-gif-update (8).gif"/>
          <p:cNvPicPr>
            <a:picLocks noChangeAspect="1"/>
          </p:cNvPicPr>
          <p:nvPr/>
        </p:nvPicPr>
        <p:blipFill>
          <a:blip r:embed="rId3">
            <a:lum contrast="40000"/>
          </a:blip>
          <a:stretch>
            <a:fillRect/>
          </a:stretch>
        </p:blipFill>
        <p:spPr>
          <a:xfrm rot="20746585">
            <a:off x="2311682" y="3627806"/>
            <a:ext cx="1670280" cy="417570"/>
          </a:xfrm>
          <a:prstGeom prst="rect">
            <a:avLst/>
          </a:prstGeom>
        </p:spPr>
      </p:pic>
      <p:sp>
        <p:nvSpPr>
          <p:cNvPr id="5" name="4 Rectángulo"/>
          <p:cNvSpPr/>
          <p:nvPr/>
        </p:nvSpPr>
        <p:spPr>
          <a:xfrm>
            <a:off x="0" y="-142894"/>
            <a:ext cx="9358346" cy="5429288"/>
          </a:xfrm>
          <a:prstGeom prst="rect">
            <a:avLst/>
          </a:prstGeom>
          <a:gradFill>
            <a:gsLst>
              <a:gs pos="0">
                <a:srgbClr val="002060"/>
              </a:gs>
              <a:gs pos="50000">
                <a:schemeClr val="accent1">
                  <a:tint val="44500"/>
                  <a:satMod val="160000"/>
                </a:schemeClr>
              </a:gs>
              <a:gs pos="100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7000"/>
                                        <p:tgtEl>
                                          <p:spTgt spid="3"/>
                                        </p:tgtEl>
                                        <p:attrNameLst>
                                          <p:attrName>ppt_w</p:attrName>
                                        </p:attrNameLst>
                                      </p:cBhvr>
                                      <p:tavLst>
                                        <p:tav tm="0">
                                          <p:val>
                                            <p:strVal val="ppt_w"/>
                                          </p:val>
                                        </p:tav>
                                        <p:tav tm="100000">
                                          <p:val>
                                            <p:strVal val="4/3*ppt_w"/>
                                          </p:val>
                                        </p:tav>
                                      </p:tavLst>
                                    </p:anim>
                                    <p:anim calcmode="lin" valueType="num">
                                      <p:cBhvr>
                                        <p:cTn id="9" dur="7000"/>
                                        <p:tgtEl>
                                          <p:spTgt spid="3"/>
                                        </p:tgtEl>
                                        <p:attrNameLst>
                                          <p:attrName>ppt_h</p:attrName>
                                        </p:attrNameLst>
                                      </p:cBhvr>
                                      <p:tavLst>
                                        <p:tav tm="0">
                                          <p:val>
                                            <p:strVal val="ppt_h"/>
                                          </p:val>
                                        </p:tav>
                                        <p:tav tm="100000">
                                          <p:val>
                                            <p:strVal val="4/3*ppt_h"/>
                                          </p:val>
                                        </p:tav>
                                      </p:tavLst>
                                    </p:anim>
                                    <p:set>
                                      <p:cBhvr>
                                        <p:cTn id="10" dur="1" fill="hold">
                                          <p:stCondLst>
                                            <p:cond delay="6999"/>
                                          </p:stCondLst>
                                        </p:cTn>
                                        <p:tgtEl>
                                          <p:spTgt spid="3"/>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7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7000" accel="50000">
                                          <p:stCondLst>
                                            <p:cond delay="0"/>
                                          </p:stCondLst>
                                        </p:cTn>
                                        <p:tgtEl>
                                          <p:spTgt spid="3"/>
                                        </p:tgtEl>
                                        <p:attrNameLst>
                                          <p:attrName>ppt_x</p:attrName>
                                          <p:attrName>ppt_y</p:attrName>
                                        </p:attrNameLst>
                                      </p:cBhvr>
                                    </p:animMotion>
                                    <p:animEffect transition="out" filter="fade">
                                      <p:cBhvr>
                                        <p:cTn id="14" dur="7000"/>
                                        <p:tgtEl>
                                          <p:spTgt spid="3"/>
                                        </p:tgtEl>
                                      </p:cBhvr>
                                    </p:animEffect>
                                    <p:set>
                                      <p:cBhvr>
                                        <p:cTn id="15" dur="1" fill="hold">
                                          <p:stCondLst>
                                            <p:cond delay="6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7000" fill="hold"/>
                                        <p:tgtEl>
                                          <p:spTgt spid="2"/>
                                        </p:tgtEl>
                                        <p:attrNameLst>
                                          <p:attrName>ppt_w</p:attrName>
                                        </p:attrNameLst>
                                      </p:cBhvr>
                                      <p:tavLst>
                                        <p:tav tm="0">
                                          <p:val>
                                            <p:strVal val="4/3*#ppt_w"/>
                                          </p:val>
                                        </p:tav>
                                        <p:tav tm="100000">
                                          <p:val>
                                            <p:strVal val="#ppt_w"/>
                                          </p:val>
                                        </p:tav>
                                      </p:tavLst>
                                    </p:anim>
                                    <p:anim calcmode="lin" valueType="num">
                                      <p:cBhvr>
                                        <p:cTn id="19" dur="7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7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7000" decel="50000" fill="hold">
                                          <p:stCondLst>
                                            <p:cond delay="0"/>
                                          </p:stCondLst>
                                        </p:cTn>
                                        <p:tgtEl>
                                          <p:spTgt spid="2"/>
                                        </p:tgtEl>
                                        <p:attrNameLst>
                                          <p:attrName>ppt_x</p:attrName>
                                          <p:attrName>ppt_y</p:attrName>
                                        </p:attrNameLst>
                                      </p:cBhvr>
                                    </p:animMotion>
                                    <p:animEffect transition="in" filter="fade">
                                      <p:cBhvr>
                                        <p:cTn id="24" dur="7000"/>
                                        <p:tgtEl>
                                          <p:spTgt spid="2"/>
                                        </p:tgtEl>
                                      </p:cBhvr>
                                    </p:animEffect>
                                  </p:childTnLst>
                                </p:cTn>
                              </p:par>
                            </p:childTnLst>
                          </p:cTn>
                        </p:par>
                        <p:par>
                          <p:cTn id="25" fill="hold">
                            <p:stCondLst>
                              <p:cond delay="7000"/>
                            </p:stCondLst>
                            <p:childTnLst>
                              <p:par>
                                <p:cTn id="26" presetID="52"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Scale>
                                      <p:cBhvr>
                                        <p:cTn id="28"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4"/>
                                        </p:tgtEl>
                                        <p:attrNameLst>
                                          <p:attrName>ppt_x</p:attrName>
                                          <p:attrName>ppt_y</p:attrName>
                                        </p:attrNameLst>
                                      </p:cBhvr>
                                    </p:animMotion>
                                    <p:animEffect transition="in" filter="fade">
                                      <p:cBhvr>
                                        <p:cTn id="3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20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692</Words>
  <Application>Microsoft Office PowerPoint</Application>
  <PresentationFormat>Presentación en pantalla (16:9)</PresentationFormat>
  <Paragraphs>33</Paragraphs>
  <Slides>55</Slides>
  <Notes>0</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260</cp:revision>
  <dcterms:created xsi:type="dcterms:W3CDTF">2017-03-25T15:26:59Z</dcterms:created>
  <dcterms:modified xsi:type="dcterms:W3CDTF">2017-03-27T17:13:50Z</dcterms:modified>
</cp:coreProperties>
</file>