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1"/>
  </p:notesMasterIdLst>
  <p:sldIdLst>
    <p:sldId id="256" r:id="rId2"/>
    <p:sldId id="266" r:id="rId3"/>
    <p:sldId id="264" r:id="rId4"/>
    <p:sldId id="265" r:id="rId5"/>
    <p:sldId id="267" r:id="rId6"/>
    <p:sldId id="261" r:id="rId7"/>
    <p:sldId id="269" r:id="rId8"/>
    <p:sldId id="271" r:id="rId9"/>
    <p:sldId id="270" r:id="rId10"/>
  </p:sldIdLst>
  <p:sldSz cx="9144000" cy="5143500" type="screen16x9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Kristen ITC" pitchFamily="66" charset="0"/>
      <p:regular r:id="rId16"/>
    </p:embeddedFont>
    <p:embeddedFont>
      <p:font typeface="Harrington" pitchFamily="82" charset="0"/>
      <p:regular r:id="rId1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n8EHXZ8fI9M+j9dbyqeA==" hashData="An4U9660ljiScNFNEOjOxEj2Q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C3399"/>
    <a:srgbClr val="EC700A"/>
    <a:srgbClr val="00BCB8"/>
    <a:srgbClr val="FF9900"/>
    <a:srgbClr val="DA2A00"/>
    <a:srgbClr val="D27D00"/>
    <a:srgbClr val="FFFF99"/>
    <a:srgbClr val="CC33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ADFEA-6603-4222-9AB5-BCE911D88618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8D2D8-6DE9-46BE-A446-8F97E56BD2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1196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68D2D8-6DE9-46BE-A446-8F97E56BD2C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5055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8805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131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270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596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5226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738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00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794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1872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574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640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70C04-4365-40A0-84B9-7E9AD39BB623}" type="datetimeFigureOut">
              <a:rPr lang="es-ES" smtClean="0"/>
              <a:t>20/10/2022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C42A9-D96B-4D32-B731-FDBD55B5E9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683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openxmlformats.org/officeDocument/2006/relationships/audio" Target="../media/audio1.wav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pn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0" y="0"/>
            <a:ext cx="9144000" cy="49738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335538"/>
            <a:ext cx="5904656" cy="59046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229867"/>
            <a:ext cx="5184576" cy="280831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64717"/>
          </a:xfrm>
          <a:prstGeom prst="rect">
            <a:avLst/>
          </a:prstGeom>
          <a:gradFill flip="none" rotWithShape="1">
            <a:gsLst>
              <a:gs pos="44000">
                <a:srgbClr val="CC3399">
                  <a:lumMod val="71000"/>
                  <a:lumOff val="29000"/>
                </a:srgbClr>
              </a:gs>
              <a:gs pos="76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26557" y="-1482998"/>
            <a:ext cx="4490886" cy="9144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99942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9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prism isContent="1"/>
        <p:sndAc>
          <p:stSnd>
            <p:snd r:embed="rId3" name="Cada día - Jesús Adrián Romero  Pecos Romero - Letra.wav"/>
          </p:stSnd>
        </p:sndAc>
      </p:transition>
    </mc:Choice>
    <mc:Fallback xmlns="">
      <p:transition spd="slow" advClick="0" advTm="13000">
        <p:fade/>
        <p:sndAc>
          <p:stSnd>
            <p:snd r:embed="rId10" name="Cada día - Jesús Adrián Romero  Pecos Romero - Le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482" y="339502"/>
            <a:ext cx="6023990" cy="3888432"/>
          </a:xfrm>
          <a:prstGeom prst="rect">
            <a:avLst/>
          </a:prstGeom>
          <a:ln w="28575">
            <a:solidFill>
              <a:srgbClr val="92D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3344">
            <a:off x="160210" y="1371102"/>
            <a:ext cx="2060452" cy="28133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58" y="589516"/>
            <a:ext cx="1456824" cy="437656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1" y="589516"/>
            <a:ext cx="5544617" cy="3422394"/>
          </a:xfrm>
          <a:prstGeom prst="rect">
            <a:avLst/>
          </a:prstGeom>
          <a:ln w="28575"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6 CuadroTexto"/>
          <p:cNvSpPr txBox="1"/>
          <p:nvPr/>
        </p:nvSpPr>
        <p:spPr>
          <a:xfrm>
            <a:off x="4218754" y="4227934"/>
            <a:ext cx="3741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día,  busquemos nuestra felicidad </a:t>
            </a:r>
          </a:p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haciendo más feliz a algún otro.</a:t>
            </a:r>
            <a:endParaRPr lang="es-ES" sz="16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39555">
            <a:off x="-125203" y="2955028"/>
            <a:ext cx="2010217" cy="14528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630" y="589516"/>
            <a:ext cx="2962531" cy="340923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589516"/>
            <a:ext cx="2592287" cy="340923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38" y="4452961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97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window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8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88711"/>
            <a:ext cx="6228184" cy="4320480"/>
          </a:xfrm>
          <a:prstGeom prst="rect">
            <a:avLst/>
          </a:prstGeom>
          <a:ln w="12700">
            <a:solidFill>
              <a:srgbClr val="92D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15004"/>
            <a:ext cx="5660930" cy="3867894"/>
          </a:xfrm>
          <a:prstGeom prst="rect">
            <a:avLst/>
          </a:prstGeom>
          <a:ln w="28575">
            <a:solidFill>
              <a:srgbClr val="9933FF"/>
            </a:solidFill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15004"/>
            <a:ext cx="2752293" cy="3867894"/>
          </a:xfrm>
          <a:prstGeom prst="rect">
            <a:avLst/>
          </a:prstGeom>
          <a:ln w="28575">
            <a:solidFill>
              <a:srgbClr val="FF33CC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9396" flipH="1">
            <a:off x="547559" y="-317951"/>
            <a:ext cx="3015292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098">
            <a:off x="1420066" y="1415202"/>
            <a:ext cx="3105388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5292080" y="3006833"/>
            <a:ext cx="407593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día, </a:t>
            </a:r>
          </a:p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hagamos algo</a:t>
            </a:r>
          </a:p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lo que podamos </a:t>
            </a:r>
          </a:p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sentirnos orgullosos </a:t>
            </a:r>
          </a:p>
          <a:p>
            <a:pPr algn="ctr"/>
            <a:r>
              <a:rPr lang="es-ES" sz="1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día siguiente</a:t>
            </a:r>
            <a:r>
              <a:rPr lang="es-ES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  <a:endParaRPr lang="es-ES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7" t="46655" b="24989"/>
          <a:stretch/>
        </p:blipFill>
        <p:spPr>
          <a:xfrm rot="12209610">
            <a:off x="569323" y="3034220"/>
            <a:ext cx="1340983" cy="12067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7" t="46655" b="24989"/>
          <a:stretch/>
        </p:blipFill>
        <p:spPr>
          <a:xfrm rot="5757032">
            <a:off x="4218093" y="3756923"/>
            <a:ext cx="1269459" cy="11423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7" t="46655" b="24989"/>
          <a:stretch/>
        </p:blipFill>
        <p:spPr>
          <a:xfrm rot="6882636">
            <a:off x="2234385" y="203315"/>
            <a:ext cx="1221709" cy="10993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085" y="515004"/>
            <a:ext cx="2895144" cy="3867894"/>
          </a:xfrm>
          <a:prstGeom prst="rect">
            <a:avLst/>
          </a:prstGeom>
          <a:ln w="28575">
            <a:solidFill>
              <a:srgbClr val="FF33CC"/>
            </a:solidFill>
          </a:ln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05" y="4609191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9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3000">
        <p14:window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8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740" y="339502"/>
            <a:ext cx="6406708" cy="3888432"/>
          </a:xfrm>
          <a:prstGeom prst="rect">
            <a:avLst/>
          </a:prstGeom>
          <a:ln w="19050">
            <a:solidFill>
              <a:srgbClr val="CC3399"/>
            </a:solidFill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7534"/>
            <a:ext cx="5760640" cy="3312368"/>
          </a:xfrm>
          <a:prstGeom prst="rect">
            <a:avLst/>
          </a:prstGeom>
          <a:ln w="28575">
            <a:solidFill>
              <a:srgbClr val="EC700A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4362770" y="3936671"/>
            <a:ext cx="371287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día,  pensemos que es el primero, </a:t>
            </a:r>
          </a:p>
          <a:p>
            <a:pPr algn="ctr"/>
            <a:r>
              <a:rPr lang="es-ES" sz="16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vivirlo con sorpresa;  y el último, </a:t>
            </a:r>
          </a:p>
          <a:p>
            <a:pPr algn="ctr"/>
            <a:r>
              <a:rPr lang="es-ES" sz="16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para aprovecharlo como nuestra </a:t>
            </a:r>
          </a:p>
          <a:p>
            <a:pPr algn="ctr"/>
            <a:r>
              <a:rPr lang="es-ES" sz="16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última oportunidad.</a:t>
            </a:r>
            <a:endParaRPr lang="es-ES" sz="1600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624303"/>
            <a:ext cx="2880320" cy="3312368"/>
          </a:xfrm>
          <a:prstGeom prst="rect">
            <a:avLst/>
          </a:prstGeom>
          <a:ln w="28575">
            <a:solidFill>
              <a:srgbClr val="CC3399"/>
            </a:solidFill>
          </a:ln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4303"/>
            <a:ext cx="2880320" cy="3315599"/>
          </a:xfrm>
          <a:prstGeom prst="rect">
            <a:avLst/>
          </a:prstGeom>
          <a:ln w="28575">
            <a:solidFill>
              <a:srgbClr val="CC3399"/>
            </a:solidFill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8" t="35538" b="12003"/>
          <a:stretch/>
        </p:blipFill>
        <p:spPr>
          <a:xfrm rot="3906655">
            <a:off x="-1216057" y="1315147"/>
            <a:ext cx="5867622" cy="32332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99942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8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3000">
        <p14:window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8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7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9502"/>
            <a:ext cx="6120680" cy="4032449"/>
          </a:xfrm>
          <a:prstGeom prst="rect">
            <a:avLst/>
          </a:prstGeom>
          <a:ln w="28575">
            <a:solidFill>
              <a:schemeClr val="accent6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555527"/>
            <a:ext cx="5760640" cy="367240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4208568" y="4367333"/>
            <a:ext cx="3791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Sembremos una semilla de cuyos frutos </a:t>
            </a:r>
          </a:p>
          <a:p>
            <a:pPr algn="ctr"/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podamos vivir al día siguiente.</a:t>
            </a:r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6"/>
          <a:stretch/>
        </p:blipFill>
        <p:spPr>
          <a:xfrm>
            <a:off x="2843808" y="555528"/>
            <a:ext cx="3096344" cy="367240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55527"/>
            <a:ext cx="2664295" cy="3672409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10" y="232191"/>
            <a:ext cx="3305591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12056"/>
            <a:ext cx="2137039" cy="235536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67" y="4656150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9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3000">
        <p14:window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1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319" y="302681"/>
            <a:ext cx="6316145" cy="374000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4027576" y="4083918"/>
            <a:ext cx="40607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Renovemos nuestro corazón de tal manera 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quede amargura alguna 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el   día siguiente.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5" y="411510"/>
            <a:ext cx="6048673" cy="3528392"/>
          </a:xfrm>
          <a:prstGeom prst="rect">
            <a:avLst/>
          </a:prstGeom>
          <a:ln w="28575">
            <a:solidFill>
              <a:srgbClr val="EC700A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311" y="411510"/>
            <a:ext cx="3090137" cy="3528391"/>
          </a:xfrm>
          <a:prstGeom prst="rect">
            <a:avLst/>
          </a:prstGeom>
          <a:ln w="28575">
            <a:solidFill>
              <a:srgbClr val="DA2A00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4" y="405923"/>
            <a:ext cx="2958537" cy="3533523"/>
          </a:xfrm>
          <a:prstGeom prst="rect">
            <a:avLst/>
          </a:prstGeom>
          <a:ln w="28575">
            <a:solidFill>
              <a:srgbClr val="DA2A00"/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1" y="2067694"/>
            <a:ext cx="1499885" cy="1483127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77428">
            <a:off x="-366127" y="841290"/>
            <a:ext cx="5174522" cy="31568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8" y="3567876"/>
            <a:ext cx="1499885" cy="1483127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45" y="4579073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5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2000">
        <p14:prism isContent="1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6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6"/>
          <a:stretch/>
        </p:blipFill>
        <p:spPr>
          <a:xfrm>
            <a:off x="2339752" y="267494"/>
            <a:ext cx="6336704" cy="3672408"/>
          </a:xfrm>
          <a:prstGeom prst="rect">
            <a:avLst/>
          </a:prstGeom>
          <a:ln w="28575">
            <a:solidFill>
              <a:srgbClr val="FF99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65"/>
          <a:stretch/>
        </p:blipFill>
        <p:spPr>
          <a:xfrm>
            <a:off x="2483768" y="483520"/>
            <a:ext cx="6048672" cy="3312366"/>
          </a:xfrm>
          <a:prstGeom prst="rect">
            <a:avLst/>
          </a:prstGeom>
          <a:ln w="28575">
            <a:solidFill>
              <a:srgbClr val="FF9900"/>
            </a:solidFill>
          </a:ln>
        </p:spPr>
      </p:pic>
      <p:sp>
        <p:nvSpPr>
          <p:cNvPr id="23" name="22 CuadroTexto"/>
          <p:cNvSpPr txBox="1"/>
          <p:nvPr/>
        </p:nvSpPr>
        <p:spPr>
          <a:xfrm>
            <a:off x="4440305" y="3939902"/>
            <a:ext cx="324800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guardemos  nuestras sonrisas </a:t>
            </a:r>
          </a:p>
          <a:p>
            <a:pPr algn="ctr"/>
            <a:r>
              <a:rPr lang="es-ES" sz="16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hoy para mañana. </a:t>
            </a:r>
          </a:p>
          <a:p>
            <a:pPr algn="ctr"/>
            <a:r>
              <a:rPr lang="es-ES" sz="16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Sólo podremos sonreír mañana, </a:t>
            </a:r>
          </a:p>
          <a:p>
            <a:pPr algn="ctr"/>
            <a:r>
              <a:rPr lang="es-ES" sz="16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hemos sonreído hoy.</a:t>
            </a:r>
            <a:endParaRPr lang="es-ES" sz="16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08" y="483521"/>
            <a:ext cx="2988332" cy="3312365"/>
          </a:xfrm>
          <a:prstGeom prst="rect">
            <a:avLst/>
          </a:prstGeom>
          <a:ln w="28575">
            <a:solidFill>
              <a:srgbClr val="FF9900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7069">
            <a:off x="-1518988" y="1490550"/>
            <a:ext cx="5166009" cy="20123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75539"/>
            <a:ext cx="3046050" cy="3320347"/>
          </a:xfrm>
          <a:prstGeom prst="rect">
            <a:avLst/>
          </a:prstGeom>
          <a:ln w="28575">
            <a:solidFill>
              <a:srgbClr val="FF9900"/>
            </a:solidFill>
          </a:ln>
        </p:spPr>
      </p:pic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9" r="15666" b="25196"/>
          <a:stretch/>
        </p:blipFill>
        <p:spPr>
          <a:xfrm rot="2170655" flipH="1">
            <a:off x="1116188" y="2489657"/>
            <a:ext cx="2447126" cy="348841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614817"/>
            <a:ext cx="1328818" cy="40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39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window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6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6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tmFilter="0,0; .5, 1; 1, 1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C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679" y="-236564"/>
            <a:ext cx="5305010" cy="39743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379" y="0"/>
            <a:ext cx="3429000" cy="51435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82989"/>
            <a:ext cx="2891620" cy="2511344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213574"/>
            <a:ext cx="4525945" cy="1048425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163" y="4256844"/>
            <a:ext cx="3534042" cy="676600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29"/>
          <a:stretch/>
        </p:blipFill>
        <p:spPr>
          <a:xfrm rot="21362163">
            <a:off x="7017873" y="3438239"/>
            <a:ext cx="918193" cy="59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2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14:window dir="ver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DA D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CADA DIA</Template>
  <TotalTime>0</TotalTime>
  <Words>132</Words>
  <Application>Microsoft Office PowerPoint</Application>
  <PresentationFormat>Presentación en pantalla (16:9)</PresentationFormat>
  <Paragraphs>24</Paragraphs>
  <Slides>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Kristen ITC</vt:lpstr>
      <vt:lpstr>Harrington</vt:lpstr>
      <vt:lpstr>CADA DIA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2022-10-20T18:11:34Z</dcterms:created>
  <dcterms:modified xsi:type="dcterms:W3CDTF">2022-10-20T18:12:57Z</dcterms:modified>
</cp:coreProperties>
</file>