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0" r:id="rId3"/>
    <p:sldId id="309" r:id="rId4"/>
    <p:sldId id="311" r:id="rId5"/>
    <p:sldId id="286" r:id="rId6"/>
    <p:sldId id="257" r:id="rId7"/>
    <p:sldId id="261" r:id="rId8"/>
    <p:sldId id="312" r:id="rId9"/>
    <p:sldId id="258" r:id="rId10"/>
    <p:sldId id="287" r:id="rId11"/>
    <p:sldId id="267" r:id="rId12"/>
    <p:sldId id="313" r:id="rId13"/>
    <p:sldId id="270" r:id="rId14"/>
    <p:sldId id="265" r:id="rId15"/>
    <p:sldId id="264" r:id="rId16"/>
    <p:sldId id="314" r:id="rId17"/>
    <p:sldId id="266" r:id="rId18"/>
    <p:sldId id="271" r:id="rId19"/>
    <p:sldId id="283" r:id="rId20"/>
    <p:sldId id="315" r:id="rId21"/>
    <p:sldId id="273" r:id="rId22"/>
    <p:sldId id="274" r:id="rId23"/>
    <p:sldId id="275" r:id="rId24"/>
    <p:sldId id="316" r:id="rId25"/>
    <p:sldId id="292" r:id="rId26"/>
    <p:sldId id="277" r:id="rId27"/>
    <p:sldId id="276" r:id="rId28"/>
    <p:sldId id="317" r:id="rId29"/>
    <p:sldId id="278" r:id="rId30"/>
    <p:sldId id="279" r:id="rId31"/>
    <p:sldId id="285" r:id="rId32"/>
    <p:sldId id="318" r:id="rId33"/>
    <p:sldId id="293" r:id="rId34"/>
    <p:sldId id="294" r:id="rId35"/>
    <p:sldId id="295" r:id="rId36"/>
    <p:sldId id="319" r:id="rId37"/>
    <p:sldId id="303" r:id="rId38"/>
    <p:sldId id="299" r:id="rId39"/>
    <p:sldId id="308" r:id="rId40"/>
    <p:sldId id="320" r:id="rId41"/>
    <p:sldId id="307" r:id="rId42"/>
    <p:sldId id="310" r:id="rId43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bMKFOU7wbrNMbWJYlnOKQ" hashData="Jh+5m+ucxDdnzpPFpLGlEj2uS2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996600"/>
    <a:srgbClr val="FF9933"/>
    <a:srgbClr val="7A3D00"/>
    <a:srgbClr val="4D2403"/>
    <a:srgbClr val="323E1A"/>
    <a:srgbClr val="FFFFCC"/>
    <a:srgbClr val="793905"/>
    <a:srgbClr val="EBF995"/>
    <a:srgbClr val="817E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2CD51-803E-4260-B517-FE8963F95EFB}" type="datetimeFigureOut">
              <a:rPr lang="es-PE" smtClean="0"/>
              <a:pPr/>
              <a:t>25/11/2019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09D33-8906-4CA8-B7C3-79A478B3F5C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2CD51-803E-4260-B517-FE8963F95EFB}" type="datetimeFigureOut">
              <a:rPr lang="es-PE" smtClean="0"/>
              <a:pPr/>
              <a:t>25/11/2019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09D33-8906-4CA8-B7C3-79A478B3F5C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2CD51-803E-4260-B517-FE8963F95EFB}" type="datetimeFigureOut">
              <a:rPr lang="es-PE" smtClean="0"/>
              <a:pPr/>
              <a:t>25/11/2019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09D33-8906-4CA8-B7C3-79A478B3F5C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2CD51-803E-4260-B517-FE8963F95EFB}" type="datetimeFigureOut">
              <a:rPr lang="es-PE" smtClean="0"/>
              <a:pPr/>
              <a:t>25/11/2019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09D33-8906-4CA8-B7C3-79A478B3F5C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2CD51-803E-4260-B517-FE8963F95EFB}" type="datetimeFigureOut">
              <a:rPr lang="es-PE" smtClean="0"/>
              <a:pPr/>
              <a:t>25/11/2019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09D33-8906-4CA8-B7C3-79A478B3F5C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2CD51-803E-4260-B517-FE8963F95EFB}" type="datetimeFigureOut">
              <a:rPr lang="es-PE" smtClean="0"/>
              <a:pPr/>
              <a:t>25/11/2019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09D33-8906-4CA8-B7C3-79A478B3F5C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2CD51-803E-4260-B517-FE8963F95EFB}" type="datetimeFigureOut">
              <a:rPr lang="es-PE" smtClean="0"/>
              <a:pPr/>
              <a:t>25/11/2019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09D33-8906-4CA8-B7C3-79A478B3F5C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2CD51-803E-4260-B517-FE8963F95EFB}" type="datetimeFigureOut">
              <a:rPr lang="es-PE" smtClean="0"/>
              <a:pPr/>
              <a:t>25/11/2019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09D33-8906-4CA8-B7C3-79A478B3F5C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2CD51-803E-4260-B517-FE8963F95EFB}" type="datetimeFigureOut">
              <a:rPr lang="es-PE" smtClean="0"/>
              <a:pPr/>
              <a:t>25/11/2019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09D33-8906-4CA8-B7C3-79A478B3F5C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2CD51-803E-4260-B517-FE8963F95EFB}" type="datetimeFigureOut">
              <a:rPr lang="es-PE" smtClean="0"/>
              <a:pPr/>
              <a:t>25/11/2019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09D33-8906-4CA8-B7C3-79A478B3F5C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2CD51-803E-4260-B517-FE8963F95EFB}" type="datetimeFigureOut">
              <a:rPr lang="es-PE" smtClean="0"/>
              <a:pPr/>
              <a:t>25/11/2019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09D33-8906-4CA8-B7C3-79A478B3F5C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Click="0"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32CD51-803E-4260-B517-FE8963F95EFB}" type="datetimeFigureOut">
              <a:rPr lang="es-PE" smtClean="0"/>
              <a:pPr/>
              <a:t>25/11/2019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209D33-8906-4CA8-B7C3-79A478B3F5C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Click="0"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hyperlink" Target="https://www.shoshan.cl/reflexiones/ilumina_tu_corazon.html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hyperlink" Target="https://www.shoshan.cl/reflexiones/ilumina_tu_corazon.html" TargetMode="Externa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50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56.png"/><Relationship Id="rId18" Type="http://schemas.openxmlformats.org/officeDocument/2006/relationships/image" Target="../media/image5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2.png"/><Relationship Id="rId11" Type="http://schemas.openxmlformats.org/officeDocument/2006/relationships/image" Target="../media/image5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1.png"/><Relationship Id="rId9" Type="http://schemas.openxmlformats.org/officeDocument/2006/relationships/image" Target="../media/image5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C2814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4963363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J.png"/>
          <p:cNvPicPr>
            <a:picLocks noChangeAspect="1"/>
          </p:cNvPicPr>
          <p:nvPr/>
        </p:nvPicPr>
        <p:blipFill>
          <a:blip r:embed="rId4">
            <a:lum bright="-10000" contrast="40000"/>
          </a:blip>
          <a:stretch>
            <a:fillRect/>
          </a:stretch>
        </p:blipFill>
        <p:spPr>
          <a:xfrm>
            <a:off x="3500430" y="2928940"/>
            <a:ext cx="1839262" cy="1857388"/>
          </a:xfrm>
          <a:prstGeom prst="rect">
            <a:avLst/>
          </a:prstGeom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4">
            <a:lum bright="-10000" contrast="40000"/>
          </a:blip>
          <a:stretch>
            <a:fillRect/>
          </a:stretch>
        </p:blipFill>
        <p:spPr>
          <a:xfrm rot="10800000">
            <a:off x="3643306" y="142858"/>
            <a:ext cx="1839262" cy="1785950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4">
            <a:lum bright="-10000" contrast="40000"/>
          </a:blip>
          <a:stretch>
            <a:fillRect/>
          </a:stretch>
        </p:blipFill>
        <p:spPr>
          <a:xfrm rot="16200000">
            <a:off x="5331162" y="1669712"/>
            <a:ext cx="1839262" cy="1785950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4">
            <a:lum bright="-10000" contrast="40000"/>
          </a:blip>
          <a:stretch>
            <a:fillRect/>
          </a:stretch>
        </p:blipFill>
        <p:spPr>
          <a:xfrm rot="5400000">
            <a:off x="1902138" y="1598274"/>
            <a:ext cx="1839262" cy="1785950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4">
            <a:lum bright="30000" contrast="40000"/>
          </a:blip>
          <a:stretch>
            <a:fillRect/>
          </a:stretch>
        </p:blipFill>
        <p:spPr>
          <a:xfrm rot="12878878">
            <a:off x="4988036" y="864529"/>
            <a:ext cx="1839262" cy="1785950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4">
            <a:lum bright="30000" contrast="40000"/>
          </a:blip>
          <a:stretch>
            <a:fillRect/>
          </a:stretch>
        </p:blipFill>
        <p:spPr>
          <a:xfrm rot="18906778">
            <a:off x="4791234" y="2460376"/>
            <a:ext cx="1839262" cy="1785950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4">
            <a:lum bright="30000" contrast="40000"/>
          </a:blip>
          <a:stretch>
            <a:fillRect/>
          </a:stretch>
        </p:blipFill>
        <p:spPr>
          <a:xfrm rot="2430892">
            <a:off x="2216980" y="2526454"/>
            <a:ext cx="1839262" cy="1785950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4">
            <a:lum bright="30000" contrast="40000"/>
          </a:blip>
          <a:stretch>
            <a:fillRect/>
          </a:stretch>
        </p:blipFill>
        <p:spPr>
          <a:xfrm rot="9554833">
            <a:off x="2399854" y="410779"/>
            <a:ext cx="1839262" cy="1785950"/>
          </a:xfrm>
          <a:prstGeom prst="rect">
            <a:avLst/>
          </a:prstGeom>
        </p:spPr>
      </p:pic>
      <p:pic>
        <p:nvPicPr>
          <p:cNvPr id="11" name="10 Imagen" descr="10764-rainbow-abstract-element-clipartJ.png"/>
          <p:cNvPicPr>
            <a:picLocks noChangeAspect="1"/>
          </p:cNvPicPr>
          <p:nvPr/>
        </p:nvPicPr>
        <p:blipFill>
          <a:blip r:embed="rId4">
            <a:lum bright="30000"/>
          </a:blip>
          <a:stretch>
            <a:fillRect/>
          </a:stretch>
        </p:blipFill>
        <p:spPr>
          <a:xfrm>
            <a:off x="3714744" y="1714493"/>
            <a:ext cx="1491658" cy="1411553"/>
          </a:xfrm>
          <a:prstGeom prst="rect">
            <a:avLst/>
          </a:prstGeom>
        </p:spPr>
      </p:pic>
      <p:pic>
        <p:nvPicPr>
          <p:cNvPr id="18" name="17 Imagen" descr="cooltext342437859830497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9933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714348" y="4143386"/>
            <a:ext cx="2404253" cy="347610"/>
          </a:xfrm>
          <a:prstGeom prst="rect">
            <a:avLst/>
          </a:prstGeom>
        </p:spPr>
      </p:pic>
      <p:pic>
        <p:nvPicPr>
          <p:cNvPr id="16" name="15 Imagen" descr="cooltext342450109034706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2786050" y="642924"/>
            <a:ext cx="1676191" cy="952381"/>
          </a:xfrm>
          <a:prstGeom prst="rect">
            <a:avLst/>
          </a:prstGeom>
        </p:spPr>
      </p:pic>
      <p:pic>
        <p:nvPicPr>
          <p:cNvPr id="17" name="16 Imagen" descr="cooltext342450130193100.png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4643438" y="642924"/>
            <a:ext cx="1307937" cy="965079"/>
          </a:xfrm>
          <a:prstGeom prst="rect">
            <a:avLst/>
          </a:prstGeom>
        </p:spPr>
      </p:pic>
      <p:pic>
        <p:nvPicPr>
          <p:cNvPr id="19" name="18 Imagen" descr="cooltext342450139662816.png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3286116" y="1714494"/>
            <a:ext cx="939683" cy="952381"/>
          </a:xfrm>
          <a:prstGeom prst="rect">
            <a:avLst/>
          </a:prstGeom>
        </p:spPr>
      </p:pic>
      <p:pic>
        <p:nvPicPr>
          <p:cNvPr id="20" name="19 Imagen" descr="cooltext342450150230550.png"/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4357686" y="1714494"/>
            <a:ext cx="1396825" cy="990476"/>
          </a:xfrm>
          <a:prstGeom prst="rect">
            <a:avLst/>
          </a:prstGeom>
        </p:spPr>
      </p:pic>
      <p:pic>
        <p:nvPicPr>
          <p:cNvPr id="21" name="20 Imagen" descr="cooltext342450171492971.png"/>
          <p:cNvPicPr>
            <a:picLocks noChangeAspect="1"/>
          </p:cNvPicPr>
          <p:nvPr/>
        </p:nvPicPr>
        <p:blipFill>
          <a:blip r:embed="rId10">
            <a:lum contrast="40000"/>
          </a:blip>
          <a:stretch>
            <a:fillRect/>
          </a:stretch>
        </p:blipFill>
        <p:spPr>
          <a:xfrm>
            <a:off x="2714612" y="2714626"/>
            <a:ext cx="3301588" cy="952381"/>
          </a:xfrm>
          <a:prstGeom prst="rect">
            <a:avLst/>
          </a:prstGeom>
        </p:spPr>
      </p:pic>
      <p:pic>
        <p:nvPicPr>
          <p:cNvPr id="22" name="21 Imagen" descr="stock-photo-234963363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28000">
    <p:sndAc>
      <p:stSnd loop="1">
        <p:snd r:embed="rId2" name="otoñ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8000"/>
                            </p:stCondLst>
                            <p:childTnLst>
                              <p:par>
                                <p:cTn id="160" presetID="5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6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13500"/>
                            </p:stCondLst>
                            <p:childTnLst>
                              <p:par>
                                <p:cTn id="17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15500"/>
                            </p:stCondLst>
                            <p:childTnLst>
                              <p:par>
                                <p:cTn id="17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17500"/>
                            </p:stCondLst>
                            <p:childTnLst>
                              <p:par>
                                <p:cTn id="18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19500"/>
                            </p:stCondLst>
                            <p:childTnLst>
                              <p:par>
                                <p:cTn id="19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646751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929058" y="0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4" name="3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8519949" y="4531881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5" name="4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572000" y="0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6" name="5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0" y="4531881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7" name="6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214560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8" name="7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728" y="2000246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9" name="8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000232" y="1714494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0" name="9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71736" y="1428742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1" name="10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071802" y="1000114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2" name="11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00430" y="500048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3" name="12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785786" y="2214560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4" name="13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19949" y="2285998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5" name="14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42" y="500048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6" name="15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5643570" y="1000114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7" name="16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43636" y="1500180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8" name="17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6715140" y="1928808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9" name="18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86644" y="2143122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0" name="19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7858148" y="2285998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1" name="20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6" y="4286262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2" name="21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1428728" y="3929072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3" name="22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71670" y="3571882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4" name="23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571736" y="3143254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5" name="24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43240" y="2786064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6" name="25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571868" y="2285998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7" name="26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00496" y="1714494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8" name="27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071934" y="1142990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9" name="28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71934" y="500048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0" name="29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571486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1" name="30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857752" y="1214428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2" name="31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3504" y="1785932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3" name="32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5357818" y="2357436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4" name="33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86446" y="2786064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5" name="34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6286512" y="3214692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6" name="35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58016" y="3571882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7" name="36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7429520" y="3857634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8" name="37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01024" y="4214824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39" name="38 Rectángulo"/>
          <p:cNvSpPr/>
          <p:nvPr/>
        </p:nvSpPr>
        <p:spPr>
          <a:xfrm>
            <a:off x="-714412" y="-571522"/>
            <a:ext cx="10787138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24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.jpg"/>
          <p:cNvPicPr>
            <a:picLocks noChangeAspect="1"/>
          </p:cNvPicPr>
          <p:nvPr/>
        </p:nvPicPr>
        <p:blipFill>
          <a:blip r:embed="rId2"/>
          <a:srcRect l="-326" t="5555" r="-25" b="5555"/>
          <a:stretch>
            <a:fillRect/>
          </a:stretch>
        </p:blipFill>
        <p:spPr>
          <a:xfrm>
            <a:off x="357158" y="428610"/>
            <a:ext cx="8429684" cy="4286280"/>
          </a:xfrm>
          <a:prstGeom prst="rect">
            <a:avLst/>
          </a:prstGeom>
          <a:ln>
            <a:solidFill>
              <a:srgbClr val="996633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6959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643174" y="1571618"/>
            <a:ext cx="3714776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b="1" dirty="0" smtClean="0">
                <a:latin typeface="Agency FB" pitchFamily="34" charset="0"/>
              </a:rPr>
              <a:t>Cada día que tenemos vida,</a:t>
            </a:r>
            <a:r>
              <a:rPr lang="es-PE" sz="1600" dirty="0" smtClean="0">
                <a:latin typeface="Agency FB" pitchFamily="34" charset="0"/>
              </a:rPr>
              <a:t> es una nueva oportunidad para aprender a valorar lo que tenemos:</a:t>
            </a:r>
            <a:br>
              <a:rPr lang="es-PE" sz="1600" dirty="0" smtClean="0">
                <a:latin typeface="Agency FB" pitchFamily="34" charset="0"/>
              </a:rPr>
            </a:br>
            <a:endParaRPr lang="es-PE" sz="1600" dirty="0" smtClean="0">
              <a:latin typeface="Agency FB" pitchFamily="34" charset="0"/>
            </a:endParaRPr>
          </a:p>
          <a:p>
            <a:r>
              <a:rPr lang="es-PE" sz="1600" b="1" dirty="0" smtClean="0">
                <a:latin typeface="Agency FB" pitchFamily="34" charset="0"/>
              </a:rPr>
              <a:t>Cada día </a:t>
            </a:r>
            <a:r>
              <a:rPr lang="es-PE" sz="1600" dirty="0" smtClean="0">
                <a:latin typeface="Agency FB" pitchFamily="34" charset="0"/>
              </a:rPr>
              <a:t>que tenemos a nuestros seres amados a nuestro lado, es una bendición.</a:t>
            </a:r>
            <a:br>
              <a:rPr lang="es-PE" sz="1600" dirty="0" smtClean="0">
                <a:latin typeface="Agency FB" pitchFamily="34" charset="0"/>
              </a:rPr>
            </a:br>
            <a:endParaRPr lang="es-PE" sz="1600" dirty="0" smtClean="0">
              <a:latin typeface="Agency FB" pitchFamily="34" charset="0"/>
            </a:endParaRPr>
          </a:p>
          <a:p>
            <a:r>
              <a:rPr lang="es-PE" sz="1600" b="1" dirty="0" smtClean="0">
                <a:latin typeface="Agency FB" pitchFamily="34" charset="0"/>
              </a:rPr>
              <a:t>Cada día</a:t>
            </a:r>
            <a:r>
              <a:rPr lang="es-PE" sz="1600" dirty="0" smtClean="0">
                <a:latin typeface="Agency FB" pitchFamily="34" charset="0"/>
              </a:rPr>
              <a:t> que tenemos comida en nuestra mesa, es una bendición</a:t>
            </a:r>
            <a:r>
              <a:rPr lang="es-PE" dirty="0" smtClean="0"/>
              <a:t/>
            </a:r>
            <a:br>
              <a:rPr lang="es-PE" dirty="0" smtClean="0"/>
            </a:br>
            <a:endParaRPr lang="es-PE" dirty="0" smtClean="0"/>
          </a:p>
          <a:p>
            <a:endParaRPr lang="es-PE" dirty="0"/>
          </a:p>
        </p:txBody>
      </p:sp>
      <p:sp>
        <p:nvSpPr>
          <p:cNvPr id="6" name="5 Rectángulo"/>
          <p:cNvSpPr/>
          <p:nvPr/>
        </p:nvSpPr>
        <p:spPr>
          <a:xfrm>
            <a:off x="-714412" y="-571522"/>
            <a:ext cx="10787138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43053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0"/>
            <a:ext cx="984006" cy="947926"/>
          </a:xfrm>
          <a:prstGeom prst="rect">
            <a:avLst/>
          </a:prstGeom>
          <a:effectLst>
            <a:glow rad="101600">
              <a:srgbClr val="7A3D00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0"/>
            <a:ext cx="984006" cy="947926"/>
          </a:xfrm>
          <a:prstGeom prst="rect">
            <a:avLst/>
          </a:prstGeom>
          <a:effectLst>
            <a:glow rad="101600">
              <a:srgbClr val="7A3D00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5572132" y="0"/>
            <a:ext cx="984006" cy="947926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2571736" y="0"/>
            <a:ext cx="984006" cy="947926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928676"/>
            <a:ext cx="984006" cy="947926"/>
          </a:xfrm>
          <a:prstGeom prst="rect">
            <a:avLst/>
          </a:prstGeom>
          <a:effectLst>
            <a:glow rad="101600">
              <a:srgbClr val="7A3D00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928676"/>
            <a:ext cx="984006" cy="947926"/>
          </a:xfrm>
          <a:prstGeom prst="rect">
            <a:avLst/>
          </a:prstGeom>
          <a:effectLst>
            <a:glow rad="101600">
              <a:srgbClr val="7A3D00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5572132" y="928676"/>
            <a:ext cx="984006" cy="947926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2571736" y="928676"/>
            <a:ext cx="984006" cy="947926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1857388"/>
            <a:ext cx="984006" cy="947926"/>
          </a:xfrm>
          <a:prstGeom prst="rect">
            <a:avLst/>
          </a:prstGeom>
          <a:effectLst>
            <a:glow rad="101600">
              <a:srgbClr val="7A3D00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1857388"/>
            <a:ext cx="984006" cy="947926"/>
          </a:xfrm>
          <a:prstGeom prst="rect">
            <a:avLst/>
          </a:prstGeom>
          <a:effectLst>
            <a:glow rad="101600">
              <a:srgbClr val="7A3D00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5572132" y="1857388"/>
            <a:ext cx="984006" cy="947926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2571736" y="1857388"/>
            <a:ext cx="984006" cy="947926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2786064"/>
            <a:ext cx="984006" cy="947926"/>
          </a:xfrm>
          <a:prstGeom prst="rect">
            <a:avLst/>
          </a:prstGeom>
          <a:effectLst>
            <a:glow rad="101600">
              <a:srgbClr val="7A3D00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2786064"/>
            <a:ext cx="984006" cy="947926"/>
          </a:xfrm>
          <a:prstGeom prst="rect">
            <a:avLst/>
          </a:prstGeom>
          <a:effectLst>
            <a:glow rad="101600">
              <a:srgbClr val="7A3D00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5572132" y="2786064"/>
            <a:ext cx="984006" cy="947926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2571736" y="2786064"/>
            <a:ext cx="984006" cy="947926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3740861"/>
            <a:ext cx="984006" cy="947926"/>
          </a:xfrm>
          <a:prstGeom prst="rect">
            <a:avLst/>
          </a:prstGeom>
          <a:effectLst>
            <a:glow rad="101600">
              <a:srgbClr val="7A3D00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3740861"/>
            <a:ext cx="984006" cy="947926"/>
          </a:xfrm>
          <a:prstGeom prst="rect">
            <a:avLst/>
          </a:prstGeom>
          <a:effectLst>
            <a:glow rad="101600">
              <a:srgbClr val="7A3D00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5572132" y="3740861"/>
            <a:ext cx="984006" cy="947926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2571736" y="3740861"/>
            <a:ext cx="984006" cy="947926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4669537"/>
            <a:ext cx="984006" cy="947926"/>
          </a:xfrm>
          <a:prstGeom prst="rect">
            <a:avLst/>
          </a:prstGeom>
          <a:effectLst>
            <a:glow rad="101600">
              <a:srgbClr val="7A3D00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4669537"/>
            <a:ext cx="984006" cy="947926"/>
          </a:xfrm>
          <a:prstGeom prst="rect">
            <a:avLst/>
          </a:prstGeom>
          <a:effectLst>
            <a:glow rad="101600">
              <a:srgbClr val="7A3D00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5572132" y="4669537"/>
            <a:ext cx="984006" cy="947926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2571736" y="4669537"/>
            <a:ext cx="984006" cy="947926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sp>
        <p:nvSpPr>
          <p:cNvPr id="28" name="27 Rectángulo"/>
          <p:cNvSpPr/>
          <p:nvPr/>
        </p:nvSpPr>
        <p:spPr>
          <a:xfrm>
            <a:off x="-714412" y="-571522"/>
            <a:ext cx="10787138" cy="700092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A3D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6825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-142908" y="142874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4" name="3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-142908" y="250031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5" name="4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28596" y="142874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6" name="5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428596" y="250031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7" name="6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071538" y="142874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8" name="7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1071538" y="250031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9" name="8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643042" y="142874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0" name="9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1643042" y="250031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1" name="10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285984" y="142874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2" name="11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2285984" y="250031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3" name="12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857488" y="142874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4" name="13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2857488" y="250031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5" name="14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500430" y="142874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6" name="15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3500430" y="250031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7" name="16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071934" y="142874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8" name="17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4071934" y="250031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9" name="18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714876" y="142874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0" name="19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4714876" y="250031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1" name="20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286380" y="142874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2" name="21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5286380" y="250031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3" name="22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929322" y="142874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4" name="23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5929322" y="250031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5" name="24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00826" y="142874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6" name="25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6500826" y="250031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7" name="26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072330" y="142874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8" name="27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7072330" y="250031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9" name="28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643834" y="142874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0" name="29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7643834" y="250031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1" name="30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8286776" y="142874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2" name="31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8286776" y="250031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3" name="32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858280" y="142874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4" name="33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8858280" y="250031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35" name="34 Rectángulo"/>
          <p:cNvSpPr/>
          <p:nvPr/>
        </p:nvSpPr>
        <p:spPr>
          <a:xfrm>
            <a:off x="-714412" y="-571522"/>
            <a:ext cx="10787138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0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33219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-142908" y="0"/>
            <a:ext cx="9286908" cy="51435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27" name="26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14346" y="-214332"/>
            <a:ext cx="1000100" cy="1000100"/>
          </a:xfrm>
          <a:prstGeom prst="rect">
            <a:avLst/>
          </a:prstGeom>
        </p:spPr>
      </p:pic>
      <p:pic>
        <p:nvPicPr>
          <p:cNvPr id="28" name="27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571486"/>
            <a:ext cx="1000100" cy="1000100"/>
          </a:xfrm>
          <a:prstGeom prst="rect">
            <a:avLst/>
          </a:prstGeom>
        </p:spPr>
      </p:pic>
      <p:pic>
        <p:nvPicPr>
          <p:cNvPr id="29" name="28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14414" y="1357304"/>
            <a:ext cx="1000100" cy="1000100"/>
          </a:xfrm>
          <a:prstGeom prst="rect">
            <a:avLst/>
          </a:prstGeom>
        </p:spPr>
      </p:pic>
      <p:pic>
        <p:nvPicPr>
          <p:cNvPr id="30" name="29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32" y="2143122"/>
            <a:ext cx="1000100" cy="1000100"/>
          </a:xfrm>
          <a:prstGeom prst="rect">
            <a:avLst/>
          </a:prstGeom>
        </p:spPr>
      </p:pic>
      <p:pic>
        <p:nvPicPr>
          <p:cNvPr id="31" name="30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86050" y="2786064"/>
            <a:ext cx="1000100" cy="1000100"/>
          </a:xfrm>
          <a:prstGeom prst="rect">
            <a:avLst/>
          </a:prstGeom>
        </p:spPr>
      </p:pic>
      <p:pic>
        <p:nvPicPr>
          <p:cNvPr id="32" name="31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14744" y="3286130"/>
            <a:ext cx="1000100" cy="1000100"/>
          </a:xfrm>
          <a:prstGeom prst="rect">
            <a:avLst/>
          </a:prstGeom>
          <a:effectLst/>
        </p:spPr>
      </p:pic>
      <p:pic>
        <p:nvPicPr>
          <p:cNvPr id="33" name="32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3643320"/>
            <a:ext cx="1000100" cy="1000100"/>
          </a:xfrm>
          <a:prstGeom prst="rect">
            <a:avLst/>
          </a:prstGeom>
        </p:spPr>
      </p:pic>
      <p:pic>
        <p:nvPicPr>
          <p:cNvPr id="34" name="33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72132" y="3857634"/>
            <a:ext cx="1000100" cy="1000100"/>
          </a:xfrm>
          <a:prstGeom prst="rect">
            <a:avLst/>
          </a:prstGeom>
        </p:spPr>
      </p:pic>
      <p:pic>
        <p:nvPicPr>
          <p:cNvPr id="35" name="34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43702" y="4000510"/>
            <a:ext cx="1000100" cy="1000100"/>
          </a:xfrm>
          <a:prstGeom prst="rect">
            <a:avLst/>
          </a:prstGeom>
        </p:spPr>
      </p:pic>
      <p:pic>
        <p:nvPicPr>
          <p:cNvPr id="36" name="35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29586" y="4143400"/>
            <a:ext cx="1000100" cy="100010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714412" y="-571522"/>
            <a:ext cx="10787138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.jpg"/>
          <p:cNvPicPr>
            <a:picLocks noChangeAspect="1"/>
          </p:cNvPicPr>
          <p:nvPr/>
        </p:nvPicPr>
        <p:blipFill>
          <a:blip r:embed="rId2"/>
          <a:srcRect l="-326" t="5555" r="-25" b="5555"/>
          <a:stretch>
            <a:fillRect/>
          </a:stretch>
        </p:blipFill>
        <p:spPr>
          <a:xfrm>
            <a:off x="357158" y="428610"/>
            <a:ext cx="8429684" cy="4286280"/>
          </a:xfrm>
          <a:prstGeom prst="rect">
            <a:avLst/>
          </a:prstGeom>
          <a:ln>
            <a:solidFill>
              <a:srgbClr val="996633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6959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571736" y="1428742"/>
            <a:ext cx="407196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b="1" dirty="0" smtClean="0"/>
              <a:t>Cada día</a:t>
            </a:r>
            <a:r>
              <a:rPr lang="es-PE" sz="1600" dirty="0" smtClean="0"/>
              <a:t> que tenemos trabajo, es una bendición.</a:t>
            </a:r>
            <a:br>
              <a:rPr lang="es-PE" sz="1600" dirty="0" smtClean="0"/>
            </a:br>
            <a:endParaRPr lang="es-PE" sz="1600" dirty="0" smtClean="0"/>
          </a:p>
          <a:p>
            <a:r>
              <a:rPr lang="es-PE" sz="1600" b="1" dirty="0" smtClean="0"/>
              <a:t>Cada día</a:t>
            </a:r>
            <a:r>
              <a:rPr lang="es-PE" sz="1600" dirty="0" smtClean="0"/>
              <a:t> que tenemos un techo donde vivir, es una bendición.</a:t>
            </a:r>
            <a:br>
              <a:rPr lang="es-PE" sz="1600" dirty="0" smtClean="0"/>
            </a:br>
            <a:endParaRPr lang="es-PE" sz="1600" dirty="0" smtClean="0"/>
          </a:p>
          <a:p>
            <a:r>
              <a:rPr lang="es-PE" sz="1600" b="1" dirty="0" smtClean="0"/>
              <a:t>Cada día</a:t>
            </a:r>
            <a:r>
              <a:rPr lang="es-PE" sz="1600" dirty="0" smtClean="0"/>
              <a:t> que tenemos una cama donde dormir, es una bendición.</a:t>
            </a:r>
            <a:br>
              <a:rPr lang="es-PE" sz="1600" dirty="0" smtClean="0"/>
            </a:br>
            <a:endParaRPr lang="es-PE" sz="1600" dirty="0" smtClean="0"/>
          </a:p>
          <a:p>
            <a:endParaRPr lang="es-PE" sz="1600" dirty="0"/>
          </a:p>
        </p:txBody>
      </p:sp>
      <p:sp>
        <p:nvSpPr>
          <p:cNvPr id="6" name="5 Rectángulo"/>
          <p:cNvSpPr/>
          <p:nvPr/>
        </p:nvSpPr>
        <p:spPr>
          <a:xfrm>
            <a:off x="-714412" y="-571522"/>
            <a:ext cx="10787138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rgbClr val="2E2D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32588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3951236907521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00562" y="0"/>
            <a:ext cx="1643074" cy="1240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23951236907521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000364" y="0"/>
            <a:ext cx="1714512" cy="1240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23951236907521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00562" y="857238"/>
            <a:ext cx="1643074" cy="1240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3951236907521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000364" y="857238"/>
            <a:ext cx="1714512" cy="1240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3951236907521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00562" y="1571636"/>
            <a:ext cx="1643074" cy="1240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3951236907521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000364" y="1571636"/>
            <a:ext cx="1714512" cy="1240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3951236907521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00562" y="2428874"/>
            <a:ext cx="1643074" cy="1240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3951236907521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000364" y="2428874"/>
            <a:ext cx="1714512" cy="1240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3951236907521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00562" y="3214710"/>
            <a:ext cx="1643074" cy="1240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3951236907521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000364" y="3214710"/>
            <a:ext cx="1714512" cy="1240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3951236907521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00562" y="4071948"/>
            <a:ext cx="1643074" cy="1240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3951236907521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000364" y="4071948"/>
            <a:ext cx="1714512" cy="1240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714412" y="-571522"/>
            <a:ext cx="10787138" cy="671517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rgbClr val="996633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24541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1000100" cy="888978"/>
          </a:xfrm>
          <a:prstGeom prst="rect">
            <a:avLst/>
          </a:prstGeom>
          <a:effectLst/>
        </p:spPr>
      </p:pic>
      <p:pic>
        <p:nvPicPr>
          <p:cNvPr id="4" name="3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3900" y="0"/>
            <a:ext cx="1000100" cy="888978"/>
          </a:xfrm>
          <a:prstGeom prst="rect">
            <a:avLst/>
          </a:prstGeom>
          <a:effectLst/>
        </p:spPr>
      </p:pic>
      <p:pic>
        <p:nvPicPr>
          <p:cNvPr id="5" name="4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254522"/>
            <a:ext cx="1000100" cy="888978"/>
          </a:xfrm>
          <a:prstGeom prst="rect">
            <a:avLst/>
          </a:prstGeom>
          <a:effectLst/>
        </p:spPr>
      </p:pic>
      <p:pic>
        <p:nvPicPr>
          <p:cNvPr id="6" name="5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3900" y="4254522"/>
            <a:ext cx="1000100" cy="888978"/>
          </a:xfrm>
          <a:prstGeom prst="rect">
            <a:avLst/>
          </a:prstGeom>
          <a:effectLst/>
        </p:spPr>
      </p:pic>
      <p:pic>
        <p:nvPicPr>
          <p:cNvPr id="7" name="6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8992" y="1714494"/>
            <a:ext cx="1000100" cy="857256"/>
          </a:xfrm>
          <a:prstGeom prst="rect">
            <a:avLst/>
          </a:prstGeom>
          <a:effectLst/>
        </p:spPr>
      </p:pic>
      <p:pic>
        <p:nvPicPr>
          <p:cNvPr id="8" name="7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0" y="2571750"/>
            <a:ext cx="1000100" cy="888978"/>
          </a:xfrm>
          <a:prstGeom prst="rect">
            <a:avLst/>
          </a:prstGeom>
          <a:effectLst/>
        </p:spPr>
      </p:pic>
      <p:pic>
        <p:nvPicPr>
          <p:cNvPr id="9" name="8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48" y="1714494"/>
            <a:ext cx="1000100" cy="857256"/>
          </a:xfrm>
          <a:prstGeom prst="rect">
            <a:avLst/>
          </a:prstGeom>
          <a:effectLst/>
        </p:spPr>
      </p:pic>
      <p:pic>
        <p:nvPicPr>
          <p:cNvPr id="10" name="9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7686" y="2500312"/>
            <a:ext cx="1000100" cy="888978"/>
          </a:xfrm>
          <a:prstGeom prst="rect">
            <a:avLst/>
          </a:prstGeom>
          <a:effectLst/>
        </p:spPr>
      </p:pic>
      <p:pic>
        <p:nvPicPr>
          <p:cNvPr id="11" name="10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4" y="1643056"/>
            <a:ext cx="1000100" cy="857256"/>
          </a:xfrm>
          <a:prstGeom prst="rect">
            <a:avLst/>
          </a:prstGeom>
          <a:effectLst/>
        </p:spPr>
      </p:pic>
      <p:pic>
        <p:nvPicPr>
          <p:cNvPr id="12" name="11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1571618"/>
            <a:ext cx="1000100" cy="888978"/>
          </a:xfrm>
          <a:prstGeom prst="rect">
            <a:avLst/>
          </a:prstGeom>
          <a:effectLst/>
        </p:spPr>
      </p:pic>
      <p:pic>
        <p:nvPicPr>
          <p:cNvPr id="13" name="12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16" y="1357304"/>
            <a:ext cx="1000100" cy="857256"/>
          </a:xfrm>
          <a:prstGeom prst="rect">
            <a:avLst/>
          </a:prstGeom>
          <a:effectLst/>
        </p:spPr>
      </p:pic>
      <p:pic>
        <p:nvPicPr>
          <p:cNvPr id="14" name="13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785800"/>
            <a:ext cx="1000100" cy="888978"/>
          </a:xfrm>
          <a:prstGeom prst="rect">
            <a:avLst/>
          </a:prstGeom>
          <a:effectLst/>
        </p:spPr>
      </p:pic>
      <p:pic>
        <p:nvPicPr>
          <p:cNvPr id="15" name="14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6380" y="2500312"/>
            <a:ext cx="1000100" cy="888978"/>
          </a:xfrm>
          <a:prstGeom prst="rect">
            <a:avLst/>
          </a:prstGeom>
          <a:effectLst/>
        </p:spPr>
      </p:pic>
      <p:pic>
        <p:nvPicPr>
          <p:cNvPr id="16" name="15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3636" y="2786064"/>
            <a:ext cx="1000100" cy="888978"/>
          </a:xfrm>
          <a:prstGeom prst="rect">
            <a:avLst/>
          </a:prstGeom>
          <a:effectLst/>
        </p:spPr>
      </p:pic>
      <p:pic>
        <p:nvPicPr>
          <p:cNvPr id="17" name="16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0892" y="3071816"/>
            <a:ext cx="1000100" cy="888978"/>
          </a:xfrm>
          <a:prstGeom prst="rect">
            <a:avLst/>
          </a:prstGeom>
          <a:effectLst/>
        </p:spPr>
      </p:pic>
      <p:pic>
        <p:nvPicPr>
          <p:cNvPr id="18" name="17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72" y="3500444"/>
            <a:ext cx="1000100" cy="888978"/>
          </a:xfrm>
          <a:prstGeom prst="rect">
            <a:avLst/>
          </a:prstGeom>
          <a:effectLst/>
        </p:spPr>
      </p:pic>
      <p:pic>
        <p:nvPicPr>
          <p:cNvPr id="19" name="18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642924"/>
            <a:ext cx="1000100" cy="919151"/>
          </a:xfrm>
          <a:prstGeom prst="rect">
            <a:avLst/>
          </a:prstGeom>
          <a:effectLst/>
        </p:spPr>
      </p:pic>
      <p:pic>
        <p:nvPicPr>
          <p:cNvPr id="20" name="19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1285866"/>
            <a:ext cx="1000100" cy="888978"/>
          </a:xfrm>
          <a:prstGeom prst="rect">
            <a:avLst/>
          </a:prstGeom>
          <a:effectLst/>
        </p:spPr>
      </p:pic>
      <p:pic>
        <p:nvPicPr>
          <p:cNvPr id="21" name="20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56" y="1643056"/>
            <a:ext cx="1000100" cy="888978"/>
          </a:xfrm>
          <a:prstGeom prst="rect">
            <a:avLst/>
          </a:prstGeom>
          <a:effectLst/>
        </p:spPr>
      </p:pic>
      <p:pic>
        <p:nvPicPr>
          <p:cNvPr id="22" name="21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174" y="1785932"/>
            <a:ext cx="1000100" cy="888978"/>
          </a:xfrm>
          <a:prstGeom prst="rect">
            <a:avLst/>
          </a:prstGeom>
          <a:effectLst/>
        </p:spPr>
      </p:pic>
      <p:pic>
        <p:nvPicPr>
          <p:cNvPr id="23" name="22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3635354"/>
            <a:ext cx="928694" cy="825506"/>
          </a:xfrm>
          <a:prstGeom prst="rect">
            <a:avLst/>
          </a:prstGeom>
          <a:effectLst/>
        </p:spPr>
      </p:pic>
      <p:pic>
        <p:nvPicPr>
          <p:cNvPr id="24" name="23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3143254"/>
            <a:ext cx="928694" cy="825506"/>
          </a:xfrm>
          <a:prstGeom prst="rect">
            <a:avLst/>
          </a:prstGeom>
          <a:effectLst/>
        </p:spPr>
      </p:pic>
      <p:pic>
        <p:nvPicPr>
          <p:cNvPr id="25" name="24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56" y="2778098"/>
            <a:ext cx="928694" cy="825506"/>
          </a:xfrm>
          <a:prstGeom prst="rect">
            <a:avLst/>
          </a:prstGeom>
          <a:effectLst/>
        </p:spPr>
      </p:pic>
      <p:pic>
        <p:nvPicPr>
          <p:cNvPr id="26" name="25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174" y="2643188"/>
            <a:ext cx="1000100" cy="888978"/>
          </a:xfrm>
          <a:prstGeom prst="rect">
            <a:avLst/>
          </a:prstGeom>
          <a:effectLst/>
        </p:spPr>
      </p:pic>
      <p:sp>
        <p:nvSpPr>
          <p:cNvPr id="27" name="26 Rectángulo"/>
          <p:cNvSpPr/>
          <p:nvPr/>
        </p:nvSpPr>
        <p:spPr>
          <a:xfrm>
            <a:off x="-714412" y="-571522"/>
            <a:ext cx="10787138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BF995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929919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143372" y="2500312"/>
            <a:ext cx="1000132" cy="1515352"/>
          </a:xfrm>
          <a:prstGeom prst="rect">
            <a:avLst/>
          </a:prstGeo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4" name="3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4143372" y="857238"/>
            <a:ext cx="1000132" cy="1515352"/>
          </a:xfrm>
          <a:prstGeom prst="rect">
            <a:avLst/>
          </a:prstGeo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5" name="4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4972486" y="1742636"/>
            <a:ext cx="1000132" cy="1515352"/>
          </a:xfrm>
          <a:prstGeom prst="rect">
            <a:avLst/>
          </a:prstGeo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6" name="5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3186536" y="1671198"/>
            <a:ext cx="1000132" cy="1515352"/>
          </a:xfrm>
          <a:prstGeom prst="rect">
            <a:avLst/>
          </a:prstGeo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7" name="6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3070834">
            <a:off x="4689654" y="1150233"/>
            <a:ext cx="1000132" cy="1515352"/>
          </a:xfrm>
          <a:prstGeom prst="rect">
            <a:avLst/>
          </a:prstGeo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8" name="7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8462701">
            <a:off x="4765440" y="2291112"/>
            <a:ext cx="1000132" cy="1515352"/>
          </a:xfrm>
          <a:prstGeom prst="rect">
            <a:avLst/>
          </a:prstGeo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9" name="8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2533230">
            <a:off x="3451215" y="2282591"/>
            <a:ext cx="1000132" cy="1515352"/>
          </a:xfrm>
          <a:prstGeom prst="rect">
            <a:avLst/>
          </a:prstGeo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10" name="9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8054987">
            <a:off x="3501552" y="1076437"/>
            <a:ext cx="1000132" cy="1515352"/>
          </a:xfrm>
          <a:prstGeom prst="rect">
            <a:avLst/>
          </a:prstGeo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.jpg"/>
          <p:cNvPicPr>
            <a:picLocks noChangeAspect="1"/>
          </p:cNvPicPr>
          <p:nvPr/>
        </p:nvPicPr>
        <p:blipFill>
          <a:blip r:embed="rId2"/>
          <a:srcRect l="-326" t="5555" r="-25" b="5555"/>
          <a:stretch>
            <a:fillRect/>
          </a:stretch>
        </p:blipFill>
        <p:spPr>
          <a:xfrm>
            <a:off x="357158" y="428610"/>
            <a:ext cx="8429684" cy="4286280"/>
          </a:xfrm>
          <a:prstGeom prst="rect">
            <a:avLst/>
          </a:prstGeom>
          <a:ln>
            <a:solidFill>
              <a:srgbClr val="996633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6959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643174" y="1928808"/>
            <a:ext cx="4000528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b="1" dirty="0" smtClean="0"/>
              <a:t>Cada día</a:t>
            </a:r>
            <a:r>
              <a:rPr lang="es-PE" sz="1600" dirty="0" smtClean="0"/>
              <a:t> que tenemos agua para bañarnos, es una bendición.</a:t>
            </a:r>
            <a:br>
              <a:rPr lang="es-PE" sz="1600" dirty="0" smtClean="0"/>
            </a:br>
            <a:r>
              <a:rPr lang="es-PE" sz="1600" b="1" dirty="0" smtClean="0"/>
              <a:t>Cada día</a:t>
            </a:r>
            <a:r>
              <a:rPr lang="es-PE" sz="1600" dirty="0" smtClean="0"/>
              <a:t> que traes ropa limpia, es una bendición.</a:t>
            </a:r>
            <a:br>
              <a:rPr lang="es-PE" sz="1600" dirty="0" smtClean="0"/>
            </a:br>
            <a:endParaRPr lang="es-PE" sz="1600" dirty="0" smtClean="0"/>
          </a:p>
          <a:p>
            <a:endParaRPr lang="es-PE" dirty="0"/>
          </a:p>
        </p:txBody>
      </p:sp>
      <p:sp>
        <p:nvSpPr>
          <p:cNvPr id="6" name="5 Rectángulo"/>
          <p:cNvSpPr/>
          <p:nvPr/>
        </p:nvSpPr>
        <p:spPr>
          <a:xfrm>
            <a:off x="-714412" y="-571522"/>
            <a:ext cx="10787138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">
              <a:srgbClr val="817E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78442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0"/>
            <a:ext cx="1500387" cy="123531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214679" y="0"/>
            <a:ext cx="1428760" cy="123531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857238"/>
            <a:ext cx="1500387" cy="123531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214679" y="857238"/>
            <a:ext cx="1428760" cy="123531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1571636"/>
            <a:ext cx="1500387" cy="123531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214679" y="1571636"/>
            <a:ext cx="1428760" cy="123531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2428874"/>
            <a:ext cx="1500387" cy="123531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214679" y="2428874"/>
            <a:ext cx="1428760" cy="123531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3050943"/>
            <a:ext cx="1500387" cy="123531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214679" y="3050943"/>
            <a:ext cx="1428760" cy="123531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3908181"/>
            <a:ext cx="1500387" cy="123531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214679" y="3908181"/>
            <a:ext cx="1428760" cy="123531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714412" y="-571522"/>
            <a:ext cx="10787138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93905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52146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1428774"/>
            <a:ext cx="1071538" cy="1071538"/>
          </a:xfrm>
          <a:prstGeom prst="rect">
            <a:avLst/>
          </a:prstGeom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4" name="3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0" y="2571750"/>
            <a:ext cx="1071538" cy="1071602"/>
          </a:xfrm>
          <a:prstGeom prst="rect">
            <a:avLst/>
          </a:prstGeom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5" name="4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142976" y="1428774"/>
            <a:ext cx="1071538" cy="1071538"/>
          </a:xfrm>
          <a:prstGeom prst="rect">
            <a:avLst/>
          </a:prstGeom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6" name="5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1142976" y="2571750"/>
            <a:ext cx="1071538" cy="1071602"/>
          </a:xfrm>
          <a:prstGeom prst="rect">
            <a:avLst/>
          </a:prstGeom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7" name="6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357422" y="1428774"/>
            <a:ext cx="1071538" cy="1071538"/>
          </a:xfrm>
          <a:prstGeom prst="rect">
            <a:avLst/>
          </a:prstGeom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8" name="7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2357422" y="2571750"/>
            <a:ext cx="1071538" cy="1071602"/>
          </a:xfrm>
          <a:prstGeom prst="rect">
            <a:avLst/>
          </a:prstGeom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9" name="8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1428774"/>
            <a:ext cx="1071538" cy="1071538"/>
          </a:xfrm>
          <a:prstGeom prst="rect">
            <a:avLst/>
          </a:prstGeom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10" name="9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3500430" y="2571750"/>
            <a:ext cx="1071538" cy="1071602"/>
          </a:xfrm>
          <a:prstGeom prst="rect">
            <a:avLst/>
          </a:prstGeom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11" name="10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714908" y="1357336"/>
            <a:ext cx="1071538" cy="1071538"/>
          </a:xfrm>
          <a:prstGeom prst="rect">
            <a:avLst/>
          </a:prstGeom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12" name="11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4714908" y="2500312"/>
            <a:ext cx="1071538" cy="1071602"/>
          </a:xfrm>
          <a:prstGeom prst="rect">
            <a:avLst/>
          </a:prstGeom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13" name="12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857884" y="1357336"/>
            <a:ext cx="1071538" cy="1071538"/>
          </a:xfrm>
          <a:prstGeom prst="rect">
            <a:avLst/>
          </a:prstGeom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14" name="13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5857884" y="2500312"/>
            <a:ext cx="1071538" cy="1071602"/>
          </a:xfrm>
          <a:prstGeom prst="rect">
            <a:avLst/>
          </a:prstGeom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15" name="14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929486" y="1357336"/>
            <a:ext cx="1071538" cy="1071538"/>
          </a:xfrm>
          <a:prstGeom prst="rect">
            <a:avLst/>
          </a:prstGeom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16" name="15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6929486" y="2500312"/>
            <a:ext cx="1071538" cy="1071602"/>
          </a:xfrm>
          <a:prstGeom prst="rect">
            <a:avLst/>
          </a:prstGeom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17" name="16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072462" y="1357336"/>
            <a:ext cx="1071538" cy="1071538"/>
          </a:xfrm>
          <a:prstGeom prst="rect">
            <a:avLst/>
          </a:prstGeom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18" name="17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8072462" y="2500312"/>
            <a:ext cx="1071538" cy="1071602"/>
          </a:xfrm>
          <a:prstGeom prst="rect">
            <a:avLst/>
          </a:prstGeom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19" name="18 Rectángulo"/>
          <p:cNvSpPr/>
          <p:nvPr/>
        </p:nvSpPr>
        <p:spPr>
          <a:xfrm>
            <a:off x="-714412" y="-571522"/>
            <a:ext cx="10787138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20000"/>
                <a:lumOff val="8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63278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J.png"/>
          <p:cNvPicPr>
            <a:picLocks noChangeAspect="1"/>
          </p:cNvPicPr>
          <p:nvPr/>
        </p:nvPicPr>
        <p:blipFill>
          <a:blip r:embed="rId3">
            <a:lum bright="-30000" contrast="40000"/>
          </a:blip>
          <a:stretch>
            <a:fillRect/>
          </a:stretch>
        </p:blipFill>
        <p:spPr>
          <a:xfrm>
            <a:off x="3500430" y="2928940"/>
            <a:ext cx="1839262" cy="1857388"/>
          </a:xfrm>
          <a:prstGeom prst="rect">
            <a:avLst/>
          </a:prstGeom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>
            <a:lum bright="-30000" contrast="40000"/>
          </a:blip>
          <a:stretch>
            <a:fillRect/>
          </a:stretch>
        </p:blipFill>
        <p:spPr>
          <a:xfrm rot="10800000">
            <a:off x="3643306" y="142858"/>
            <a:ext cx="1839262" cy="1785950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lum bright="-30000" contrast="40000"/>
          </a:blip>
          <a:stretch>
            <a:fillRect/>
          </a:stretch>
        </p:blipFill>
        <p:spPr>
          <a:xfrm rot="16200000">
            <a:off x="5331162" y="1669712"/>
            <a:ext cx="1839262" cy="1785950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lum bright="-30000" contrast="40000"/>
          </a:blip>
          <a:stretch>
            <a:fillRect/>
          </a:stretch>
        </p:blipFill>
        <p:spPr>
          <a:xfrm rot="5400000">
            <a:off x="1902138" y="1598274"/>
            <a:ext cx="1839262" cy="1785950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tretch>
            <a:fillRect/>
          </a:stretch>
        </p:blipFill>
        <p:spPr>
          <a:xfrm rot="12878878">
            <a:off x="4988036" y="864529"/>
            <a:ext cx="1839262" cy="1785950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tretch>
            <a:fillRect/>
          </a:stretch>
        </p:blipFill>
        <p:spPr>
          <a:xfrm rot="18906778">
            <a:off x="4791234" y="2460376"/>
            <a:ext cx="1839262" cy="1785950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tretch>
            <a:fillRect/>
          </a:stretch>
        </p:blipFill>
        <p:spPr>
          <a:xfrm rot="2430892">
            <a:off x="2216980" y="2526454"/>
            <a:ext cx="1839262" cy="1785950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tretch>
            <a:fillRect/>
          </a:stretch>
        </p:blipFill>
        <p:spPr>
          <a:xfrm rot="9554833">
            <a:off x="2399854" y="410779"/>
            <a:ext cx="1839262" cy="1785950"/>
          </a:xfrm>
          <a:prstGeom prst="rect">
            <a:avLst/>
          </a:prstGeom>
        </p:spPr>
      </p:pic>
      <p:pic>
        <p:nvPicPr>
          <p:cNvPr id="11" name="10 Imagen" descr="10764-rainbow-abstract-element-clipartJ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>
            <a:off x="3714744" y="1714493"/>
            <a:ext cx="1491658" cy="1411553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714412" y="-571522"/>
            <a:ext cx="10787138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.jpg"/>
          <p:cNvPicPr>
            <a:picLocks noChangeAspect="1"/>
          </p:cNvPicPr>
          <p:nvPr/>
        </p:nvPicPr>
        <p:blipFill>
          <a:blip r:embed="rId2"/>
          <a:srcRect l="-326" t="5555" r="-25" b="5555"/>
          <a:stretch>
            <a:fillRect/>
          </a:stretch>
        </p:blipFill>
        <p:spPr>
          <a:xfrm>
            <a:off x="357158" y="428610"/>
            <a:ext cx="8429684" cy="4286280"/>
          </a:xfrm>
          <a:prstGeom prst="rect">
            <a:avLst/>
          </a:prstGeom>
          <a:ln>
            <a:solidFill>
              <a:srgbClr val="996633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6959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357422" y="1857370"/>
            <a:ext cx="400301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600" b="1" dirty="0" smtClean="0"/>
              <a:t>Cada día</a:t>
            </a:r>
            <a:r>
              <a:rPr lang="es-PE" sz="1600" dirty="0" smtClean="0"/>
              <a:t> que puedes ver lo que te rodea, es una bendición.</a:t>
            </a:r>
            <a:br>
              <a:rPr lang="es-PE" sz="1600" dirty="0" smtClean="0"/>
            </a:br>
            <a:endParaRPr lang="es-PE" sz="1600" dirty="0" smtClean="0"/>
          </a:p>
          <a:p>
            <a:r>
              <a:rPr lang="es-PE" sz="1600" b="1" dirty="0" smtClean="0"/>
              <a:t>Cada día</a:t>
            </a:r>
            <a:r>
              <a:rPr lang="es-PE" sz="1600" dirty="0" smtClean="0"/>
              <a:t> que oyes toda clase de sonidos, es una bendición.</a:t>
            </a:r>
            <a:br>
              <a:rPr lang="es-PE" sz="1600" dirty="0" smtClean="0"/>
            </a:br>
            <a:endParaRPr lang="es-PE" sz="1600" dirty="0" smtClean="0"/>
          </a:p>
          <a:p>
            <a:endParaRPr lang="es-PE" sz="1600" dirty="0"/>
          </a:p>
        </p:txBody>
      </p:sp>
      <p:sp>
        <p:nvSpPr>
          <p:cNvPr id="6" name="5 Rectángulo"/>
          <p:cNvSpPr/>
          <p:nvPr/>
        </p:nvSpPr>
        <p:spPr>
          <a:xfrm>
            <a:off x="-714412" y="-571522"/>
            <a:ext cx="10787138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33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88047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929058" y="0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5" name="4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8519949" y="4531881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6" name="5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572000" y="0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7" name="6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0" y="4531881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8" name="7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214560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9" name="8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728" y="2000246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0" name="9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000232" y="1714494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1" name="10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71736" y="1428742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2" name="11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071802" y="1000114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3" name="12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00430" y="500048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4" name="13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785786" y="2214560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5" name="14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19949" y="2285998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6" name="15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42" y="500048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7" name="16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5643570" y="1000114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8" name="17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43636" y="1500180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9" name="18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6715140" y="1928808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0" name="19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86644" y="2143122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1" name="20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7858148" y="2285998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2" name="21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6" y="4286262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3" name="22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1428728" y="3929072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4" name="23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71670" y="3571882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5" name="24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571736" y="3143254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6" name="25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43240" y="2786064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7" name="26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571868" y="2285998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8" name="27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00496" y="1714494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9" name="28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071934" y="1142990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0" name="29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71934" y="500048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1" name="30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571486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2" name="31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857752" y="1214428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3" name="32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3504" y="1785932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4" name="33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5357818" y="2357436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5" name="34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86446" y="2786064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6" name="35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6286512" y="3214692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7" name="36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58016" y="3571882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8" name="37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7429520" y="3857634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9" name="38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01024" y="4214824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40" name="39 Rectángulo"/>
          <p:cNvSpPr/>
          <p:nvPr/>
        </p:nvSpPr>
        <p:spPr>
          <a:xfrm>
            <a:off x="-714412" y="-571522"/>
            <a:ext cx="10787138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24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4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33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88830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0"/>
            <a:ext cx="984006" cy="947926"/>
          </a:xfrm>
          <a:prstGeom prst="rect">
            <a:avLst/>
          </a:prstGeom>
          <a:effectLst>
            <a:glow rad="101600">
              <a:srgbClr val="7A3D00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4" name="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0"/>
            <a:ext cx="984006" cy="947926"/>
          </a:xfrm>
          <a:prstGeom prst="rect">
            <a:avLst/>
          </a:prstGeom>
          <a:effectLst>
            <a:glow rad="101600">
              <a:srgbClr val="7A3D00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5572132" y="0"/>
            <a:ext cx="984006" cy="947926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2571736" y="0"/>
            <a:ext cx="984006" cy="947926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928676"/>
            <a:ext cx="984006" cy="947926"/>
          </a:xfrm>
          <a:prstGeom prst="rect">
            <a:avLst/>
          </a:prstGeom>
          <a:effectLst>
            <a:glow rad="101600">
              <a:srgbClr val="7A3D00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928676"/>
            <a:ext cx="984006" cy="947926"/>
          </a:xfrm>
          <a:prstGeom prst="rect">
            <a:avLst/>
          </a:prstGeom>
          <a:effectLst>
            <a:glow rad="101600">
              <a:srgbClr val="7A3D00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5572132" y="928676"/>
            <a:ext cx="984006" cy="947926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2571736" y="928676"/>
            <a:ext cx="984006" cy="947926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1857388"/>
            <a:ext cx="984006" cy="947926"/>
          </a:xfrm>
          <a:prstGeom prst="rect">
            <a:avLst/>
          </a:prstGeom>
          <a:effectLst>
            <a:glow rad="101600">
              <a:srgbClr val="7A3D00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1857388"/>
            <a:ext cx="984006" cy="947926"/>
          </a:xfrm>
          <a:prstGeom prst="rect">
            <a:avLst/>
          </a:prstGeom>
          <a:effectLst>
            <a:glow rad="101600">
              <a:srgbClr val="7A3D00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5572132" y="1857388"/>
            <a:ext cx="984006" cy="947926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2571736" y="1857388"/>
            <a:ext cx="984006" cy="947926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2786064"/>
            <a:ext cx="984006" cy="947926"/>
          </a:xfrm>
          <a:prstGeom prst="rect">
            <a:avLst/>
          </a:prstGeom>
          <a:effectLst>
            <a:glow rad="101600">
              <a:srgbClr val="7A3D00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2786064"/>
            <a:ext cx="984006" cy="947926"/>
          </a:xfrm>
          <a:prstGeom prst="rect">
            <a:avLst/>
          </a:prstGeom>
          <a:effectLst>
            <a:glow rad="101600">
              <a:srgbClr val="7A3D00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5572132" y="2786064"/>
            <a:ext cx="984006" cy="947926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2571736" y="2786064"/>
            <a:ext cx="984006" cy="947926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3740861"/>
            <a:ext cx="984006" cy="947926"/>
          </a:xfrm>
          <a:prstGeom prst="rect">
            <a:avLst/>
          </a:prstGeom>
          <a:effectLst>
            <a:glow rad="101600">
              <a:srgbClr val="7A3D00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3740861"/>
            <a:ext cx="984006" cy="947926"/>
          </a:xfrm>
          <a:prstGeom prst="rect">
            <a:avLst/>
          </a:prstGeom>
          <a:effectLst>
            <a:glow rad="101600">
              <a:srgbClr val="7A3D00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5572132" y="3740861"/>
            <a:ext cx="984006" cy="947926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2571736" y="3740861"/>
            <a:ext cx="984006" cy="947926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4669537"/>
            <a:ext cx="984006" cy="947926"/>
          </a:xfrm>
          <a:prstGeom prst="rect">
            <a:avLst/>
          </a:prstGeom>
          <a:effectLst>
            <a:glow rad="101600">
              <a:srgbClr val="7A3D00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4669537"/>
            <a:ext cx="984006" cy="947926"/>
          </a:xfrm>
          <a:prstGeom prst="rect">
            <a:avLst/>
          </a:prstGeom>
          <a:effectLst>
            <a:glow rad="101600">
              <a:srgbClr val="7A3D00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5572132" y="4669537"/>
            <a:ext cx="984006" cy="947926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2571736" y="4669537"/>
            <a:ext cx="984006" cy="947926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sp>
        <p:nvSpPr>
          <p:cNvPr id="27" name="26 Rectángulo"/>
          <p:cNvSpPr/>
          <p:nvPr/>
        </p:nvSpPr>
        <p:spPr>
          <a:xfrm>
            <a:off x="-714412" y="-571522"/>
            <a:ext cx="10787138" cy="6929486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A3D00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30693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-142908" y="142874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5" name="4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-142908" y="250031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6" name="5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28596" y="142874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7" name="6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428596" y="250031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8" name="7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071538" y="142874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9" name="8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1071538" y="250031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0" name="9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643042" y="142874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1" name="10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1643042" y="250031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2" name="11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285984" y="142874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3" name="12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2285984" y="250031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4" name="13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857488" y="142874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5" name="14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2857488" y="250031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6" name="15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500430" y="142874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7" name="16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3500430" y="250031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8" name="17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071934" y="142874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9" name="18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4071934" y="250031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0" name="19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714876" y="142874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1" name="20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4714876" y="250031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2" name="21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286380" y="142874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3" name="22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5286380" y="250031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4" name="23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929322" y="142874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5" name="24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5929322" y="250031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6" name="25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00826" y="142874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7" name="26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6500826" y="250031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8" name="27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072330" y="142874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9" name="28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7072330" y="250031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0" name="29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643834" y="142874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1" name="30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7643834" y="250031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2" name="31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8286776" y="142874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3" name="32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8286776" y="250031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4" name="33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858280" y="142874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5" name="34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8858280" y="250031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36" name="35 Rectángulo"/>
          <p:cNvSpPr/>
          <p:nvPr/>
        </p:nvSpPr>
        <p:spPr>
          <a:xfrm>
            <a:off x="-714412" y="-571522"/>
            <a:ext cx="10787138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0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.jpg"/>
          <p:cNvPicPr>
            <a:picLocks noChangeAspect="1"/>
          </p:cNvPicPr>
          <p:nvPr/>
        </p:nvPicPr>
        <p:blipFill>
          <a:blip r:embed="rId2"/>
          <a:srcRect l="-326" t="5555" r="-25" b="5555"/>
          <a:stretch>
            <a:fillRect/>
          </a:stretch>
        </p:blipFill>
        <p:spPr>
          <a:xfrm>
            <a:off x="357158" y="428610"/>
            <a:ext cx="8429684" cy="4286280"/>
          </a:xfrm>
          <a:prstGeom prst="rect">
            <a:avLst/>
          </a:prstGeom>
          <a:ln>
            <a:solidFill>
              <a:srgbClr val="996633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6959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643174" y="2143122"/>
            <a:ext cx="37802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600" b="1" dirty="0" smtClean="0"/>
              <a:t>Cada día</a:t>
            </a:r>
            <a:r>
              <a:rPr lang="es-PE" sz="1600" dirty="0" smtClean="0"/>
              <a:t> que tienes brazos y piernas, es una bendición</a:t>
            </a:r>
            <a:r>
              <a:rPr lang="es-PE" sz="1600" dirty="0" smtClean="0">
                <a:hlinkClick r:id="rId4"/>
              </a:rPr>
              <a:t>.</a:t>
            </a:r>
            <a:r>
              <a:rPr lang="es-PE" sz="1600" dirty="0" smtClean="0"/>
              <a:t/>
            </a:r>
            <a:br>
              <a:rPr lang="es-PE" sz="1600" dirty="0" smtClean="0"/>
            </a:br>
            <a:endParaRPr lang="es-PE" sz="1600" dirty="0" smtClean="0"/>
          </a:p>
          <a:p>
            <a:r>
              <a:rPr lang="es-PE" sz="1600" b="1" dirty="0" smtClean="0"/>
              <a:t>Cada día</a:t>
            </a:r>
            <a:r>
              <a:rPr lang="es-PE" sz="1600" dirty="0" smtClean="0"/>
              <a:t> que tienes salud, es una bendición.</a:t>
            </a:r>
            <a:br>
              <a:rPr lang="es-PE" sz="1600" dirty="0" smtClean="0"/>
            </a:br>
            <a:endParaRPr lang="es-PE" sz="1600" dirty="0" smtClean="0"/>
          </a:p>
          <a:p>
            <a:endParaRPr lang="es-PE" sz="1600" dirty="0"/>
          </a:p>
        </p:txBody>
      </p:sp>
      <p:sp>
        <p:nvSpPr>
          <p:cNvPr id="6" name="5 Rectángulo"/>
          <p:cNvSpPr/>
          <p:nvPr/>
        </p:nvSpPr>
        <p:spPr>
          <a:xfrm>
            <a:off x="-714412" y="-571522"/>
            <a:ext cx="10787138" cy="6286544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1000">
              <a:srgbClr val="7A3D00"/>
            </a:gs>
            <a:gs pos="64999">
              <a:srgbClr val="F0EBD5"/>
            </a:gs>
            <a:gs pos="100000">
              <a:srgbClr val="D1C39F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775005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14346" y="-214332"/>
            <a:ext cx="1000100" cy="1000100"/>
          </a:xfrm>
          <a:prstGeom prst="rect">
            <a:avLst/>
          </a:prstGeom>
        </p:spPr>
      </p:pic>
      <p:pic>
        <p:nvPicPr>
          <p:cNvPr id="4" name="3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571486"/>
            <a:ext cx="1000100" cy="1000100"/>
          </a:xfrm>
          <a:prstGeom prst="rect">
            <a:avLst/>
          </a:prstGeom>
        </p:spPr>
      </p:pic>
      <p:pic>
        <p:nvPicPr>
          <p:cNvPr id="5" name="4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14414" y="1357304"/>
            <a:ext cx="1000100" cy="1000100"/>
          </a:xfrm>
          <a:prstGeom prst="rect">
            <a:avLst/>
          </a:prstGeom>
        </p:spPr>
      </p:pic>
      <p:pic>
        <p:nvPicPr>
          <p:cNvPr id="6" name="5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32" y="2143122"/>
            <a:ext cx="1000100" cy="1000100"/>
          </a:xfrm>
          <a:prstGeom prst="rect">
            <a:avLst/>
          </a:prstGeom>
        </p:spPr>
      </p:pic>
      <p:pic>
        <p:nvPicPr>
          <p:cNvPr id="7" name="6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86050" y="2786064"/>
            <a:ext cx="1000100" cy="1000100"/>
          </a:xfrm>
          <a:prstGeom prst="rect">
            <a:avLst/>
          </a:prstGeom>
        </p:spPr>
      </p:pic>
      <p:pic>
        <p:nvPicPr>
          <p:cNvPr id="8" name="7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14744" y="3286130"/>
            <a:ext cx="1000100" cy="1000100"/>
          </a:xfrm>
          <a:prstGeom prst="rect">
            <a:avLst/>
          </a:prstGeom>
          <a:effectLst/>
        </p:spPr>
      </p:pic>
      <p:pic>
        <p:nvPicPr>
          <p:cNvPr id="9" name="8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3643320"/>
            <a:ext cx="1000100" cy="1000100"/>
          </a:xfrm>
          <a:prstGeom prst="rect">
            <a:avLst/>
          </a:prstGeom>
        </p:spPr>
      </p:pic>
      <p:pic>
        <p:nvPicPr>
          <p:cNvPr id="10" name="9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72132" y="3857634"/>
            <a:ext cx="1000100" cy="1000100"/>
          </a:xfrm>
          <a:prstGeom prst="rect">
            <a:avLst/>
          </a:prstGeom>
        </p:spPr>
      </p:pic>
      <p:pic>
        <p:nvPicPr>
          <p:cNvPr id="11" name="10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43702" y="4000510"/>
            <a:ext cx="1000100" cy="1000100"/>
          </a:xfrm>
          <a:prstGeom prst="rect">
            <a:avLst/>
          </a:prstGeom>
        </p:spPr>
      </p:pic>
      <p:pic>
        <p:nvPicPr>
          <p:cNvPr id="12" name="11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29586" y="4143400"/>
            <a:ext cx="1000100" cy="100010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714412" y="-571522"/>
            <a:ext cx="10787138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rgbClr val="FF9933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776417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00562" y="0"/>
            <a:ext cx="1643074" cy="1240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3000364" y="0"/>
            <a:ext cx="1714512" cy="1240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00562" y="857238"/>
            <a:ext cx="1643074" cy="1240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3000364" y="857238"/>
            <a:ext cx="1714512" cy="1240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00562" y="1571636"/>
            <a:ext cx="1643074" cy="1240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3000364" y="1571636"/>
            <a:ext cx="1714512" cy="1240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00562" y="2428874"/>
            <a:ext cx="1643074" cy="1240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3000364" y="2428874"/>
            <a:ext cx="1714512" cy="1240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00562" y="3214710"/>
            <a:ext cx="1643074" cy="1240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3000364" y="3214710"/>
            <a:ext cx="1714512" cy="1240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00562" y="4071948"/>
            <a:ext cx="1643074" cy="1240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3000364" y="4071948"/>
            <a:ext cx="1714512" cy="1240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714412" y="-571522"/>
            <a:ext cx="10787138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787702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1"/>
            <a:ext cx="1000100" cy="888978"/>
          </a:xfrm>
          <a:prstGeom prst="rect">
            <a:avLst/>
          </a:prstGeom>
          <a:effectLst/>
        </p:spPr>
      </p:pic>
      <p:pic>
        <p:nvPicPr>
          <p:cNvPr id="6" name="5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8143900" y="0"/>
            <a:ext cx="1000100" cy="888978"/>
          </a:xfrm>
          <a:prstGeom prst="rect">
            <a:avLst/>
          </a:prstGeom>
          <a:effectLst/>
        </p:spPr>
      </p:pic>
      <p:pic>
        <p:nvPicPr>
          <p:cNvPr id="7" name="6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4254522"/>
            <a:ext cx="1000100" cy="888978"/>
          </a:xfrm>
          <a:prstGeom prst="rect">
            <a:avLst/>
          </a:prstGeom>
          <a:effectLst/>
        </p:spPr>
      </p:pic>
      <p:pic>
        <p:nvPicPr>
          <p:cNvPr id="8" name="7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8143900" y="4254522"/>
            <a:ext cx="1000100" cy="888978"/>
          </a:xfrm>
          <a:prstGeom prst="rect">
            <a:avLst/>
          </a:prstGeom>
          <a:effectLst/>
        </p:spPr>
      </p:pic>
      <p:pic>
        <p:nvPicPr>
          <p:cNvPr id="9" name="8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428992" y="1714494"/>
            <a:ext cx="1000100" cy="857256"/>
          </a:xfrm>
          <a:prstGeom prst="rect">
            <a:avLst/>
          </a:prstGeom>
          <a:effectLst/>
        </p:spPr>
      </p:pic>
      <p:pic>
        <p:nvPicPr>
          <p:cNvPr id="10" name="9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500430" y="2571750"/>
            <a:ext cx="1000100" cy="888978"/>
          </a:xfrm>
          <a:prstGeom prst="rect">
            <a:avLst/>
          </a:prstGeom>
          <a:effectLst/>
        </p:spPr>
      </p:pic>
      <p:pic>
        <p:nvPicPr>
          <p:cNvPr id="11" name="10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286248" y="1714494"/>
            <a:ext cx="1000100" cy="857256"/>
          </a:xfrm>
          <a:prstGeom prst="rect">
            <a:avLst/>
          </a:prstGeom>
          <a:effectLst/>
        </p:spPr>
      </p:pic>
      <p:pic>
        <p:nvPicPr>
          <p:cNvPr id="12" name="11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357686" y="2500312"/>
            <a:ext cx="1000100" cy="888978"/>
          </a:xfrm>
          <a:prstGeom prst="rect">
            <a:avLst/>
          </a:prstGeom>
          <a:effectLst/>
        </p:spPr>
      </p:pic>
      <p:pic>
        <p:nvPicPr>
          <p:cNvPr id="13" name="12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143504" y="1643056"/>
            <a:ext cx="1000100" cy="857256"/>
          </a:xfrm>
          <a:prstGeom prst="rect">
            <a:avLst/>
          </a:prstGeom>
          <a:effectLst/>
        </p:spPr>
      </p:pic>
      <p:pic>
        <p:nvPicPr>
          <p:cNvPr id="14" name="13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000760" y="1571618"/>
            <a:ext cx="1000100" cy="888978"/>
          </a:xfrm>
          <a:prstGeom prst="rect">
            <a:avLst/>
          </a:prstGeom>
          <a:effectLst/>
        </p:spPr>
      </p:pic>
      <p:pic>
        <p:nvPicPr>
          <p:cNvPr id="15" name="14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858016" y="1357304"/>
            <a:ext cx="1000100" cy="857256"/>
          </a:xfrm>
          <a:prstGeom prst="rect">
            <a:avLst/>
          </a:prstGeom>
          <a:effectLst/>
        </p:spPr>
      </p:pic>
      <p:pic>
        <p:nvPicPr>
          <p:cNvPr id="16" name="15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7572396" y="785800"/>
            <a:ext cx="1000100" cy="888978"/>
          </a:xfrm>
          <a:prstGeom prst="rect">
            <a:avLst/>
          </a:prstGeom>
          <a:effectLst/>
        </p:spPr>
      </p:pic>
      <p:pic>
        <p:nvPicPr>
          <p:cNvPr id="17" name="16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286380" y="2500312"/>
            <a:ext cx="1000100" cy="888978"/>
          </a:xfrm>
          <a:prstGeom prst="rect">
            <a:avLst/>
          </a:prstGeom>
          <a:effectLst/>
        </p:spPr>
      </p:pic>
      <p:pic>
        <p:nvPicPr>
          <p:cNvPr id="18" name="17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143636" y="2786064"/>
            <a:ext cx="1000100" cy="888978"/>
          </a:xfrm>
          <a:prstGeom prst="rect">
            <a:avLst/>
          </a:prstGeom>
          <a:effectLst/>
        </p:spPr>
      </p:pic>
      <p:pic>
        <p:nvPicPr>
          <p:cNvPr id="19" name="18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7000892" y="3071816"/>
            <a:ext cx="1000100" cy="888978"/>
          </a:xfrm>
          <a:prstGeom prst="rect">
            <a:avLst/>
          </a:prstGeom>
          <a:effectLst/>
        </p:spPr>
      </p:pic>
      <p:pic>
        <p:nvPicPr>
          <p:cNvPr id="20" name="19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7715272" y="3500444"/>
            <a:ext cx="1000100" cy="888978"/>
          </a:xfrm>
          <a:prstGeom prst="rect">
            <a:avLst/>
          </a:prstGeom>
          <a:effectLst/>
        </p:spPr>
      </p:pic>
      <p:pic>
        <p:nvPicPr>
          <p:cNvPr id="21" name="20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00034" y="642924"/>
            <a:ext cx="1000100" cy="919151"/>
          </a:xfrm>
          <a:prstGeom prst="rect">
            <a:avLst/>
          </a:prstGeom>
          <a:effectLst/>
        </p:spPr>
      </p:pic>
      <p:pic>
        <p:nvPicPr>
          <p:cNvPr id="22" name="21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071538" y="1285866"/>
            <a:ext cx="1000100" cy="888978"/>
          </a:xfrm>
          <a:prstGeom prst="rect">
            <a:avLst/>
          </a:prstGeom>
          <a:effectLst/>
        </p:spPr>
      </p:pic>
      <p:pic>
        <p:nvPicPr>
          <p:cNvPr id="23" name="22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857356" y="1643056"/>
            <a:ext cx="1000100" cy="888978"/>
          </a:xfrm>
          <a:prstGeom prst="rect">
            <a:avLst/>
          </a:prstGeom>
          <a:effectLst/>
        </p:spPr>
      </p:pic>
      <p:pic>
        <p:nvPicPr>
          <p:cNvPr id="24" name="23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643174" y="1785932"/>
            <a:ext cx="1000100" cy="888978"/>
          </a:xfrm>
          <a:prstGeom prst="rect">
            <a:avLst/>
          </a:prstGeom>
          <a:effectLst/>
        </p:spPr>
      </p:pic>
      <p:pic>
        <p:nvPicPr>
          <p:cNvPr id="25" name="24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28596" y="3635354"/>
            <a:ext cx="928694" cy="825506"/>
          </a:xfrm>
          <a:prstGeom prst="rect">
            <a:avLst/>
          </a:prstGeom>
          <a:effectLst/>
        </p:spPr>
      </p:pic>
      <p:pic>
        <p:nvPicPr>
          <p:cNvPr id="26" name="25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142976" y="3143254"/>
            <a:ext cx="928694" cy="825506"/>
          </a:xfrm>
          <a:prstGeom prst="rect">
            <a:avLst/>
          </a:prstGeom>
          <a:effectLst/>
        </p:spPr>
      </p:pic>
      <p:pic>
        <p:nvPicPr>
          <p:cNvPr id="27" name="26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857356" y="2778098"/>
            <a:ext cx="928694" cy="825506"/>
          </a:xfrm>
          <a:prstGeom prst="rect">
            <a:avLst/>
          </a:prstGeom>
          <a:effectLst/>
        </p:spPr>
      </p:pic>
      <p:pic>
        <p:nvPicPr>
          <p:cNvPr id="28" name="27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643174" y="2643188"/>
            <a:ext cx="1000100" cy="888978"/>
          </a:xfrm>
          <a:prstGeom prst="rect">
            <a:avLst/>
          </a:prstGeom>
          <a:effectLst/>
        </p:spPr>
      </p:pic>
      <p:sp>
        <p:nvSpPr>
          <p:cNvPr id="29" name="28 Rectángulo"/>
          <p:cNvSpPr/>
          <p:nvPr/>
        </p:nvSpPr>
        <p:spPr>
          <a:xfrm>
            <a:off x="-714412" y="-571522"/>
            <a:ext cx="10787138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.jpg"/>
          <p:cNvPicPr>
            <a:picLocks noChangeAspect="1"/>
          </p:cNvPicPr>
          <p:nvPr/>
        </p:nvPicPr>
        <p:blipFill>
          <a:blip r:embed="rId2"/>
          <a:srcRect l="-326" t="5555" r="-25" b="5555"/>
          <a:stretch>
            <a:fillRect/>
          </a:stretch>
        </p:blipFill>
        <p:spPr>
          <a:xfrm>
            <a:off x="357158" y="428610"/>
            <a:ext cx="8429684" cy="4286280"/>
          </a:xfrm>
          <a:prstGeom prst="rect">
            <a:avLst/>
          </a:prstGeom>
          <a:ln>
            <a:solidFill>
              <a:srgbClr val="996633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6959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500298" y="1785932"/>
            <a:ext cx="414248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600" b="1" dirty="0" smtClean="0"/>
              <a:t>Cada día </a:t>
            </a:r>
            <a:r>
              <a:rPr lang="es-PE" sz="1600" dirty="0" smtClean="0"/>
              <a:t>que tienes como cubrirte del frío, es una bendición.</a:t>
            </a:r>
            <a:br>
              <a:rPr lang="es-PE" sz="1600" dirty="0" smtClean="0"/>
            </a:br>
            <a:endParaRPr lang="es-PE" sz="1600" dirty="0" smtClean="0"/>
          </a:p>
          <a:p>
            <a:r>
              <a:rPr lang="es-PE" sz="1600" b="1" dirty="0" smtClean="0"/>
              <a:t>Cada día</a:t>
            </a:r>
            <a:r>
              <a:rPr lang="es-PE" sz="1600" dirty="0" smtClean="0"/>
              <a:t> que tienes como quitarte el calor, es una bendición.</a:t>
            </a:r>
            <a:br>
              <a:rPr lang="es-PE" sz="1600" dirty="0" smtClean="0"/>
            </a:br>
            <a:endParaRPr lang="es-PE" sz="1600" dirty="0" smtClean="0"/>
          </a:p>
          <a:p>
            <a:endParaRPr lang="es-PE" sz="1600" dirty="0"/>
          </a:p>
        </p:txBody>
      </p:sp>
      <p:sp>
        <p:nvSpPr>
          <p:cNvPr id="6" name="5 Rectángulo"/>
          <p:cNvSpPr/>
          <p:nvPr/>
        </p:nvSpPr>
        <p:spPr>
          <a:xfrm>
            <a:off x="-714412" y="-571522"/>
            <a:ext cx="10787138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C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780582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143372" y="2500312"/>
            <a:ext cx="1000132" cy="1515352"/>
          </a:xfrm>
          <a:prstGeom prst="rect">
            <a:avLst/>
          </a:prstGeo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4" name="3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4143372" y="857238"/>
            <a:ext cx="1000132" cy="1515352"/>
          </a:xfrm>
          <a:prstGeom prst="rect">
            <a:avLst/>
          </a:prstGeo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5" name="4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4972486" y="1742636"/>
            <a:ext cx="1000132" cy="1515352"/>
          </a:xfrm>
          <a:prstGeom prst="rect">
            <a:avLst/>
          </a:prstGeo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6" name="5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3186536" y="1671198"/>
            <a:ext cx="1000132" cy="1515352"/>
          </a:xfrm>
          <a:prstGeom prst="rect">
            <a:avLst/>
          </a:prstGeo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7" name="6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3070834">
            <a:off x="4689654" y="1150233"/>
            <a:ext cx="1000132" cy="1515352"/>
          </a:xfrm>
          <a:prstGeom prst="rect">
            <a:avLst/>
          </a:prstGeo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8" name="7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8462701">
            <a:off x="4765440" y="2291112"/>
            <a:ext cx="1000132" cy="1515352"/>
          </a:xfrm>
          <a:prstGeom prst="rect">
            <a:avLst/>
          </a:prstGeo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9" name="8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2533230">
            <a:off x="3451215" y="2282591"/>
            <a:ext cx="1000132" cy="1515352"/>
          </a:xfrm>
          <a:prstGeom prst="rect">
            <a:avLst/>
          </a:prstGeo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10" name="9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8054987">
            <a:off x="3501552" y="1076437"/>
            <a:ext cx="1000132" cy="1515352"/>
          </a:xfrm>
          <a:prstGeom prst="rect">
            <a:avLst/>
          </a:prstGeo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11" name="10 Rectángulo"/>
          <p:cNvSpPr/>
          <p:nvPr/>
        </p:nvSpPr>
        <p:spPr>
          <a:xfrm>
            <a:off x="-714412" y="-571522"/>
            <a:ext cx="10787138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chemeClr val="accent3">
                <a:lumMod val="5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332441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0"/>
            <a:ext cx="1500387" cy="123531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214679" y="0"/>
            <a:ext cx="1428760" cy="123531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857238"/>
            <a:ext cx="1500387" cy="123531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214679" y="857238"/>
            <a:ext cx="1428760" cy="123531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1571636"/>
            <a:ext cx="1500387" cy="123531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214679" y="1571636"/>
            <a:ext cx="1428760" cy="123531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2428874"/>
            <a:ext cx="1500387" cy="123531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214679" y="2428874"/>
            <a:ext cx="1428760" cy="123531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3050943"/>
            <a:ext cx="1500387" cy="123531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214679" y="3050943"/>
            <a:ext cx="1428760" cy="123531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3908181"/>
            <a:ext cx="1500387" cy="123531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214679" y="3908181"/>
            <a:ext cx="1428760" cy="123531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714412" y="-571522"/>
            <a:ext cx="10787138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A3D00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791049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1428774"/>
            <a:ext cx="1071538" cy="1071538"/>
          </a:xfrm>
          <a:prstGeom prst="rect">
            <a:avLst/>
          </a:prstGeom>
          <a:effectLst>
            <a:glow rad="63500">
              <a:srgbClr val="FFFF00">
                <a:alpha val="40000"/>
              </a:srgbClr>
            </a:glow>
          </a:effectLst>
        </p:spPr>
      </p:pic>
      <p:pic>
        <p:nvPicPr>
          <p:cNvPr id="4" name="3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0" y="2571750"/>
            <a:ext cx="1071538" cy="1071602"/>
          </a:xfrm>
          <a:prstGeom prst="rect">
            <a:avLst/>
          </a:prstGeom>
          <a:effectLst>
            <a:glow rad="63500">
              <a:srgbClr val="FFFF00">
                <a:alpha val="40000"/>
              </a:srgbClr>
            </a:glow>
          </a:effectLst>
        </p:spPr>
      </p:pic>
      <p:pic>
        <p:nvPicPr>
          <p:cNvPr id="5" name="4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142976" y="1428774"/>
            <a:ext cx="1071538" cy="1071538"/>
          </a:xfrm>
          <a:prstGeom prst="rect">
            <a:avLst/>
          </a:prstGeom>
          <a:effectLst>
            <a:glow rad="63500">
              <a:srgbClr val="FFFF00">
                <a:alpha val="40000"/>
              </a:srgbClr>
            </a:glow>
          </a:effectLst>
        </p:spPr>
      </p:pic>
      <p:pic>
        <p:nvPicPr>
          <p:cNvPr id="6" name="5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1142976" y="2571750"/>
            <a:ext cx="1071538" cy="1071602"/>
          </a:xfrm>
          <a:prstGeom prst="rect">
            <a:avLst/>
          </a:prstGeom>
          <a:effectLst>
            <a:glow rad="63500">
              <a:srgbClr val="FFFF00">
                <a:alpha val="40000"/>
              </a:srgbClr>
            </a:glow>
          </a:effectLst>
        </p:spPr>
      </p:pic>
      <p:pic>
        <p:nvPicPr>
          <p:cNvPr id="7" name="6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357422" y="1428774"/>
            <a:ext cx="1071538" cy="1071538"/>
          </a:xfrm>
          <a:prstGeom prst="rect">
            <a:avLst/>
          </a:prstGeom>
          <a:effectLst>
            <a:glow rad="63500">
              <a:srgbClr val="FFFF00">
                <a:alpha val="40000"/>
              </a:srgbClr>
            </a:glow>
          </a:effectLst>
        </p:spPr>
      </p:pic>
      <p:pic>
        <p:nvPicPr>
          <p:cNvPr id="8" name="7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2357422" y="2571750"/>
            <a:ext cx="1071538" cy="1071602"/>
          </a:xfrm>
          <a:prstGeom prst="rect">
            <a:avLst/>
          </a:prstGeom>
          <a:effectLst>
            <a:glow rad="63500">
              <a:srgbClr val="FFFF00">
                <a:alpha val="40000"/>
              </a:srgbClr>
            </a:glow>
          </a:effectLst>
        </p:spPr>
      </p:pic>
      <p:pic>
        <p:nvPicPr>
          <p:cNvPr id="9" name="8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1428774"/>
            <a:ext cx="1071538" cy="1071538"/>
          </a:xfrm>
          <a:prstGeom prst="rect">
            <a:avLst/>
          </a:prstGeom>
          <a:effectLst>
            <a:glow rad="63500">
              <a:srgbClr val="FFFF00">
                <a:alpha val="40000"/>
              </a:srgbClr>
            </a:glow>
          </a:effectLst>
        </p:spPr>
      </p:pic>
      <p:pic>
        <p:nvPicPr>
          <p:cNvPr id="10" name="9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3500430" y="2571750"/>
            <a:ext cx="1071538" cy="1071602"/>
          </a:xfrm>
          <a:prstGeom prst="rect">
            <a:avLst/>
          </a:prstGeom>
          <a:effectLst>
            <a:glow rad="63500">
              <a:srgbClr val="FFFF00">
                <a:alpha val="40000"/>
              </a:srgbClr>
            </a:glow>
          </a:effectLst>
        </p:spPr>
      </p:pic>
      <p:pic>
        <p:nvPicPr>
          <p:cNvPr id="11" name="10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714908" y="1357336"/>
            <a:ext cx="1071538" cy="1071538"/>
          </a:xfrm>
          <a:prstGeom prst="rect">
            <a:avLst/>
          </a:prstGeom>
          <a:effectLst>
            <a:glow rad="63500">
              <a:srgbClr val="FFFF00">
                <a:alpha val="40000"/>
              </a:srgbClr>
            </a:glow>
          </a:effectLst>
        </p:spPr>
      </p:pic>
      <p:pic>
        <p:nvPicPr>
          <p:cNvPr id="12" name="11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4714908" y="2500312"/>
            <a:ext cx="1071538" cy="1071602"/>
          </a:xfrm>
          <a:prstGeom prst="rect">
            <a:avLst/>
          </a:prstGeom>
          <a:effectLst>
            <a:glow rad="63500">
              <a:srgbClr val="FFFF00">
                <a:alpha val="40000"/>
              </a:srgbClr>
            </a:glow>
          </a:effectLst>
        </p:spPr>
      </p:pic>
      <p:pic>
        <p:nvPicPr>
          <p:cNvPr id="13" name="12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857884" y="1357336"/>
            <a:ext cx="1071538" cy="1071538"/>
          </a:xfrm>
          <a:prstGeom prst="rect">
            <a:avLst/>
          </a:prstGeom>
          <a:effectLst>
            <a:glow rad="63500">
              <a:srgbClr val="FFFF00">
                <a:alpha val="40000"/>
              </a:srgbClr>
            </a:glow>
          </a:effectLst>
        </p:spPr>
      </p:pic>
      <p:pic>
        <p:nvPicPr>
          <p:cNvPr id="14" name="13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5857884" y="2500312"/>
            <a:ext cx="1071538" cy="1071602"/>
          </a:xfrm>
          <a:prstGeom prst="rect">
            <a:avLst/>
          </a:prstGeom>
          <a:effectLst>
            <a:glow rad="63500">
              <a:srgbClr val="FFFF00">
                <a:alpha val="40000"/>
              </a:srgbClr>
            </a:glow>
          </a:effectLst>
        </p:spPr>
      </p:pic>
      <p:pic>
        <p:nvPicPr>
          <p:cNvPr id="15" name="14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929486" y="1357336"/>
            <a:ext cx="1071538" cy="1071538"/>
          </a:xfrm>
          <a:prstGeom prst="rect">
            <a:avLst/>
          </a:prstGeom>
          <a:effectLst>
            <a:glow rad="63500">
              <a:srgbClr val="FFFF00">
                <a:alpha val="40000"/>
              </a:srgbClr>
            </a:glow>
          </a:effectLst>
        </p:spPr>
      </p:pic>
      <p:pic>
        <p:nvPicPr>
          <p:cNvPr id="16" name="15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6929486" y="2500312"/>
            <a:ext cx="1071538" cy="1071602"/>
          </a:xfrm>
          <a:prstGeom prst="rect">
            <a:avLst/>
          </a:prstGeom>
          <a:effectLst>
            <a:glow rad="63500">
              <a:srgbClr val="FFFF00">
                <a:alpha val="40000"/>
              </a:srgbClr>
            </a:glow>
          </a:effectLst>
        </p:spPr>
      </p:pic>
      <p:pic>
        <p:nvPicPr>
          <p:cNvPr id="17" name="16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072462" y="1357336"/>
            <a:ext cx="1071538" cy="1071538"/>
          </a:xfrm>
          <a:prstGeom prst="rect">
            <a:avLst/>
          </a:prstGeom>
          <a:effectLst>
            <a:glow rad="63500">
              <a:srgbClr val="FFFF00">
                <a:alpha val="40000"/>
              </a:srgbClr>
            </a:glow>
          </a:effectLst>
        </p:spPr>
      </p:pic>
      <p:pic>
        <p:nvPicPr>
          <p:cNvPr id="18" name="17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8072462" y="2500312"/>
            <a:ext cx="1071538" cy="1071602"/>
          </a:xfrm>
          <a:prstGeom prst="rect">
            <a:avLst/>
          </a:prstGeom>
          <a:effectLst>
            <a:glow rad="63500">
              <a:srgbClr val="FFFF00">
                <a:alpha val="40000"/>
              </a:srgbClr>
            </a:glow>
          </a:effectLst>
        </p:spPr>
      </p:pic>
      <p:sp>
        <p:nvSpPr>
          <p:cNvPr id="19" name="18 Rectángulo"/>
          <p:cNvSpPr/>
          <p:nvPr/>
        </p:nvSpPr>
        <p:spPr>
          <a:xfrm>
            <a:off x="-714412" y="-571522"/>
            <a:ext cx="10787138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.jpg"/>
          <p:cNvPicPr>
            <a:picLocks noChangeAspect="1"/>
          </p:cNvPicPr>
          <p:nvPr/>
        </p:nvPicPr>
        <p:blipFill>
          <a:blip r:embed="rId2"/>
          <a:srcRect l="-326" t="5555" r="-25" b="5555"/>
          <a:stretch>
            <a:fillRect/>
          </a:stretch>
        </p:blipFill>
        <p:spPr>
          <a:xfrm>
            <a:off x="357158" y="428610"/>
            <a:ext cx="8429684" cy="4286280"/>
          </a:xfrm>
          <a:prstGeom prst="rect">
            <a:avLst/>
          </a:prstGeom>
          <a:ln>
            <a:solidFill>
              <a:srgbClr val="996633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6959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285984" y="1785932"/>
            <a:ext cx="41434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b="1" dirty="0" smtClean="0"/>
              <a:t>Cada día </a:t>
            </a:r>
            <a:r>
              <a:rPr lang="es-PE" sz="1600" dirty="0" smtClean="0"/>
              <a:t>que tienes agua para quitarte la sed, es una bendición.</a:t>
            </a:r>
            <a:br>
              <a:rPr lang="es-PE" sz="1600" dirty="0" smtClean="0"/>
            </a:br>
            <a:endParaRPr lang="es-PE" sz="1600" dirty="0" smtClean="0"/>
          </a:p>
          <a:p>
            <a:r>
              <a:rPr lang="es-PE" sz="1600" b="1" dirty="0" smtClean="0"/>
              <a:t>Cada día</a:t>
            </a:r>
            <a:r>
              <a:rPr lang="es-PE" sz="1600" dirty="0" smtClean="0"/>
              <a:t> que tienes quien se preocupe de ti, es una bendición Cada día que tienes amigos, es una bendición.</a:t>
            </a:r>
          </a:p>
          <a:p>
            <a:endParaRPr lang="es-PE" sz="1600" dirty="0"/>
          </a:p>
        </p:txBody>
      </p:sp>
      <p:sp>
        <p:nvSpPr>
          <p:cNvPr id="6" name="5 Rectángulo"/>
          <p:cNvSpPr/>
          <p:nvPr/>
        </p:nvSpPr>
        <p:spPr>
          <a:xfrm>
            <a:off x="-714412" y="-571522"/>
            <a:ext cx="10787138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D2403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11706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>
            <a:lum bright="-30000" contrast="40000"/>
          </a:blip>
          <a:stretch>
            <a:fillRect/>
          </a:stretch>
        </p:blipFill>
        <p:spPr>
          <a:xfrm>
            <a:off x="3500430" y="2928940"/>
            <a:ext cx="1839262" cy="1857388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lum bright="-30000" contrast="40000"/>
          </a:blip>
          <a:stretch>
            <a:fillRect/>
          </a:stretch>
        </p:blipFill>
        <p:spPr>
          <a:xfrm rot="10800000">
            <a:off x="3643306" y="142858"/>
            <a:ext cx="1839262" cy="1785950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lum bright="-30000" contrast="40000"/>
          </a:blip>
          <a:stretch>
            <a:fillRect/>
          </a:stretch>
        </p:blipFill>
        <p:spPr>
          <a:xfrm rot="16200000">
            <a:off x="5331162" y="1669712"/>
            <a:ext cx="1839262" cy="1785950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lum bright="-30000" contrast="40000"/>
          </a:blip>
          <a:stretch>
            <a:fillRect/>
          </a:stretch>
        </p:blipFill>
        <p:spPr>
          <a:xfrm rot="5400000">
            <a:off x="1902138" y="1598274"/>
            <a:ext cx="1839262" cy="1785950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tretch>
            <a:fillRect/>
          </a:stretch>
        </p:blipFill>
        <p:spPr>
          <a:xfrm rot="12878878">
            <a:off x="4988036" y="864529"/>
            <a:ext cx="1839262" cy="1785950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tretch>
            <a:fillRect/>
          </a:stretch>
        </p:blipFill>
        <p:spPr>
          <a:xfrm rot="18906778">
            <a:off x="4791234" y="2460376"/>
            <a:ext cx="1839262" cy="1785950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tretch>
            <a:fillRect/>
          </a:stretch>
        </p:blipFill>
        <p:spPr>
          <a:xfrm rot="2430892">
            <a:off x="2216980" y="2526454"/>
            <a:ext cx="1839262" cy="1785950"/>
          </a:xfrm>
          <a:prstGeom prst="rect">
            <a:avLst/>
          </a:prstGeom>
        </p:spPr>
      </p:pic>
      <p:pic>
        <p:nvPicPr>
          <p:cNvPr id="11" name="10 Imagen" descr="10764-rainbow-abstract-element-clipartJ.pn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tretch>
            <a:fillRect/>
          </a:stretch>
        </p:blipFill>
        <p:spPr>
          <a:xfrm rot="9554833">
            <a:off x="2399854" y="410779"/>
            <a:ext cx="1839262" cy="1785950"/>
          </a:xfrm>
          <a:prstGeom prst="rect">
            <a:avLst/>
          </a:prstGeom>
        </p:spPr>
      </p:pic>
      <p:pic>
        <p:nvPicPr>
          <p:cNvPr id="12" name="11 Imagen" descr="10764-rainbow-abstract-element-clipartJ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>
            <a:off x="3714744" y="1714493"/>
            <a:ext cx="1491658" cy="1411553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714412" y="-571522"/>
            <a:ext cx="10787138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336607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929058" y="0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5" name="4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8519949" y="4531881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6" name="5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572000" y="0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7" name="6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0" y="4531881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8" name="7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214560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9" name="8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728" y="2000246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0" name="9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000232" y="1714494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1" name="10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71736" y="1428742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2" name="11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071802" y="1000114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3" name="12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00430" y="500048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4" name="13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785786" y="2214560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5" name="14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19949" y="2285998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6" name="15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42" y="500048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7" name="16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5643570" y="1000114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8" name="17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43636" y="1500180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9" name="18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6715140" y="1928808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0" name="19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86644" y="2143122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1" name="20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7858148" y="2285998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2" name="21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6" y="4286262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3" name="22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1428728" y="3929072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4" name="23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71670" y="3571882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5" name="24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571736" y="3143254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6" name="25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43240" y="2786064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7" name="26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571868" y="2285998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8" name="27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00496" y="1714494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9" name="28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071934" y="1142990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0" name="29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71934" y="500048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1" name="30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571486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2" name="31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857752" y="1214428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3" name="32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3504" y="1785932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4" name="33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5357818" y="2357436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5" name="34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86446" y="2786064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6" name="35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6286512" y="3214692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7" name="36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58016" y="3571882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8" name="37 Imagen" descr="36346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7429520" y="3857634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9" name="38 Imagen" descr="36346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01024" y="4214824"/>
            <a:ext cx="624051" cy="611619"/>
          </a:xfrm>
          <a:prstGeom prst="donut">
            <a:avLst/>
          </a:prstGeom>
          <a:ln>
            <a:solidFill>
              <a:srgbClr val="FFFF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40" name="39 Rectángulo"/>
          <p:cNvSpPr/>
          <p:nvPr/>
        </p:nvSpPr>
        <p:spPr>
          <a:xfrm>
            <a:off x="-714412" y="-571522"/>
            <a:ext cx="10787138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24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33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34589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0"/>
            <a:ext cx="984006" cy="947926"/>
          </a:xfrm>
          <a:prstGeom prst="rect">
            <a:avLst/>
          </a:prstGeom>
          <a:effectLst>
            <a:glow rad="101600">
              <a:srgbClr val="7A3D00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4" name="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0"/>
            <a:ext cx="984006" cy="947926"/>
          </a:xfrm>
          <a:prstGeom prst="rect">
            <a:avLst/>
          </a:prstGeom>
          <a:effectLst>
            <a:glow rad="101600">
              <a:srgbClr val="7A3D00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5572132" y="0"/>
            <a:ext cx="984006" cy="947926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2571736" y="0"/>
            <a:ext cx="984006" cy="947926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928676"/>
            <a:ext cx="984006" cy="947926"/>
          </a:xfrm>
          <a:prstGeom prst="rect">
            <a:avLst/>
          </a:prstGeom>
          <a:effectLst>
            <a:glow rad="101600">
              <a:srgbClr val="7A3D00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928676"/>
            <a:ext cx="984006" cy="947926"/>
          </a:xfrm>
          <a:prstGeom prst="rect">
            <a:avLst/>
          </a:prstGeom>
          <a:effectLst>
            <a:glow rad="101600">
              <a:srgbClr val="7A3D00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5572132" y="928676"/>
            <a:ext cx="984006" cy="947926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2571736" y="928676"/>
            <a:ext cx="984006" cy="947926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1857388"/>
            <a:ext cx="984006" cy="947926"/>
          </a:xfrm>
          <a:prstGeom prst="rect">
            <a:avLst/>
          </a:prstGeom>
          <a:effectLst>
            <a:glow rad="101600">
              <a:srgbClr val="7A3D00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1857388"/>
            <a:ext cx="984006" cy="947926"/>
          </a:xfrm>
          <a:prstGeom prst="rect">
            <a:avLst/>
          </a:prstGeom>
          <a:effectLst>
            <a:glow rad="101600">
              <a:srgbClr val="7A3D00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5572132" y="1857388"/>
            <a:ext cx="984006" cy="947926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2571736" y="1857388"/>
            <a:ext cx="984006" cy="947926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2786064"/>
            <a:ext cx="984006" cy="947926"/>
          </a:xfrm>
          <a:prstGeom prst="rect">
            <a:avLst/>
          </a:prstGeom>
          <a:effectLst>
            <a:glow rad="101600">
              <a:srgbClr val="7A3D00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2786064"/>
            <a:ext cx="984006" cy="947926"/>
          </a:xfrm>
          <a:prstGeom prst="rect">
            <a:avLst/>
          </a:prstGeom>
          <a:effectLst>
            <a:glow rad="101600">
              <a:srgbClr val="7A3D00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5572132" y="2786064"/>
            <a:ext cx="984006" cy="947926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2571736" y="2786064"/>
            <a:ext cx="984006" cy="947926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3740861"/>
            <a:ext cx="984006" cy="947926"/>
          </a:xfrm>
          <a:prstGeom prst="rect">
            <a:avLst/>
          </a:prstGeom>
          <a:effectLst>
            <a:glow rad="101600">
              <a:srgbClr val="7A3D00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3740861"/>
            <a:ext cx="984006" cy="947926"/>
          </a:xfrm>
          <a:prstGeom prst="rect">
            <a:avLst/>
          </a:prstGeom>
          <a:effectLst>
            <a:glow rad="101600">
              <a:srgbClr val="7A3D00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5572132" y="3740861"/>
            <a:ext cx="984006" cy="947926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2571736" y="3740861"/>
            <a:ext cx="984006" cy="947926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4669537"/>
            <a:ext cx="984006" cy="947926"/>
          </a:xfrm>
          <a:prstGeom prst="rect">
            <a:avLst/>
          </a:prstGeom>
          <a:effectLst>
            <a:glow rad="101600">
              <a:srgbClr val="7A3D00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4669537"/>
            <a:ext cx="984006" cy="947926"/>
          </a:xfrm>
          <a:prstGeom prst="rect">
            <a:avLst/>
          </a:prstGeom>
          <a:effectLst>
            <a:glow rad="101600">
              <a:srgbClr val="7A3D00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5572132" y="4669537"/>
            <a:ext cx="984006" cy="947926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2571736" y="4669537"/>
            <a:ext cx="984006" cy="947926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sp>
        <p:nvSpPr>
          <p:cNvPr id="27" name="26 Rectángulo"/>
          <p:cNvSpPr/>
          <p:nvPr/>
        </p:nvSpPr>
        <p:spPr>
          <a:xfrm>
            <a:off x="-714412" y="-571522"/>
            <a:ext cx="10787138" cy="6929486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.jpg"/>
          <p:cNvPicPr>
            <a:picLocks noChangeAspect="1"/>
          </p:cNvPicPr>
          <p:nvPr/>
        </p:nvPicPr>
        <p:blipFill>
          <a:blip r:embed="rId2"/>
          <a:srcRect l="-326" t="5555" r="-25" b="5555"/>
          <a:stretch>
            <a:fillRect/>
          </a:stretch>
        </p:blipFill>
        <p:spPr>
          <a:xfrm>
            <a:off x="357158" y="428610"/>
            <a:ext cx="8429684" cy="4286280"/>
          </a:xfrm>
          <a:prstGeom prst="rect">
            <a:avLst/>
          </a:prstGeom>
          <a:ln>
            <a:solidFill>
              <a:srgbClr val="996633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6959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571737" y="1785932"/>
            <a:ext cx="3857652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/>
              <a:t>Unos tienen más bendiciones que otros</a:t>
            </a:r>
            <a:r>
              <a:rPr lang="es-PE" sz="1600" dirty="0" smtClean="0"/>
              <a:t>, </a:t>
            </a:r>
          </a:p>
          <a:p>
            <a:pPr algn="ctr"/>
            <a:r>
              <a:rPr lang="es-PE" sz="1600" dirty="0" smtClean="0"/>
              <a:t>los más afortunados debemos recordar a los menos afortunados, porque nunca sabemos cuando podríamos ser nosotros los menos afortunados.</a:t>
            </a:r>
          </a:p>
          <a:p>
            <a:pPr algn="ctr"/>
            <a:endParaRPr lang="es-PE" sz="1600" dirty="0"/>
          </a:p>
        </p:txBody>
      </p:sp>
      <p:sp>
        <p:nvSpPr>
          <p:cNvPr id="6" name="5 Rectángulo"/>
          <p:cNvSpPr/>
          <p:nvPr/>
        </p:nvSpPr>
        <p:spPr>
          <a:xfrm>
            <a:off x="-714412" y="-571522"/>
            <a:ext cx="10787138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980461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-142908" y="142874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4" name="3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-142908" y="250031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5" name="4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28596" y="142874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6" name="5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428596" y="250031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7" name="6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071538" y="142874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8" name="7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1071538" y="250031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9" name="8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643042" y="142874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0" name="9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1643042" y="250031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1" name="10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285984" y="142874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2" name="11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2285984" y="250031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3" name="12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857488" y="142874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4" name="13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2857488" y="250031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5" name="14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500430" y="142874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6" name="15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3500430" y="250031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7" name="16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071934" y="142874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8" name="17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4071934" y="250031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9" name="18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714876" y="142874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0" name="19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4714876" y="250031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1" name="20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286380" y="142874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2" name="21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5286380" y="250031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3" name="22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929322" y="142874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4" name="23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5929322" y="250031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5" name="24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00826" y="142874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6" name="25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6500826" y="250031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7" name="26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072330" y="142874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8" name="27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7072330" y="250031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9" name="28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643834" y="142874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0" name="29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7643834" y="250031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1" name="30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8286776" y="142874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2" name="31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8286776" y="250031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3" name="32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858280" y="142874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4" name="33 Imagen" descr="280px-Decagonal_trapezohedron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8858280" y="2500312"/>
            <a:ext cx="857256" cy="1198959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35" name="34 Rectángulo"/>
          <p:cNvSpPr/>
          <p:nvPr/>
        </p:nvSpPr>
        <p:spPr>
          <a:xfrm>
            <a:off x="-714412" y="-571522"/>
            <a:ext cx="10787138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0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40000"/>
                <a:lumOff val="6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12077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14346" y="-214332"/>
            <a:ext cx="1000100" cy="1000100"/>
          </a:xfrm>
          <a:prstGeom prst="rect">
            <a:avLst/>
          </a:prstGeom>
        </p:spPr>
      </p:pic>
      <p:pic>
        <p:nvPicPr>
          <p:cNvPr id="4" name="3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571486"/>
            <a:ext cx="1000100" cy="1000100"/>
          </a:xfrm>
          <a:prstGeom prst="rect">
            <a:avLst/>
          </a:prstGeom>
        </p:spPr>
      </p:pic>
      <p:pic>
        <p:nvPicPr>
          <p:cNvPr id="5" name="4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14414" y="1357304"/>
            <a:ext cx="1000100" cy="1000100"/>
          </a:xfrm>
          <a:prstGeom prst="rect">
            <a:avLst/>
          </a:prstGeom>
        </p:spPr>
      </p:pic>
      <p:pic>
        <p:nvPicPr>
          <p:cNvPr id="6" name="5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32" y="2143122"/>
            <a:ext cx="1000100" cy="1000100"/>
          </a:xfrm>
          <a:prstGeom prst="rect">
            <a:avLst/>
          </a:prstGeom>
        </p:spPr>
      </p:pic>
      <p:pic>
        <p:nvPicPr>
          <p:cNvPr id="7" name="6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86050" y="2786064"/>
            <a:ext cx="1000100" cy="1000100"/>
          </a:xfrm>
          <a:prstGeom prst="rect">
            <a:avLst/>
          </a:prstGeom>
        </p:spPr>
      </p:pic>
      <p:pic>
        <p:nvPicPr>
          <p:cNvPr id="8" name="7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14744" y="3286130"/>
            <a:ext cx="1000100" cy="1000100"/>
          </a:xfrm>
          <a:prstGeom prst="rect">
            <a:avLst/>
          </a:prstGeom>
          <a:effectLst/>
        </p:spPr>
      </p:pic>
      <p:pic>
        <p:nvPicPr>
          <p:cNvPr id="9" name="8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3643320"/>
            <a:ext cx="1000100" cy="1000100"/>
          </a:xfrm>
          <a:prstGeom prst="rect">
            <a:avLst/>
          </a:prstGeom>
        </p:spPr>
      </p:pic>
      <p:pic>
        <p:nvPicPr>
          <p:cNvPr id="10" name="9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72132" y="3857634"/>
            <a:ext cx="1000100" cy="1000100"/>
          </a:xfrm>
          <a:prstGeom prst="rect">
            <a:avLst/>
          </a:prstGeom>
        </p:spPr>
      </p:pic>
      <p:pic>
        <p:nvPicPr>
          <p:cNvPr id="11" name="10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43702" y="4000510"/>
            <a:ext cx="1000100" cy="1000100"/>
          </a:xfrm>
          <a:prstGeom prst="rect">
            <a:avLst/>
          </a:prstGeom>
        </p:spPr>
      </p:pic>
      <p:pic>
        <p:nvPicPr>
          <p:cNvPr id="12" name="11 Imagen" descr="9361c94da675c26d58b79f180a766936-icono-de-cabeza-de-girasol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29586" y="4143400"/>
            <a:ext cx="1000100" cy="100010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714412" y="-571522"/>
            <a:ext cx="10787138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2000">
              <a:srgbClr val="FF9933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164989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0"/>
            <a:ext cx="1643074" cy="1240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3000364" y="0"/>
            <a:ext cx="1714512" cy="1240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500562" y="857238"/>
            <a:ext cx="1643074" cy="1240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flipH="1">
            <a:off x="3000364" y="857238"/>
            <a:ext cx="1714512" cy="1240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1571636"/>
            <a:ext cx="1643074" cy="1240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3000364" y="1571636"/>
            <a:ext cx="1714512" cy="1240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500562" y="2428874"/>
            <a:ext cx="1643074" cy="1240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flipH="1">
            <a:off x="3000364" y="2428874"/>
            <a:ext cx="1714512" cy="1240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3214710"/>
            <a:ext cx="1643074" cy="1240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3000364" y="3214710"/>
            <a:ext cx="1714512" cy="1240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500562" y="4071948"/>
            <a:ext cx="1643074" cy="1240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flipH="1">
            <a:off x="3000364" y="4071948"/>
            <a:ext cx="1714512" cy="12405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714412" y="-571522"/>
            <a:ext cx="10787138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.jpg"/>
          <p:cNvPicPr>
            <a:picLocks noChangeAspect="1"/>
          </p:cNvPicPr>
          <p:nvPr/>
        </p:nvPicPr>
        <p:blipFill>
          <a:blip r:embed="rId2"/>
          <a:srcRect l="-326" t="5555" r="-25" b="5555"/>
          <a:stretch>
            <a:fillRect/>
          </a:stretch>
        </p:blipFill>
        <p:spPr>
          <a:xfrm>
            <a:off x="357158" y="428610"/>
            <a:ext cx="8429684" cy="4286280"/>
          </a:xfrm>
          <a:prstGeom prst="rect">
            <a:avLst/>
          </a:prstGeom>
          <a:ln>
            <a:solidFill>
              <a:srgbClr val="996633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6959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214547" y="1643056"/>
            <a:ext cx="464347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b="1" dirty="0" smtClean="0"/>
              <a:t>Unos tienen más bendiciones que otros</a:t>
            </a:r>
            <a:r>
              <a:rPr lang="es-PE" sz="1600" dirty="0" smtClean="0"/>
              <a:t>, los más afortunados debemos recordar a los menos afortunados, porque nunca sabemos cuando podríamos ser nosotros los menos afortunados</a:t>
            </a:r>
            <a:r>
              <a:rPr lang="es-PE" sz="1600" dirty="0" smtClean="0">
                <a:hlinkClick r:id="rId4"/>
              </a:rPr>
              <a:t>.</a:t>
            </a:r>
            <a:endParaRPr lang="es-PE" sz="1600" dirty="0" smtClean="0"/>
          </a:p>
          <a:p>
            <a:endParaRPr lang="es-PE" sz="1600" b="1" dirty="0" smtClean="0"/>
          </a:p>
          <a:p>
            <a:r>
              <a:rPr lang="es-PE" sz="1600" b="1" dirty="0" smtClean="0"/>
              <a:t>Comparte un poco de tanto que tienes</a:t>
            </a:r>
            <a:r>
              <a:rPr lang="es-PE" sz="1600" dirty="0" smtClean="0"/>
              <a:t> y serás más rico porque habrás aprendido a valorar más que eres afortunado.</a:t>
            </a:r>
          </a:p>
          <a:p>
            <a:endParaRPr lang="es-PE" sz="1600" dirty="0"/>
          </a:p>
        </p:txBody>
      </p:sp>
      <p:sp>
        <p:nvSpPr>
          <p:cNvPr id="6" name="5 Rectángulo"/>
          <p:cNvSpPr/>
          <p:nvPr/>
        </p:nvSpPr>
        <p:spPr>
          <a:xfrm>
            <a:off x="-714412" y="-571522"/>
            <a:ext cx="10787138" cy="6286544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2000">
              <a:srgbClr val="FFFF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503753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1000100" cy="888978"/>
          </a:xfrm>
          <a:prstGeom prst="rect">
            <a:avLst/>
          </a:prstGeom>
          <a:effectLst/>
        </p:spPr>
      </p:pic>
      <p:pic>
        <p:nvPicPr>
          <p:cNvPr id="5" name="4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3900" y="0"/>
            <a:ext cx="1000100" cy="888978"/>
          </a:xfrm>
          <a:prstGeom prst="rect">
            <a:avLst/>
          </a:prstGeom>
          <a:effectLst/>
        </p:spPr>
      </p:pic>
      <p:pic>
        <p:nvPicPr>
          <p:cNvPr id="6" name="5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254522"/>
            <a:ext cx="1000100" cy="888978"/>
          </a:xfrm>
          <a:prstGeom prst="rect">
            <a:avLst/>
          </a:prstGeom>
          <a:effectLst/>
        </p:spPr>
      </p:pic>
      <p:pic>
        <p:nvPicPr>
          <p:cNvPr id="7" name="6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3900" y="4254522"/>
            <a:ext cx="1000100" cy="888978"/>
          </a:xfrm>
          <a:prstGeom prst="rect">
            <a:avLst/>
          </a:prstGeom>
          <a:effectLst/>
        </p:spPr>
      </p:pic>
      <p:pic>
        <p:nvPicPr>
          <p:cNvPr id="8" name="7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8992" y="1714494"/>
            <a:ext cx="1000100" cy="857256"/>
          </a:xfrm>
          <a:prstGeom prst="rect">
            <a:avLst/>
          </a:prstGeom>
          <a:effectLst/>
        </p:spPr>
      </p:pic>
      <p:pic>
        <p:nvPicPr>
          <p:cNvPr id="9" name="8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0" y="2571750"/>
            <a:ext cx="1000100" cy="888978"/>
          </a:xfrm>
          <a:prstGeom prst="rect">
            <a:avLst/>
          </a:prstGeom>
          <a:effectLst/>
        </p:spPr>
      </p:pic>
      <p:pic>
        <p:nvPicPr>
          <p:cNvPr id="10" name="9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48" y="1714494"/>
            <a:ext cx="1000100" cy="857256"/>
          </a:xfrm>
          <a:prstGeom prst="rect">
            <a:avLst/>
          </a:prstGeom>
          <a:effectLst/>
        </p:spPr>
      </p:pic>
      <p:pic>
        <p:nvPicPr>
          <p:cNvPr id="11" name="10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7686" y="2500312"/>
            <a:ext cx="1000100" cy="888978"/>
          </a:xfrm>
          <a:prstGeom prst="rect">
            <a:avLst/>
          </a:prstGeom>
          <a:effectLst/>
        </p:spPr>
      </p:pic>
      <p:pic>
        <p:nvPicPr>
          <p:cNvPr id="12" name="11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4" y="1643056"/>
            <a:ext cx="1000100" cy="857256"/>
          </a:xfrm>
          <a:prstGeom prst="rect">
            <a:avLst/>
          </a:prstGeom>
          <a:effectLst/>
        </p:spPr>
      </p:pic>
      <p:pic>
        <p:nvPicPr>
          <p:cNvPr id="13" name="12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1571618"/>
            <a:ext cx="1000100" cy="888978"/>
          </a:xfrm>
          <a:prstGeom prst="rect">
            <a:avLst/>
          </a:prstGeom>
          <a:effectLst/>
        </p:spPr>
      </p:pic>
      <p:pic>
        <p:nvPicPr>
          <p:cNvPr id="14" name="13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16" y="1357304"/>
            <a:ext cx="1000100" cy="857256"/>
          </a:xfrm>
          <a:prstGeom prst="rect">
            <a:avLst/>
          </a:prstGeom>
          <a:effectLst/>
        </p:spPr>
      </p:pic>
      <p:pic>
        <p:nvPicPr>
          <p:cNvPr id="15" name="14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785800"/>
            <a:ext cx="1000100" cy="888978"/>
          </a:xfrm>
          <a:prstGeom prst="rect">
            <a:avLst/>
          </a:prstGeom>
          <a:effectLst/>
        </p:spPr>
      </p:pic>
      <p:pic>
        <p:nvPicPr>
          <p:cNvPr id="16" name="15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6380" y="2500312"/>
            <a:ext cx="1000100" cy="888978"/>
          </a:xfrm>
          <a:prstGeom prst="rect">
            <a:avLst/>
          </a:prstGeom>
          <a:effectLst/>
        </p:spPr>
      </p:pic>
      <p:pic>
        <p:nvPicPr>
          <p:cNvPr id="17" name="16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3636" y="2786064"/>
            <a:ext cx="1000100" cy="888978"/>
          </a:xfrm>
          <a:prstGeom prst="rect">
            <a:avLst/>
          </a:prstGeom>
          <a:effectLst/>
        </p:spPr>
      </p:pic>
      <p:pic>
        <p:nvPicPr>
          <p:cNvPr id="18" name="17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0892" y="3071816"/>
            <a:ext cx="1000100" cy="888978"/>
          </a:xfrm>
          <a:prstGeom prst="rect">
            <a:avLst/>
          </a:prstGeom>
          <a:effectLst/>
        </p:spPr>
      </p:pic>
      <p:pic>
        <p:nvPicPr>
          <p:cNvPr id="19" name="18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72" y="3500444"/>
            <a:ext cx="1000100" cy="888978"/>
          </a:xfrm>
          <a:prstGeom prst="rect">
            <a:avLst/>
          </a:prstGeom>
          <a:effectLst/>
        </p:spPr>
      </p:pic>
      <p:pic>
        <p:nvPicPr>
          <p:cNvPr id="20" name="19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642924"/>
            <a:ext cx="1000100" cy="919151"/>
          </a:xfrm>
          <a:prstGeom prst="rect">
            <a:avLst/>
          </a:prstGeom>
          <a:effectLst/>
        </p:spPr>
      </p:pic>
      <p:pic>
        <p:nvPicPr>
          <p:cNvPr id="21" name="20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1285866"/>
            <a:ext cx="1000100" cy="888978"/>
          </a:xfrm>
          <a:prstGeom prst="rect">
            <a:avLst/>
          </a:prstGeom>
          <a:effectLst/>
        </p:spPr>
      </p:pic>
      <p:pic>
        <p:nvPicPr>
          <p:cNvPr id="22" name="21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56" y="1643056"/>
            <a:ext cx="1000100" cy="888978"/>
          </a:xfrm>
          <a:prstGeom prst="rect">
            <a:avLst/>
          </a:prstGeom>
          <a:effectLst/>
        </p:spPr>
      </p:pic>
      <p:pic>
        <p:nvPicPr>
          <p:cNvPr id="23" name="22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174" y="1785932"/>
            <a:ext cx="1000100" cy="888978"/>
          </a:xfrm>
          <a:prstGeom prst="rect">
            <a:avLst/>
          </a:prstGeom>
          <a:effectLst/>
        </p:spPr>
      </p:pic>
      <p:pic>
        <p:nvPicPr>
          <p:cNvPr id="24" name="23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3635354"/>
            <a:ext cx="928694" cy="825506"/>
          </a:xfrm>
          <a:prstGeom prst="rect">
            <a:avLst/>
          </a:prstGeom>
          <a:effectLst/>
        </p:spPr>
      </p:pic>
      <p:pic>
        <p:nvPicPr>
          <p:cNvPr id="25" name="24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3143254"/>
            <a:ext cx="928694" cy="825506"/>
          </a:xfrm>
          <a:prstGeom prst="rect">
            <a:avLst/>
          </a:prstGeom>
          <a:effectLst/>
        </p:spPr>
      </p:pic>
      <p:pic>
        <p:nvPicPr>
          <p:cNvPr id="26" name="25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56" y="2778098"/>
            <a:ext cx="928694" cy="825506"/>
          </a:xfrm>
          <a:prstGeom prst="rect">
            <a:avLst/>
          </a:prstGeom>
          <a:effectLst/>
        </p:spPr>
      </p:pic>
      <p:pic>
        <p:nvPicPr>
          <p:cNvPr id="27" name="26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174" y="2643188"/>
            <a:ext cx="1000100" cy="888978"/>
          </a:xfrm>
          <a:prstGeom prst="rect">
            <a:avLst/>
          </a:prstGeom>
          <a:effectLst/>
        </p:spPr>
      </p:pic>
      <p:sp>
        <p:nvSpPr>
          <p:cNvPr id="28" name="27 Rectángulo"/>
          <p:cNvSpPr/>
          <p:nvPr/>
        </p:nvSpPr>
        <p:spPr>
          <a:xfrm>
            <a:off x="-714412" y="-571522"/>
            <a:ext cx="10787138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964522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143372" y="2500312"/>
            <a:ext cx="1000132" cy="1515352"/>
          </a:xfrm>
          <a:prstGeom prst="rect">
            <a:avLst/>
          </a:prstGeo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4" name="3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4143372" y="857238"/>
            <a:ext cx="1000132" cy="1515352"/>
          </a:xfrm>
          <a:prstGeom prst="rect">
            <a:avLst/>
          </a:prstGeo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5" name="4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4972486" y="1742636"/>
            <a:ext cx="1000132" cy="1515352"/>
          </a:xfrm>
          <a:prstGeom prst="rect">
            <a:avLst/>
          </a:prstGeo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6" name="5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3186536" y="1671198"/>
            <a:ext cx="1000132" cy="1515352"/>
          </a:xfrm>
          <a:prstGeom prst="rect">
            <a:avLst/>
          </a:prstGeo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7" name="6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3070834">
            <a:off x="4689654" y="1150233"/>
            <a:ext cx="1000132" cy="1515352"/>
          </a:xfrm>
          <a:prstGeom prst="rect">
            <a:avLst/>
          </a:prstGeo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8" name="7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8462701">
            <a:off x="4765440" y="2291112"/>
            <a:ext cx="1000132" cy="1515352"/>
          </a:xfrm>
          <a:prstGeom prst="rect">
            <a:avLst/>
          </a:prstGeo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9" name="8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2533230">
            <a:off x="3451215" y="2282591"/>
            <a:ext cx="1000132" cy="1515352"/>
          </a:xfrm>
          <a:prstGeom prst="rect">
            <a:avLst/>
          </a:prstGeo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10" name="9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8054987">
            <a:off x="3501552" y="1076437"/>
            <a:ext cx="1000132" cy="1515352"/>
          </a:xfrm>
          <a:prstGeom prst="rect">
            <a:avLst/>
          </a:prstGeo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11" name="10 Rectángulo"/>
          <p:cNvSpPr/>
          <p:nvPr/>
        </p:nvSpPr>
        <p:spPr>
          <a:xfrm>
            <a:off x="-714412" y="-571522"/>
            <a:ext cx="10787138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FF9933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58415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0"/>
            <a:ext cx="1500387" cy="123531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214679" y="0"/>
            <a:ext cx="1428760" cy="123531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857238"/>
            <a:ext cx="1500387" cy="123531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214679" y="857238"/>
            <a:ext cx="1428760" cy="123531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1571636"/>
            <a:ext cx="1500387" cy="123531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214679" y="1571636"/>
            <a:ext cx="1428760" cy="123531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2428874"/>
            <a:ext cx="1500387" cy="123531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214679" y="2428874"/>
            <a:ext cx="1428760" cy="123531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3050943"/>
            <a:ext cx="1500387" cy="123531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214679" y="3050943"/>
            <a:ext cx="1428760" cy="123531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3908181"/>
            <a:ext cx="1500387" cy="123531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ADORNOS DORADOS (4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214679" y="3908181"/>
            <a:ext cx="1428760" cy="123531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714412" y="-571522"/>
            <a:ext cx="10787138" cy="671517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.jpg"/>
          <p:cNvPicPr>
            <a:picLocks noChangeAspect="1"/>
          </p:cNvPicPr>
          <p:nvPr/>
        </p:nvPicPr>
        <p:blipFill>
          <a:blip r:embed="rId2"/>
          <a:srcRect l="-326" t="5555" r="-25" b="5555"/>
          <a:stretch>
            <a:fillRect/>
          </a:stretch>
        </p:blipFill>
        <p:spPr>
          <a:xfrm>
            <a:off x="357158" y="428610"/>
            <a:ext cx="8429684" cy="4286280"/>
          </a:xfrm>
          <a:prstGeom prst="rect">
            <a:avLst/>
          </a:prstGeom>
          <a:ln>
            <a:solidFill>
              <a:srgbClr val="996633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6959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214546" y="1428742"/>
            <a:ext cx="435771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b="1" dirty="0" smtClean="0"/>
              <a:t>Por eso te invito a llenar tu corazón de agradecimiento </a:t>
            </a:r>
            <a:r>
              <a:rPr lang="es-PE" sz="1600" dirty="0" smtClean="0"/>
              <a:t>a Dios por todo lo que nos ha dado porque las bendiciones las da a quien hace mérito en su corazón .</a:t>
            </a:r>
          </a:p>
          <a:p>
            <a:endParaRPr lang="es-PE" sz="1600" b="1" dirty="0" smtClean="0"/>
          </a:p>
          <a:p>
            <a:r>
              <a:rPr lang="es-PE" sz="1600" b="1" dirty="0" smtClean="0"/>
              <a:t>Nosotros podemos hacer</a:t>
            </a:r>
            <a:r>
              <a:rPr lang="es-PE" sz="1600" dirty="0" smtClean="0"/>
              <a:t> que estas y mas bendiciones sean parte de nuestra vida para hacernos acreedores de una vida digna de ser vivida</a:t>
            </a:r>
          </a:p>
          <a:p>
            <a:endParaRPr lang="es-PE" sz="1600" dirty="0"/>
          </a:p>
        </p:txBody>
      </p:sp>
      <p:sp>
        <p:nvSpPr>
          <p:cNvPr id="6" name="5 Rectángulo"/>
          <p:cNvSpPr/>
          <p:nvPr/>
        </p:nvSpPr>
        <p:spPr>
          <a:xfrm>
            <a:off x="-714412" y="-571522"/>
            <a:ext cx="10787138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A3D00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56769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1428774"/>
            <a:ext cx="1071538" cy="1071538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4" name="3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0" y="2571750"/>
            <a:ext cx="1071538" cy="1071602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5" name="4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142976" y="1428774"/>
            <a:ext cx="1071538" cy="1071538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6" name="5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1142976" y="2571750"/>
            <a:ext cx="1071538" cy="1071602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7" name="6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357422" y="1428774"/>
            <a:ext cx="1071538" cy="1071538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8" name="7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2357422" y="2571750"/>
            <a:ext cx="1071538" cy="1071602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9" name="8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1428774"/>
            <a:ext cx="1071538" cy="1071538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0" name="9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3500430" y="2571750"/>
            <a:ext cx="1071538" cy="1071602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1" name="10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714908" y="1357336"/>
            <a:ext cx="1071538" cy="1071538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2" name="11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4714908" y="2500312"/>
            <a:ext cx="1071538" cy="1071602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3" name="12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857884" y="1357336"/>
            <a:ext cx="1071538" cy="1071538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4" name="13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5857884" y="2500312"/>
            <a:ext cx="1071538" cy="1071602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5" name="14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929486" y="1357336"/>
            <a:ext cx="1071538" cy="1071538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6" name="15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6929486" y="2500312"/>
            <a:ext cx="1071538" cy="1071602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7" name="16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072462" y="1357336"/>
            <a:ext cx="1071538" cy="1071538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8" name="17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8072462" y="2500312"/>
            <a:ext cx="1071538" cy="1071602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9" name="18 Imagen" descr="cooltext342438026122754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481503">
            <a:off x="6069353" y="3668325"/>
            <a:ext cx="1646937" cy="588192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-714412" y="-571522"/>
            <a:ext cx="10787138" cy="6286544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8000"/>
                            </p:stCondLst>
                            <p:childTnLst>
                              <p:par>
                                <p:cTn id="21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7">
      <a:majorFont>
        <a:latin typeface="Agency FB"/>
        <a:ea typeface=""/>
        <a:cs typeface=""/>
      </a:majorFont>
      <a:minorFont>
        <a:latin typeface="Agency FB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120</Words>
  <Application>Microsoft Office PowerPoint</Application>
  <PresentationFormat>Presentación en pantalla (16:9)</PresentationFormat>
  <Paragraphs>26</Paragraphs>
  <Slides>41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324</cp:revision>
  <dcterms:created xsi:type="dcterms:W3CDTF">2019-11-21T17:26:11Z</dcterms:created>
  <dcterms:modified xsi:type="dcterms:W3CDTF">2019-11-25T19:27:39Z</dcterms:modified>
</cp:coreProperties>
</file>