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2"/>
  </p:notesMasterIdLst>
  <p:sldIdLst>
    <p:sldId id="450" r:id="rId4"/>
    <p:sldId id="452" r:id="rId5"/>
    <p:sldId id="453" r:id="rId6"/>
    <p:sldId id="454" r:id="rId7"/>
    <p:sldId id="455" r:id="rId8"/>
    <p:sldId id="456" r:id="rId9"/>
    <p:sldId id="457" r:id="rId10"/>
    <p:sldId id="458" r:id="rId11"/>
    <p:sldId id="459" r:id="rId12"/>
    <p:sldId id="460" r:id="rId13"/>
    <p:sldId id="461" r:id="rId14"/>
    <p:sldId id="462" r:id="rId15"/>
    <p:sldId id="463" r:id="rId16"/>
    <p:sldId id="464" r:id="rId17"/>
    <p:sldId id="465" r:id="rId18"/>
    <p:sldId id="466" r:id="rId19"/>
    <p:sldId id="467" r:id="rId20"/>
    <p:sldId id="468" r:id="rId21"/>
  </p:sldIdLst>
  <p:sldSz cx="9432925" cy="612140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9770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9541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49312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99083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488540" algn="l" defTabSz="995416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986248" algn="l" defTabSz="995416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483955" algn="l" defTabSz="995416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981663" algn="l" defTabSz="995416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50000" saltData="8iYJDcmdqmHjQrUHtAu8Rg" hashData="5wIfja/Fy/SFbKDPdtSaEmqr56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AC090"/>
    <a:srgbClr val="FF0066"/>
    <a:srgbClr val="663300"/>
    <a:srgbClr val="974807"/>
    <a:srgbClr val="4E32F6"/>
    <a:srgbClr val="0000FF"/>
    <a:srgbClr val="EB67EB"/>
    <a:srgbClr val="33CC33"/>
    <a:srgbClr val="CC7C4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2089" autoAdjust="0"/>
    <p:restoredTop sz="98494" autoAdjust="0"/>
  </p:normalViewPr>
  <p:slideViewPr>
    <p:cSldViewPr>
      <p:cViewPr>
        <p:scale>
          <a:sx n="50" d="100"/>
          <a:sy n="50" d="100"/>
        </p:scale>
        <p:origin x="-1908" y="-936"/>
      </p:cViewPr>
      <p:guideLst>
        <p:guide orient="horz" pos="1928"/>
        <p:guide pos="297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2872AD3C-8384-411B-BEF7-071CEB86D381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87400" y="685800"/>
            <a:ext cx="5283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0E36423-1B14-48BC-8147-DBBFC54BBC2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770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95416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93124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90832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88540" algn="l" defTabSz="99541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86248" algn="l" defTabSz="99541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83955" algn="l" defTabSz="99541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81663" algn="l" defTabSz="99541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787400" y="685800"/>
            <a:ext cx="52832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07470" y="1901602"/>
            <a:ext cx="8017986" cy="131213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14939" y="3468793"/>
            <a:ext cx="6603048" cy="156435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1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0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8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62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3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1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6C3A9B2-1F73-4EA9-AA62-F522BA056A03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032792-D29F-4780-9613-CEB147B9D0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CCF3E-9352-401D-A5CF-76C89275AEB8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752204-8368-4261-8797-21F5623C09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5136" y="3933567"/>
            <a:ext cx="8017986" cy="1215778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5136" y="2594511"/>
            <a:ext cx="8017986" cy="1339056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70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1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083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85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62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395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16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101F63-B687-4E82-8D4A-8685A8603925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5EBB7E-707D-4BB8-B88E-2851A42E770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1646" y="1428328"/>
            <a:ext cx="4166209" cy="403984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95070" y="1428328"/>
            <a:ext cx="4166209" cy="403984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184B1C2-E8C6-42B4-B36A-872F24A96A16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CAC05B-AEC6-4B65-B30D-B692132FAE5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1646" y="1370231"/>
            <a:ext cx="4167847" cy="57104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708" indent="0">
              <a:buNone/>
              <a:defRPr sz="2200" b="1"/>
            </a:lvl2pPr>
            <a:lvl3pPr marL="995416" indent="0">
              <a:buNone/>
              <a:defRPr sz="2000" b="1"/>
            </a:lvl3pPr>
            <a:lvl4pPr marL="1493124" indent="0">
              <a:buNone/>
              <a:defRPr sz="1700" b="1"/>
            </a:lvl4pPr>
            <a:lvl5pPr marL="1990832" indent="0">
              <a:buNone/>
              <a:defRPr sz="1700" b="1"/>
            </a:lvl5pPr>
            <a:lvl6pPr marL="2488540" indent="0">
              <a:buNone/>
              <a:defRPr sz="1700" b="1"/>
            </a:lvl6pPr>
            <a:lvl7pPr marL="2986248" indent="0">
              <a:buNone/>
              <a:defRPr sz="1700" b="1"/>
            </a:lvl7pPr>
            <a:lvl8pPr marL="3483955" indent="0">
              <a:buNone/>
              <a:defRPr sz="1700" b="1"/>
            </a:lvl8pPr>
            <a:lvl9pPr marL="3981663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1646" y="1941277"/>
            <a:ext cx="4167847" cy="352689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91796" y="1370231"/>
            <a:ext cx="4169484" cy="571047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708" indent="0">
              <a:buNone/>
              <a:defRPr sz="2200" b="1"/>
            </a:lvl2pPr>
            <a:lvl3pPr marL="995416" indent="0">
              <a:buNone/>
              <a:defRPr sz="2000" b="1"/>
            </a:lvl3pPr>
            <a:lvl4pPr marL="1493124" indent="0">
              <a:buNone/>
              <a:defRPr sz="1700" b="1"/>
            </a:lvl4pPr>
            <a:lvl5pPr marL="1990832" indent="0">
              <a:buNone/>
              <a:defRPr sz="1700" b="1"/>
            </a:lvl5pPr>
            <a:lvl6pPr marL="2488540" indent="0">
              <a:buNone/>
              <a:defRPr sz="1700" b="1"/>
            </a:lvl6pPr>
            <a:lvl7pPr marL="2986248" indent="0">
              <a:buNone/>
              <a:defRPr sz="1700" b="1"/>
            </a:lvl7pPr>
            <a:lvl8pPr marL="3483955" indent="0">
              <a:buNone/>
              <a:defRPr sz="1700" b="1"/>
            </a:lvl8pPr>
            <a:lvl9pPr marL="3981663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91796" y="1941277"/>
            <a:ext cx="4169484" cy="352689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36268E-EF7C-459D-9641-4054B3B327EE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FD504-103A-4E49-81AA-55EDB6C1AD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36561E-0D92-4A2F-AA07-CE9991915888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9BA776-0655-4C47-B87D-5C77F800876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B06D8E-132F-4474-927A-5628E0C0F048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D85A6C-B21C-49CE-8421-5FF75CE0E0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1648" y="243722"/>
            <a:ext cx="3103367" cy="103723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88012" y="243723"/>
            <a:ext cx="5273267" cy="5224446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1648" y="1280961"/>
            <a:ext cx="3103367" cy="4187208"/>
          </a:xfrm>
        </p:spPr>
        <p:txBody>
          <a:bodyPr/>
          <a:lstStyle>
            <a:lvl1pPr marL="0" indent="0">
              <a:buNone/>
              <a:defRPr sz="1500"/>
            </a:lvl1pPr>
            <a:lvl2pPr marL="497708" indent="0">
              <a:buNone/>
              <a:defRPr sz="1300"/>
            </a:lvl2pPr>
            <a:lvl3pPr marL="995416" indent="0">
              <a:buNone/>
              <a:defRPr sz="1100"/>
            </a:lvl3pPr>
            <a:lvl4pPr marL="1493124" indent="0">
              <a:buNone/>
              <a:defRPr sz="1000"/>
            </a:lvl4pPr>
            <a:lvl5pPr marL="1990832" indent="0">
              <a:buNone/>
              <a:defRPr sz="1000"/>
            </a:lvl5pPr>
            <a:lvl6pPr marL="2488540" indent="0">
              <a:buNone/>
              <a:defRPr sz="1000"/>
            </a:lvl6pPr>
            <a:lvl7pPr marL="2986248" indent="0">
              <a:buNone/>
              <a:defRPr sz="1000"/>
            </a:lvl7pPr>
            <a:lvl8pPr marL="3483955" indent="0">
              <a:buNone/>
              <a:defRPr sz="1000"/>
            </a:lvl8pPr>
            <a:lvl9pPr marL="398166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54B8DC-D3B9-470A-AA4E-C6F5B6CDE7F7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1EB5E-67F0-4ECB-9514-969C6A88E74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48919" y="4284980"/>
            <a:ext cx="5659755" cy="50586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48919" y="546958"/>
            <a:ext cx="5659755" cy="3672840"/>
          </a:xfrm>
        </p:spPr>
        <p:txBody>
          <a:bodyPr rtlCol="0">
            <a:normAutofit/>
          </a:bodyPr>
          <a:lstStyle>
            <a:lvl1pPr marL="0" indent="0">
              <a:buNone/>
              <a:defRPr sz="3500"/>
            </a:lvl1pPr>
            <a:lvl2pPr marL="497708" indent="0">
              <a:buNone/>
              <a:defRPr sz="3000"/>
            </a:lvl2pPr>
            <a:lvl3pPr marL="995416" indent="0">
              <a:buNone/>
              <a:defRPr sz="2600"/>
            </a:lvl3pPr>
            <a:lvl4pPr marL="1493124" indent="0">
              <a:buNone/>
              <a:defRPr sz="2200"/>
            </a:lvl4pPr>
            <a:lvl5pPr marL="1990832" indent="0">
              <a:buNone/>
              <a:defRPr sz="2200"/>
            </a:lvl5pPr>
            <a:lvl6pPr marL="2488540" indent="0">
              <a:buNone/>
              <a:defRPr sz="2200"/>
            </a:lvl6pPr>
            <a:lvl7pPr marL="2986248" indent="0">
              <a:buNone/>
              <a:defRPr sz="2200"/>
            </a:lvl7pPr>
            <a:lvl8pPr marL="3483955" indent="0">
              <a:buNone/>
              <a:defRPr sz="2200"/>
            </a:lvl8pPr>
            <a:lvl9pPr marL="3981663" indent="0">
              <a:buNone/>
              <a:defRPr sz="22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48919" y="4790846"/>
            <a:ext cx="5659755" cy="718414"/>
          </a:xfrm>
        </p:spPr>
        <p:txBody>
          <a:bodyPr/>
          <a:lstStyle>
            <a:lvl1pPr marL="0" indent="0">
              <a:buNone/>
              <a:defRPr sz="1500"/>
            </a:lvl1pPr>
            <a:lvl2pPr marL="497708" indent="0">
              <a:buNone/>
              <a:defRPr sz="1300"/>
            </a:lvl2pPr>
            <a:lvl3pPr marL="995416" indent="0">
              <a:buNone/>
              <a:defRPr sz="1100"/>
            </a:lvl3pPr>
            <a:lvl4pPr marL="1493124" indent="0">
              <a:buNone/>
              <a:defRPr sz="1000"/>
            </a:lvl4pPr>
            <a:lvl5pPr marL="1990832" indent="0">
              <a:buNone/>
              <a:defRPr sz="1000"/>
            </a:lvl5pPr>
            <a:lvl6pPr marL="2488540" indent="0">
              <a:buNone/>
              <a:defRPr sz="1000"/>
            </a:lvl6pPr>
            <a:lvl7pPr marL="2986248" indent="0">
              <a:buNone/>
              <a:defRPr sz="1000"/>
            </a:lvl7pPr>
            <a:lvl8pPr marL="3483955" indent="0">
              <a:buNone/>
              <a:defRPr sz="1000"/>
            </a:lvl8pPr>
            <a:lvl9pPr marL="398166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F5C3BA-DDF3-4A08-A9CF-286F67F99D62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63B0DE-8F11-4628-8F2F-3B26D25CEB0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E2BF7F-9655-4551-8C4F-1366FFBBF69E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004473-1B7E-4C8F-A9B7-81B70D02FB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38871" y="245141"/>
            <a:ext cx="2122408" cy="522302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1646" y="245141"/>
            <a:ext cx="6210009" cy="522302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45C120-E7D8-4A35-B472-45DF9B2F96E1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87CEEE-4985-4DC0-AFC0-0FC422BD6B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07470" y="1901603"/>
            <a:ext cx="8017986" cy="131213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14939" y="3468793"/>
            <a:ext cx="6603048" cy="156435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71646" y="245612"/>
            <a:ext cx="8489633" cy="1020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42" tIns="49771" rIns="99542" bIns="4977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71646" y="1428327"/>
            <a:ext cx="8489633" cy="403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542" tIns="49771" rIns="99542" bIns="4977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71646" y="5673632"/>
            <a:ext cx="2201016" cy="326852"/>
          </a:xfrm>
          <a:prstGeom prst="rect">
            <a:avLst/>
          </a:prstGeom>
        </p:spPr>
        <p:txBody>
          <a:bodyPr vert="horz" wrap="square" lIns="99542" tIns="49771" rIns="99542" bIns="49771" numCol="1" anchor="ctr" anchorCtr="0" compatLnSpc="1">
            <a:prstTxWarp prst="textNoShape">
              <a:avLst/>
            </a:prstTxWarp>
          </a:bodyPr>
          <a:lstStyle>
            <a:lvl1pPr>
              <a:defRPr sz="13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C14EB08-7058-4394-8152-6D4847269844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22916" y="5673632"/>
            <a:ext cx="2987093" cy="326852"/>
          </a:xfrm>
          <a:prstGeom prst="rect">
            <a:avLst/>
          </a:prstGeom>
        </p:spPr>
        <p:txBody>
          <a:bodyPr vert="horz" wrap="square" lIns="99542" tIns="49771" rIns="99542" bIns="49771" numCol="1" anchor="ctr" anchorCtr="0" compatLnSpc="1">
            <a:prstTxWarp prst="textNoShape">
              <a:avLst/>
            </a:prstTxWarp>
          </a:bodyPr>
          <a:lstStyle>
            <a:lvl1pPr algn="ctr">
              <a:defRPr sz="13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760263" y="5673632"/>
            <a:ext cx="2201016" cy="326852"/>
          </a:xfrm>
          <a:prstGeom prst="rect">
            <a:avLst/>
          </a:prstGeom>
        </p:spPr>
        <p:txBody>
          <a:bodyPr vert="horz" wrap="square" lIns="99542" tIns="49771" rIns="99542" bIns="49771" numCol="1" anchor="ctr" anchorCtr="0" compatLnSpc="1">
            <a:prstTxWarp prst="textNoShape">
              <a:avLst/>
            </a:prstTxWarp>
          </a:bodyPr>
          <a:lstStyle>
            <a:lvl1pPr algn="r">
              <a:defRPr sz="13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7BE058DF-A499-40B1-AE6F-A1595035487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med" advTm="6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5pPr>
      <a:lvl6pPr marL="497708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6pPr>
      <a:lvl7pPr marL="995416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7pPr>
      <a:lvl8pPr marL="1493124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8pPr>
      <a:lvl9pPr marL="1990832" algn="ctr" rtl="0" eaLnBrk="1" fontAlgn="base" hangingPunct="1"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Calibri" pitchFamily="34" charset="0"/>
        </a:defRPr>
      </a:lvl9pPr>
    </p:titleStyle>
    <p:bodyStyle>
      <a:lvl1pPr marL="373281" indent="-373281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8775" indent="-311067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270" indent="-248854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1978" indent="-248854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9686" indent="-248854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7394" indent="-248854" algn="l" defTabSz="995416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101" indent="-248854" algn="l" defTabSz="995416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2809" indent="-248854" algn="l" defTabSz="995416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0517" indent="-248854" algn="l" defTabSz="995416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9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08" algn="l" defTabSz="99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416" algn="l" defTabSz="99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124" algn="l" defTabSz="99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0832" algn="l" defTabSz="99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540" algn="l" defTabSz="99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248" algn="l" defTabSz="99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3955" algn="l" defTabSz="99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1663" algn="l" defTabSz="995416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48514" y="326854"/>
            <a:ext cx="8135898" cy="1182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4656" tIns="37328" rIns="74656" bIns="3732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48514" y="1630485"/>
            <a:ext cx="8135898" cy="3882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74656" tIns="37328" rIns="74656" bIns="373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48514" y="5673632"/>
            <a:ext cx="2122408" cy="326852"/>
          </a:xfrm>
          <a:prstGeom prst="rect">
            <a:avLst/>
          </a:prstGeom>
        </p:spPr>
        <p:txBody>
          <a:bodyPr vert="horz" wrap="square" lIns="74656" tIns="37328" rIns="74656" bIns="37328" numCol="1" anchor="ctr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EE374A2-9371-417E-BAF0-40DB47E1C36D}" type="datetimeFigureOut">
              <a:rPr lang="es-ES"/>
              <a:pPr/>
              <a:t>25/11/2016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657" y="5673632"/>
            <a:ext cx="3183612" cy="326852"/>
          </a:xfrm>
          <a:prstGeom prst="rect">
            <a:avLst/>
          </a:prstGeom>
        </p:spPr>
        <p:txBody>
          <a:bodyPr vert="horz" wrap="square" lIns="74656" tIns="37328" rIns="74656" bIns="37328" numCol="1" anchor="ctr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662003" y="5673632"/>
            <a:ext cx="2122408" cy="326852"/>
          </a:xfrm>
          <a:prstGeom prst="rect">
            <a:avLst/>
          </a:prstGeom>
        </p:spPr>
        <p:txBody>
          <a:bodyPr vert="horz" wrap="square" lIns="74656" tIns="37328" rIns="74656" bIns="37328" numCol="1" anchor="ctr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06CB7233-DC26-4F35-8342-46813FB52F17}" type="slidenum">
              <a:rPr lang="es-ES" altLang="en-US"/>
              <a:pPr/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 spd="med" advTm="6000">
    <p:blinds dir="vert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5pPr>
      <a:lvl6pPr marL="373281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6pPr>
      <a:lvl7pPr marL="746562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7pPr>
      <a:lvl8pPr marL="1119843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8pPr>
      <a:lvl9pPr marL="1493124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9pPr>
    </p:titleStyle>
    <p:bodyStyle>
      <a:lvl1pPr marL="186640" indent="-186640" algn="l" rtl="0" eaLnBrk="0" fontAlgn="base" hangingPunct="0">
        <a:lnSpc>
          <a:spcPct val="90000"/>
        </a:lnSpc>
        <a:spcBef>
          <a:spcPts val="816"/>
        </a:spcBef>
        <a:spcAft>
          <a:spcPct val="0"/>
        </a:spcAft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59921" indent="-186640" algn="l" rtl="0" eaLnBrk="0" fontAlgn="base" hangingPunct="0">
        <a:lnSpc>
          <a:spcPct val="90000"/>
        </a:lnSpc>
        <a:spcBef>
          <a:spcPts val="408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33202" indent="-186640" algn="l" rtl="0" eaLnBrk="0" fontAlgn="base" hangingPunct="0">
        <a:lnSpc>
          <a:spcPct val="90000"/>
        </a:lnSpc>
        <a:spcBef>
          <a:spcPts val="408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306483" indent="-186640" algn="l" rtl="0" eaLnBrk="0" fontAlgn="base" hangingPunct="0">
        <a:lnSpc>
          <a:spcPct val="90000"/>
        </a:lnSpc>
        <a:spcBef>
          <a:spcPts val="408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679764" indent="-186640" algn="l" rtl="0" eaLnBrk="0" fontAlgn="base" hangingPunct="0">
        <a:lnSpc>
          <a:spcPct val="90000"/>
        </a:lnSpc>
        <a:spcBef>
          <a:spcPts val="408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053045" indent="-186640" algn="l" defTabSz="746562" rtl="0" eaLnBrk="1" latinLnBrk="0" hangingPunct="1">
        <a:lnSpc>
          <a:spcPct val="90000"/>
        </a:lnSpc>
        <a:spcBef>
          <a:spcPts val="408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26326" indent="-186640" algn="l" defTabSz="746562" rtl="0" eaLnBrk="1" latinLnBrk="0" hangingPunct="1">
        <a:lnSpc>
          <a:spcPct val="90000"/>
        </a:lnSpc>
        <a:spcBef>
          <a:spcPts val="408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99607" indent="-186640" algn="l" defTabSz="746562" rtl="0" eaLnBrk="1" latinLnBrk="0" hangingPunct="1">
        <a:lnSpc>
          <a:spcPct val="90000"/>
        </a:lnSpc>
        <a:spcBef>
          <a:spcPts val="408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72888" indent="-186640" algn="l" defTabSz="746562" rtl="0" eaLnBrk="1" latinLnBrk="0" hangingPunct="1">
        <a:lnSpc>
          <a:spcPct val="90000"/>
        </a:lnSpc>
        <a:spcBef>
          <a:spcPts val="408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465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3281" algn="l" defTabSz="7465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6562" algn="l" defTabSz="7465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9843" algn="l" defTabSz="7465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93124" algn="l" defTabSz="7465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66405" algn="l" defTabSz="7465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39686" algn="l" defTabSz="7465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12967" algn="l" defTabSz="7465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86248" algn="l" defTabSz="74656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1646" y="5574442"/>
            <a:ext cx="2201016" cy="425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-17004"/>
            <a:ext cx="9432925" cy="6138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319" y="682569"/>
            <a:ext cx="1057928" cy="64614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432925" cy="62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059053"/>
            <a:ext cx="9432925" cy="62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024671" y="3024672"/>
            <a:ext cx="6121400" cy="72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336197" y="3024672"/>
            <a:ext cx="6121400" cy="72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9468" y="4852450"/>
            <a:ext cx="819969" cy="94738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05167" y="5374559"/>
            <a:ext cx="3168896" cy="410937"/>
          </a:xfrm>
          <a:prstGeom prst="rect">
            <a:avLst/>
          </a:prstGeom>
          <a:ln>
            <a:noFill/>
          </a:ln>
        </p:spPr>
        <p:txBody>
          <a:bodyPr lIns="81107" tIns="40554" rIns="81107" bIns="40554">
            <a:spAutoFit/>
          </a:bodyPr>
          <a:lstStyle/>
          <a:p>
            <a:pPr algn="ctr">
              <a:defRPr/>
            </a:pPr>
            <a:r>
              <a:rPr lang="es-ES" sz="21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5185" y="168380"/>
            <a:ext cx="805729" cy="952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1144562" y="1253574"/>
            <a:ext cx="7105319" cy="4867826"/>
          </a:xfrm>
          <a:prstGeom prst="rect">
            <a:avLst/>
          </a:prstGeom>
        </p:spPr>
        <p:txBody>
          <a:bodyPr wrap="square" lIns="81107" tIns="40554" rIns="81107" bIns="40554">
            <a:spAutoFit/>
          </a:bodyPr>
          <a:lstStyle/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BUFANDAS</a:t>
            </a:r>
          </a:p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 CON</a:t>
            </a:r>
          </a:p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6633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AMOR </a:t>
            </a:r>
            <a:endParaRPr lang="es-ES" sz="8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6633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71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76585" y="296927"/>
            <a:ext cx="163863" cy="358899"/>
          </a:xfrm>
          <a:prstGeom prst="rect">
            <a:avLst/>
          </a:prstGeom>
          <a:noFill/>
        </p:spPr>
        <p:txBody>
          <a:bodyPr wrap="none" lIns="81107" tIns="40554" rIns="81107" bIns="40554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50867" y="425475"/>
            <a:ext cx="163863" cy="405065"/>
          </a:xfrm>
          <a:prstGeom prst="rect">
            <a:avLst/>
          </a:prstGeom>
          <a:noFill/>
        </p:spPr>
        <p:txBody>
          <a:bodyPr wrap="none" lIns="81107" tIns="40554" rIns="81107" bIns="40554" rtlCol="0">
            <a:spAutoFit/>
          </a:bodyPr>
          <a:lstStyle/>
          <a:p>
            <a:endParaRPr lang="es-ES" sz="21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10000">
    <p:blinds dir="vert"/>
    <p:sndAc>
      <p:stSnd>
        <p:snd r:embed="rId3" name="modern talking - you're my heart, you're my soul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GP4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21493" cy="61702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likemag.com/images/2016/11/Scarf-2-622x415.jpg?v=2016111111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99010" cy="6121400"/>
          </a:xfrm>
          <a:prstGeom prst="rect">
            <a:avLst/>
          </a:prstGeom>
          <a:noFill/>
        </p:spPr>
      </p:pic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432926" cy="6121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143715" y="2614346"/>
            <a:ext cx="558325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>
                <a:latin typeface="Agency FB" pitchFamily="34" charset="0"/>
              </a:rPr>
              <a:t>Si ves una bufanda </a:t>
            </a:r>
            <a:r>
              <a:rPr lang="es-ES" sz="4400" b="1" dirty="0" smtClean="0">
                <a:latin typeface="Agency FB" pitchFamily="34" charset="0"/>
              </a:rPr>
              <a:t>atada a un árbol por </a:t>
            </a:r>
            <a:r>
              <a:rPr lang="es-ES" sz="4400" b="1" dirty="0">
                <a:latin typeface="Agency FB" pitchFamily="34" charset="0"/>
              </a:rPr>
              <a:t>tu ciudad este próximo invierno, esto es lo que </a:t>
            </a:r>
            <a:r>
              <a:rPr lang="es-ES" sz="4400" b="1" dirty="0" smtClean="0">
                <a:latin typeface="Agency FB" pitchFamily="34" charset="0"/>
              </a:rPr>
              <a:t>significa.</a:t>
            </a:r>
            <a:endParaRPr lang="es-ES" sz="4400" b="1" dirty="0">
              <a:latin typeface="Agency FB" pitchFamily="34" charset="0"/>
            </a:endParaRPr>
          </a:p>
        </p:txBody>
      </p:sp>
      <p:pic>
        <p:nvPicPr>
          <p:cNvPr id="3" name="Picture 2" descr="http://likemag.com/images/2016/11/Scarf-1-622x558.jpg?v=2016111111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133" y="255039"/>
            <a:ext cx="2201847" cy="2295520"/>
          </a:xfrm>
          <a:prstGeom prst="rect">
            <a:avLst/>
          </a:prstGeom>
          <a:noFill/>
        </p:spPr>
      </p:pic>
      <p:sp>
        <p:nvSpPr>
          <p:cNvPr id="4" name="2 Rectángulo"/>
          <p:cNvSpPr/>
          <p:nvPr/>
        </p:nvSpPr>
        <p:spPr>
          <a:xfrm>
            <a:off x="-436225" y="0"/>
            <a:ext cx="9869150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2 Rectángulo"/>
          <p:cNvSpPr/>
          <p:nvPr/>
        </p:nvSpPr>
        <p:spPr>
          <a:xfrm flipH="1">
            <a:off x="0" y="0"/>
            <a:ext cx="10064855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s común en CHICAGO ver bufandas atadas en los árboles. Estas bufandas pueden proceder de gente que las ha perdido o gente que las han puesto ahí a propósito. El motivo es ayudar. En inviernos con temperaturas de 20 bajo cero puede suponer el pasar la noche o no pasarla. Si vas por chicago y la necesitas la puedes coger sin problema y cuando ya te haya sido de utilidad la puedes volver a dejar... #unmundomejoresposible #Chica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432925" cy="6121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likemag.com/images/2016/11/Scarf-1-622x558.jpg?v=2016111111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432925" cy="6121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379776" y="1211515"/>
            <a:ext cx="69978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Agency FB" pitchFamily="34" charset="0"/>
              </a:rPr>
              <a:t>Miles de personas están tomando sus bufandas viejas, o las están haciendo con sus propias manos, para después atarlas alrededor de la base de los árboles de los parques, y a lo largo de carreteras de los barrios de muchas ciudades.</a:t>
            </a:r>
            <a:endParaRPr lang="es-ES" sz="2400" dirty="0">
              <a:latin typeface="Agency FB" pitchFamily="34" charset="0"/>
            </a:endParaRPr>
          </a:p>
          <a:p>
            <a:pPr algn="ctr"/>
            <a:r>
              <a:rPr lang="es-ES" sz="2400" dirty="0">
                <a:latin typeface="Agency FB" pitchFamily="34" charset="0"/>
              </a:rPr>
              <a:t>Estas bufandas están siendo generosamente dejadas para personas sin hogar que están expuestas a las frías y peligrosas temperaturas del invierno. Las calientes bufandas son gratis para cualquier persona que las necesite y puede proporcionar un aislamiento muy necesario de las condiciones climáticas bajo cero.</a:t>
            </a:r>
          </a:p>
          <a:p>
            <a:pPr algn="ctr"/>
            <a:r>
              <a:rPr lang="es-ES" sz="2400" dirty="0">
                <a:latin typeface="Agency FB" pitchFamily="34" charset="0"/>
              </a:rPr>
              <a:t>En algunas bufandas incluso se dejan mensajes como éste:</a:t>
            </a:r>
          </a:p>
          <a:p>
            <a:pPr algn="ctr"/>
            <a:r>
              <a:rPr lang="es-ES" sz="2400" b="1" i="1" dirty="0">
                <a:latin typeface="Agency FB" pitchFamily="34" charset="0"/>
              </a:rPr>
              <a:t>¡No estoy perdida! Por favor, llévame contigo si tienes frío.  Te mantendré el calor"</a:t>
            </a:r>
            <a:endParaRPr lang="es-ES" sz="2400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36225" y="0"/>
            <a:ext cx="9869150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1" y="0"/>
            <a:ext cx="10064855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46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432926" cy="6121400"/>
          </a:xfrm>
          <a:prstGeom prst="rect">
            <a:avLst/>
          </a:prstGeom>
          <a:noFill/>
        </p:spPr>
      </p:pic>
      <p:pic>
        <p:nvPicPr>
          <p:cNvPr id="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726" y="382569"/>
            <a:ext cx="4148303" cy="5292497"/>
          </a:xfrm>
          <a:prstGeom prst="rect">
            <a:avLst/>
          </a:prstGeom>
          <a:noFill/>
        </p:spPr>
      </p:pic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9146" y="446334"/>
            <a:ext cx="4133365" cy="52287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77780" y="1275279"/>
            <a:ext cx="731238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atin typeface="Agency FB" pitchFamily="34" charset="0"/>
              </a:rPr>
              <a:t>Algunas personas involucradas en el proyecto, como Elizabeth </a:t>
            </a:r>
            <a:r>
              <a:rPr lang="es-ES" sz="2400" dirty="0" err="1">
                <a:latin typeface="Agency FB" pitchFamily="34" charset="0"/>
              </a:rPr>
              <a:t>Sammons</a:t>
            </a:r>
            <a:r>
              <a:rPr lang="es-ES" sz="2400" dirty="0">
                <a:latin typeface="Agency FB" pitchFamily="34" charset="0"/>
              </a:rPr>
              <a:t>, hacen en su casa, ellas mismas, sus propias bufandas. Elizabeth dijo al medio WCCO News lo increíble que se siente al ayudar a los necesitados.</a:t>
            </a:r>
          </a:p>
          <a:p>
            <a:pPr algn="ctr"/>
            <a:r>
              <a:rPr lang="es-ES" sz="2400" i="1" dirty="0">
                <a:latin typeface="Agency FB" pitchFamily="34" charset="0"/>
              </a:rPr>
              <a:t>"Creo que es algo grande que podemos hacer por la comunidad. Hay un montón de gente detrás de </a:t>
            </a:r>
            <a:r>
              <a:rPr lang="es-ES" sz="2400" i="1" dirty="0" err="1">
                <a:latin typeface="Agency FB" pitchFamily="34" charset="0"/>
              </a:rPr>
              <a:t>ésto</a:t>
            </a:r>
            <a:r>
              <a:rPr lang="es-ES" sz="2400" i="1" dirty="0">
                <a:latin typeface="Agency FB" pitchFamily="34" charset="0"/>
              </a:rPr>
              <a:t>, hay mucho apoyo. Es algo muy agradable.”</a:t>
            </a:r>
            <a:endParaRPr lang="es-ES" sz="2400" dirty="0">
              <a:latin typeface="Agency FB" pitchFamily="34" charset="0"/>
            </a:endParaRPr>
          </a:p>
          <a:p>
            <a:pPr algn="ctr"/>
            <a:r>
              <a:rPr lang="es-ES" sz="2400" dirty="0">
                <a:latin typeface="Agency FB" pitchFamily="34" charset="0"/>
              </a:rPr>
              <a:t>La tendencia comenzó en Seymour, Indiana (EE.UU.), con esta acción se conseguirá aportar un importante grano de arena para que buena parte de los </a:t>
            </a:r>
            <a:r>
              <a:rPr lang="es-ES" sz="2400" b="1" dirty="0">
                <a:latin typeface="Agency FB" pitchFamily="34" charset="0"/>
              </a:rPr>
              <a:t>1,56 millones de estadounidenses sin hogar estén un poco más calientes este invierno.</a:t>
            </a:r>
            <a:endParaRPr lang="es-ES" sz="2400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36225" y="0"/>
            <a:ext cx="9869150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1" y="0"/>
            <a:ext cx="10064855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4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103_97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432925" cy="6121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Resultado de imagen de BUFANDAS PARA PO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432938" cy="624895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Resultado de imagen de BUFANDAS PARA PO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506648" cy="6121400"/>
          </a:xfrm>
          <a:prstGeom prst="rect">
            <a:avLst/>
          </a:prstGeom>
          <a:noFill/>
        </p:spPr>
      </p:pic>
      <p:pic>
        <p:nvPicPr>
          <p:cNvPr id="3" name="Picture 2" descr="C:\Users\Jose Luis\Desktop\34c49c6f2f9e5d3beb08160bc5cdaac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32605" y="0"/>
            <a:ext cx="5217644" cy="6121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Resultado de imagen de BUFANDAS ATADAS A LOS ARBOL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432925" cy="6121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57342" y="2678110"/>
            <a:ext cx="62901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Es común en CHICAGO ver bufandas atadas en los árboles. Estas bufandas pueden proceder de gente que las ha perdido o gente que las han puesto ahí a propósito. El motivo es ayudar. En inviernos con temperaturas de 20 bajo cero puede suponer el pasar la noche o no pasarla. Si vas por chicago y la necesitas la puedes coger sin problema y cuando ya te haya sido de utilidad la puedes volver a dejar... </a:t>
            </a:r>
            <a:endParaRPr lang="es-ES" sz="2400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36225" y="0"/>
            <a:ext cx="9869150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1" y="0"/>
            <a:ext cx="10064855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28000">
    <p:zoom/>
    <p:sndAc>
      <p:stSnd>
        <p:snd r:embed="rId2" name="modern talking - cheri la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Jose Luis\Desktop\ana dinamita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020262"/>
            <a:ext cx="9432926" cy="7141662"/>
          </a:xfrm>
          <a:prstGeom prst="rect">
            <a:avLst/>
          </a:prstGeom>
          <a:noFill/>
        </p:spPr>
      </p:pic>
      <p:sp>
        <p:nvSpPr>
          <p:cNvPr id="146434" name="Rectangle 2" descr="DSCN2874-c010-le-400"/>
          <p:cNvSpPr>
            <a:spLocks noChangeArrowheads="1"/>
          </p:cNvSpPr>
          <p:nvPr/>
        </p:nvSpPr>
        <p:spPr bwMode="auto">
          <a:xfrm flipH="1">
            <a:off x="2322753" y="1849165"/>
            <a:ext cx="3863619" cy="27630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lIns="38350" tIns="19175" rIns="38350" bIns="19175" anchor="ctr"/>
          <a:lstStyle/>
          <a:p>
            <a:endParaRPr lang="es-ES"/>
          </a:p>
        </p:txBody>
      </p:sp>
      <p:sp>
        <p:nvSpPr>
          <p:cNvPr id="146435" name="AutoShape 3" descr="DSCN2874-c010-le-400"/>
          <p:cNvSpPr>
            <a:spLocks noChangeArrowheads="1"/>
          </p:cNvSpPr>
          <p:nvPr/>
        </p:nvSpPr>
        <p:spPr bwMode="auto">
          <a:xfrm flipH="1" flipV="1">
            <a:off x="1089630" y="1785400"/>
            <a:ext cx="4977228" cy="899663"/>
          </a:xfrm>
          <a:prstGeom prst="parallelogram">
            <a:avLst>
              <a:gd name="adj" fmla="val 12526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lIns="38350" tIns="19175" rIns="38350" bIns="19175" anchor="ctr"/>
          <a:lstStyle/>
          <a:p>
            <a:endParaRPr lang="es-ES"/>
          </a:p>
        </p:txBody>
      </p:sp>
      <p:sp>
        <p:nvSpPr>
          <p:cNvPr id="146436" name="AutoShape 4" descr="DSCN2874-c010-le-400"/>
          <p:cNvSpPr>
            <a:spLocks noChangeArrowheads="1"/>
          </p:cNvSpPr>
          <p:nvPr/>
        </p:nvSpPr>
        <p:spPr bwMode="auto">
          <a:xfrm rot="5400000" flipH="1" flipV="1">
            <a:off x="4779903" y="3155150"/>
            <a:ext cx="3599309" cy="1114869"/>
          </a:xfrm>
          <a:prstGeom prst="parallelogram">
            <a:avLst>
              <a:gd name="adj" fmla="val 67521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lIns="38350" tIns="19175" rIns="38350" bIns="19175" anchor="ctr"/>
          <a:lstStyle/>
          <a:p>
            <a:endParaRPr lang="es-ES"/>
          </a:p>
        </p:txBody>
      </p:sp>
      <p:sp>
        <p:nvSpPr>
          <p:cNvPr id="146437" name="AutoShape 5" descr="DSCN2874-c010-le-orizz"/>
          <p:cNvSpPr>
            <a:spLocks noChangeArrowheads="1"/>
          </p:cNvSpPr>
          <p:nvPr/>
        </p:nvSpPr>
        <p:spPr bwMode="auto">
          <a:xfrm>
            <a:off x="1089630" y="4527296"/>
            <a:ext cx="4977228" cy="899663"/>
          </a:xfrm>
          <a:prstGeom prst="parallelogram">
            <a:avLst>
              <a:gd name="adj" fmla="val 127250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lIns="38350" tIns="19175" rIns="38350" bIns="19175" anchor="ctr"/>
          <a:lstStyle/>
          <a:p>
            <a:endParaRPr lang="es-ES"/>
          </a:p>
        </p:txBody>
      </p:sp>
      <p:sp>
        <p:nvSpPr>
          <p:cNvPr id="146438" name="AutoShape 6" descr="DSCN2874-c010-le-orizz"/>
          <p:cNvSpPr>
            <a:spLocks noChangeArrowheads="1"/>
          </p:cNvSpPr>
          <p:nvPr/>
        </p:nvSpPr>
        <p:spPr bwMode="auto">
          <a:xfrm rot="5422251" flipH="1">
            <a:off x="3673012" y="3126828"/>
            <a:ext cx="3662675" cy="1113609"/>
          </a:xfrm>
          <a:prstGeom prst="parallelogram">
            <a:avLst>
              <a:gd name="adj" fmla="val 70574"/>
            </a:avLst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lIns="38350" tIns="19175" rIns="38350" bIns="19175" anchor="ctr"/>
          <a:lstStyle/>
          <a:p>
            <a:endParaRPr lang="es-ES"/>
          </a:p>
        </p:txBody>
      </p:sp>
      <p:pic>
        <p:nvPicPr>
          <p:cNvPr id="1026" name="Picture 2" descr="C:\Users\Jose Luis\Desktop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27153" y="1466575"/>
            <a:ext cx="1958490" cy="1251789"/>
          </a:xfrm>
          <a:prstGeom prst="rect">
            <a:avLst/>
          </a:prstGeom>
          <a:noFill/>
        </p:spPr>
      </p:pic>
      <p:sp>
        <p:nvSpPr>
          <p:cNvPr id="146445" name="Rectangle 13" descr="DSCN2874-c010-le-400"/>
          <p:cNvSpPr>
            <a:spLocks noChangeArrowheads="1"/>
          </p:cNvSpPr>
          <p:nvPr/>
        </p:nvSpPr>
        <p:spPr bwMode="auto">
          <a:xfrm>
            <a:off x="1162166" y="2614345"/>
            <a:ext cx="3863619" cy="27630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lIns="38350" tIns="19175" rIns="38350" bIns="19175" anchor="ctr"/>
          <a:lstStyle/>
          <a:p>
            <a:endParaRPr lang="es-ES"/>
          </a:p>
        </p:txBody>
      </p:sp>
    </p:spTree>
  </p:cSld>
  <p:clrMapOvr>
    <a:masterClrMapping/>
  </p:clrMapOvr>
  <p:transition spd="med" advTm="14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765E-6 -0.00463 C -0.01486 -0.03172 -0.03245 -0.03079 -0.05721 -0.04283 C -0.09802 -0.06273 -0.0695 -0.05186 -0.08948 -0.05903 C -0.10058 -0.06852 -0.1081 -0.08102 -0.11937 -0.08912 C -0.12381 -0.10417 -0.13252 -0.10695 -0.14413 -0.11644 C -0.1583 -0.12801 -0.17265 -0.13912 -0.18631 -0.15186 C -0.2027 -0.1676 -0.22217 -0.17986 -0.23839 -0.19561 C -0.24966 -0.20672 -0.25308 -0.21412 -0.26554 -0.22292 C -0.28655 -0.23727 -0.31575 -0.24352 -0.34 -0.25 C -0.36049 -0.24908 -0.37978 -0.24954 -0.39959 -0.24468 C -0.40198 -0.24398 -0.40437 -0.24306 -0.40711 -0.2419 C -0.41035 -0.24028 -0.41342 -0.23727 -0.41684 -0.23658 C -0.43118 -0.23264 -0.44946 -0.23056 -0.46397 -0.22824 C -0.47319 -0.22084 -0.47558 -0.22037 -0.48156 -0.20926 C -0.48873 -0.19537 -0.48873 -0.1882 -0.5012 -0.17917 C -0.51264 -0.16042 -0.50564 -0.16482 -0.51862 -0.16019 C -0.53245 -0.13704 -0.55413 -0.11644 -0.57565 -0.10278 C -0.58538 -0.09676 -0.59939 -0.08241 -0.61049 -0.07824 C -0.61356 -0.07315 -0.61476 -0.0669 -0.61783 -0.06181 C -0.63508 -0.03334 -0.61476 -0.07963 -0.63269 -0.04005 C -0.64498 -0.01343 -0.63115 -0.03704 -0.64276 -0.01829 C -0.64584 0.01944 -0.6484 0.04097 -0.64993 0.08264 C -0.65079 0.13449 -0.64771 0.18657 -0.65267 0.23819 C -0.65318 0.24467 -0.67077 0.24791 -0.67487 0.24907 C -0.70646 0.25926 -0.74129 0.25926 -0.77408 0.26273 C -0.81404 0.27384 -0.86219 0.26666 -0.90062 0.26551 C -0.92435 0.2581 -0.94826 0.24722 -0.97251 0.24375 C -0.9831 0.24606 -0.99385 0.24907 -1.00461 0.24907 " pathEditMode="relative" rAng="0" ptsTypes="fffffffffffffffffffffffffffA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7" presetClass="entr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6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6" grpId="0" animBg="1"/>
      <p:bldP spid="146436" grpId="1" animBg="1"/>
      <p:bldP spid="146438" grpId="0" animBg="1"/>
      <p:bldP spid="14643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92329" y="1657869"/>
            <a:ext cx="621235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b="1" dirty="0" smtClean="0"/>
              <a:t>¡Comparte la idea si </a:t>
            </a:r>
            <a:r>
              <a:rPr lang="es-ES" sz="5400" b="1" dirty="0"/>
              <a:t>te gustaría que en tu ciudad también se haga!</a:t>
            </a:r>
            <a:endParaRPr lang="es-ES" sz="5400" dirty="0"/>
          </a:p>
        </p:txBody>
      </p:sp>
      <p:sp>
        <p:nvSpPr>
          <p:cNvPr id="3" name="2 Rectángulo"/>
          <p:cNvSpPr/>
          <p:nvPr/>
        </p:nvSpPr>
        <p:spPr>
          <a:xfrm>
            <a:off x="-436225" y="0"/>
            <a:ext cx="9869150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1" y="0"/>
            <a:ext cx="10064855" cy="61214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432926" cy="61214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024797" y="3024806"/>
            <a:ext cx="6121400" cy="71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336324" y="3024806"/>
            <a:ext cx="6121400" cy="71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432925" cy="62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054738"/>
            <a:ext cx="9432925" cy="66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66968" y="5180544"/>
            <a:ext cx="621592" cy="61099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42930" y="4080950"/>
            <a:ext cx="277729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64566" y="447390"/>
            <a:ext cx="2889765" cy="2808809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493798" y="0"/>
            <a:ext cx="3608731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25 de noviembre de 2016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15:36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08149" y="5008664"/>
            <a:ext cx="2072310" cy="83373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559247" y="2924669"/>
            <a:ext cx="314431" cy="272062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28327"/>
            <a:ext cx="9432925" cy="20404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32373"/>
            <a:ext cx="9432925" cy="4489027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43802" y="1"/>
            <a:ext cx="5030893" cy="139431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00389"/>
            <a:ext cx="94329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79116" y="4216965"/>
            <a:ext cx="2751270" cy="1676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16970" y="3740856"/>
            <a:ext cx="2436839" cy="210848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66210" y="4352996"/>
            <a:ext cx="1257723" cy="884202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652608"/>
            <a:ext cx="550254" cy="47610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128716"/>
            <a:ext cx="550254" cy="47610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604824"/>
            <a:ext cx="550254" cy="47610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080933"/>
            <a:ext cx="550254" cy="476109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5849339"/>
            <a:ext cx="9432925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244816" y="748171"/>
            <a:ext cx="4978488" cy="18817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N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MANI</Template>
  <TotalTime>7</TotalTime>
  <Words>386</Words>
  <Application>Microsoft Office PowerPoint</Application>
  <PresentationFormat>Personalizado</PresentationFormat>
  <Paragraphs>25</Paragraphs>
  <Slides>18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MANI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2016-11-25T14:31:42Z</dcterms:created>
  <dcterms:modified xsi:type="dcterms:W3CDTF">2016-11-25T14:39:05Z</dcterms:modified>
</cp:coreProperties>
</file>