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1" r:id="rId4"/>
    <p:sldId id="279" r:id="rId5"/>
    <p:sldId id="257" r:id="rId6"/>
    <p:sldId id="258" r:id="rId7"/>
    <p:sldId id="259" r:id="rId8"/>
    <p:sldId id="278" r:id="rId9"/>
    <p:sldId id="260" r:id="rId10"/>
    <p:sldId id="261" r:id="rId11"/>
    <p:sldId id="262" r:id="rId12"/>
    <p:sldId id="280" r:id="rId13"/>
    <p:sldId id="263" r:id="rId14"/>
    <p:sldId id="264" r:id="rId15"/>
    <p:sldId id="265" r:id="rId16"/>
    <p:sldId id="281" r:id="rId17"/>
    <p:sldId id="266" r:id="rId18"/>
    <p:sldId id="267" r:id="rId19"/>
    <p:sldId id="268" r:id="rId20"/>
    <p:sldId id="282" r:id="rId21"/>
    <p:sldId id="269" r:id="rId22"/>
    <p:sldId id="274" r:id="rId23"/>
    <p:sldId id="283" r:id="rId24"/>
    <p:sldId id="270" r:id="rId25"/>
    <p:sldId id="275" r:id="rId26"/>
    <p:sldId id="284" r:id="rId27"/>
    <p:sldId id="276" r:id="rId28"/>
    <p:sldId id="272" r:id="rId29"/>
    <p:sldId id="285" r:id="rId30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31"/>
    </p:embeddedFont>
    <p:embeddedFont>
      <p:font typeface="Matura MT Script Capitals" panose="03020802060602070202" pitchFamily="66" charset="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VJCh9sFBp9TLHuNkCLsMA==" hashData="ys9CIJl/VWs+XgdRsqZlTOZ6MnA="/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CCA162"/>
    <a:srgbClr val="7A6242"/>
    <a:srgbClr val="B50777"/>
    <a:srgbClr val="B60630"/>
    <a:srgbClr val="EA3314"/>
    <a:srgbClr val="F6CB60"/>
    <a:srgbClr val="FFFF79"/>
    <a:srgbClr val="F4C142"/>
    <a:srgbClr val="FFFF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51" autoAdjust="0"/>
  </p:normalViewPr>
  <p:slideViewPr>
    <p:cSldViewPr>
      <p:cViewPr varScale="1">
        <p:scale>
          <a:sx n="61" d="100"/>
          <a:sy n="61" d="100"/>
        </p:scale>
        <p:origin x="-90" y="-13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21218-04FF-4943-B9F9-C072BC6614AC}" type="datetimeFigureOut">
              <a:rPr lang="es-ES" smtClean="0"/>
              <a:pPr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3D3AC-1E44-4383-A68D-8AE88F0337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214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5A321218-04FF-4943-B9F9-C072BC6614AC}" type="datetimeFigureOut">
              <a:rPr lang="es-ES" smtClean="0"/>
              <a:pPr/>
              <a:t>28/11/2020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1D23D3AC-1E44-4383-A68D-8AE88F03373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5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0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PPS  EXCLUSIVOS\- Bendito angel humano\Imágenes\38841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2" name="1 Rectángulo"/>
          <p:cNvSpPr/>
          <p:nvPr/>
        </p:nvSpPr>
        <p:spPr>
          <a:xfrm>
            <a:off x="755576" y="195486"/>
            <a:ext cx="7632848" cy="1296144"/>
          </a:xfrm>
          <a:prstGeom prst="rect">
            <a:avLst/>
          </a:prstGeom>
          <a:noFill/>
        </p:spPr>
        <p:txBody>
          <a:bodyPr wrap="square" lIns="68580" tIns="34290" rIns="68580" bIns="34290">
            <a:prstTxWarp prst="textChevron">
              <a:avLst>
                <a:gd name="adj" fmla="val 26196"/>
              </a:avLst>
            </a:prstTxWarp>
            <a:spAutoFit/>
          </a:bodyPr>
          <a:lstStyle/>
          <a:p>
            <a:pPr fontAlgn="base"/>
            <a:r>
              <a:rPr lang="es-ES" sz="5400" b="1" dirty="0">
                <a:ln w="1905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101600">
                    <a:srgbClr val="73014D"/>
                  </a:glow>
                </a:effectLst>
                <a:latin typeface="Matura MT Script Capitals" pitchFamily="66" charset="0"/>
              </a:rPr>
              <a:t>B</a:t>
            </a:r>
            <a:r>
              <a:rPr lang="es-ES" sz="5400" b="1" dirty="0" smtClean="0">
                <a:ln w="1905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101600">
                    <a:srgbClr val="73014D"/>
                  </a:glow>
                </a:effectLst>
                <a:latin typeface="Matura MT Script Capitals" pitchFamily="66" charset="0"/>
              </a:rPr>
              <a:t>endito Ángel Humano</a:t>
            </a:r>
            <a:endParaRPr lang="es-ES" sz="5400" b="1" dirty="0">
              <a:ln w="19050">
                <a:solidFill>
                  <a:schemeClr val="accent4">
                    <a:lumMod val="20000"/>
                    <a:lumOff val="8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glow rad="101600">
                  <a:srgbClr val="73014D"/>
                </a:glow>
              </a:effectLst>
              <a:latin typeface="Matura MT Script Capitals" pitchFamily="66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778"/>
            </a:avLst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2"/>
            <a:ext cx="9144000" cy="2035965"/>
          </a:xfrm>
          <a:prstGeom prst="triangle">
            <a:avLst>
              <a:gd name="adj" fmla="val 49778"/>
            </a:avLst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0" y="0"/>
            <a:ext cx="9144000" cy="1500180"/>
          </a:xfrm>
          <a:prstGeom prst="triangle">
            <a:avLst>
              <a:gd name="adj" fmla="val 49778"/>
            </a:avLst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4286257" y="285752"/>
            <a:ext cx="5143499" cy="4571998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-285750" y="285753"/>
            <a:ext cx="5143500" cy="4571999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36"/>
            </a:avLst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4643441" y="642940"/>
            <a:ext cx="5143500" cy="385762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642941" y="642943"/>
            <a:ext cx="5143502" cy="3857619"/>
          </a:xfrm>
          <a:prstGeom prst="triangle">
            <a:avLst>
              <a:gd name="adj" fmla="val 50296"/>
            </a:avLst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107537"/>
            <a:ext cx="9144000" cy="2035965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 flipV="1">
            <a:off x="5036352" y="1035851"/>
            <a:ext cx="5143502" cy="30718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-1000132" y="1000132"/>
            <a:ext cx="5143502" cy="314324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-2" y="3643320"/>
            <a:ext cx="9144001" cy="150018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 w="254000" cmpd="tri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Andre Rieu   Mozart Piano Concerto No21 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7" grpId="0" animBg="1"/>
      <p:bldP spid="17" grpId="1" animBg="1"/>
      <p:bldP spid="6" grpId="0" animBg="1"/>
      <p:bldP spid="6" grpId="1" animBg="1"/>
      <p:bldP spid="13" grpId="0" animBg="1"/>
      <p:bldP spid="13" grpId="1" animBg="1"/>
      <p:bldP spid="15" grpId="0" animBg="1"/>
      <p:bldP spid="15" grpId="1" animBg="1"/>
      <p:bldP spid="8" grpId="0" animBg="1"/>
      <p:bldP spid="8" grpId="1" animBg="1"/>
      <p:bldP spid="14" grpId="0" animBg="1"/>
      <p:bldP spid="14" grpId="1" animBg="1"/>
      <p:bldP spid="16" grpId="0" animBg="1"/>
      <p:bldP spid="16" grpId="1" animBg="1"/>
      <p:bldP spid="9" grpId="0" animBg="1"/>
      <p:bldP spid="9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A8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D64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Bendito angel humano\Imágenes\1617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8762" cy="51530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Bendito angel humano\Imágenes\694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7F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Bendito angel humano\Imágenes\169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267494"/>
            <a:ext cx="3888432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fontAlgn="base"/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Cuando </a:t>
            </a:r>
            <a:r>
              <a:rPr lang="es-E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ya no </a:t>
            </a:r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             </a:t>
            </a:r>
          </a:p>
          <a:p>
            <a:pPr fontAlgn="base"/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inquiete </a:t>
            </a:r>
            <a:r>
              <a:rPr lang="es-E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 que </a:t>
            </a:r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pase             </a:t>
            </a:r>
          </a:p>
          <a:p>
            <a:pPr fontAlgn="base"/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contigo</a:t>
            </a:r>
            <a:r>
              <a:rPr lang="es-E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…</a:t>
            </a:r>
          </a:p>
        </p:txBody>
      </p:sp>
      <p:pic>
        <p:nvPicPr>
          <p:cNvPr id="3075" name="Picture 3" descr="E:\PPS  EXCLUSIVOS\- Bendito angel humano\Imágenes\7640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3435846"/>
            <a:ext cx="4896544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rgbClr val="4242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te quede claro que esta vida es un juego…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Bendito angel humano\Imágenes\5948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Bendito angel humano\Imágenes\5937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267494"/>
            <a:ext cx="5400600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a aquel que te agravia no lo veas enemigo…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67544" y="555526"/>
            <a:ext cx="2952328" cy="203902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A34FA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ya no le busques distracciones al ego…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" grpId="0"/>
      <p:bldP spid="2" grpId="1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Bendito angel humano\Imágenes\727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Bendito angel humano\Imágenes\3607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accent4">
                <a:lumMod val="75000"/>
              </a:schemeClr>
            </a:gs>
            <a:gs pos="100000">
              <a:srgbClr val="E34F7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Bendito angel humano\Imágenes\6847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699542"/>
            <a:ext cx="2808312" cy="203902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por igual trates al triunfo y la derrota…</a:t>
            </a:r>
          </a:p>
        </p:txBody>
      </p:sp>
      <p:pic>
        <p:nvPicPr>
          <p:cNvPr id="6148" name="Picture 4" descr="E:\PPS  EXCLUSIVOS\- Bendito angel humano\Imágenes\6867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2931790"/>
            <a:ext cx="5040560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entiendas que las cosas no son lo que aparentan…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A1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Bendito angel humano\Imágenes\6657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75656" y="339502"/>
            <a:ext cx="5184576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igualmente aprecies la flor que no se nota…</a:t>
            </a:r>
          </a:p>
        </p:txBody>
      </p:sp>
      <p:pic>
        <p:nvPicPr>
          <p:cNvPr id="7174" name="Picture 6" descr="E:\PPS  EXCLUSIVOS\- Bendito angel humano\Imágenes\2425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5955"/>
            <a:ext cx="9144000" cy="517739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411510"/>
            <a:ext cx="3735034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los bellos jardines que a veces se presentan…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AE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Bendito angel humano\Imágenes\7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Bendito angel humano\Imágenes\10331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AA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9219" name="Picture 3" descr="E:\PPS  EXCLUSIVOS\- Bendito angel humano\Imágenes\8585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39502"/>
            <a:ext cx="7920880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mires al mundo lleno de compasión</a:t>
            </a:r>
            <a:b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aquellos hermanos que han elegido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  </a:t>
            </a:r>
          </a:p>
          <a:p>
            <a:pPr algn="ctr" fontAlgn="base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                              drama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FF5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FF5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Bendito angel humano\Imágenes\7176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1960" y="339502"/>
            <a:ext cx="4752528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fontAlgn="base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Pero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 la 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vez comprendas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, </a:t>
            </a:r>
            <a:endParaRPr lang="es-ES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fontAlgn="base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que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al abrirse el telón,</a:t>
            </a:r>
          </a:p>
        </p:txBody>
      </p:sp>
      <p:pic>
        <p:nvPicPr>
          <p:cNvPr id="10243" name="Picture 3" descr="E:\PPS  EXCLUSIVOS\- Bendito angel humano\Imágenes\6961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411510"/>
            <a:ext cx="3168352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 smtClean="0">
                <a:solidFill>
                  <a:srgbClr val="3B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Son </a:t>
            </a:r>
            <a:r>
              <a:rPr lang="es-ES" sz="3200" dirty="0">
                <a:solidFill>
                  <a:srgbClr val="3B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solamente actores de una </a:t>
            </a:r>
            <a:endParaRPr lang="es-ES" sz="3200" dirty="0" smtClean="0">
              <a:solidFill>
                <a:srgbClr val="3B7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 fontAlgn="base"/>
            <a:r>
              <a:rPr lang="es-ES" sz="3200" dirty="0" smtClean="0">
                <a:solidFill>
                  <a:srgbClr val="3B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infinita </a:t>
            </a:r>
            <a:r>
              <a:rPr lang="es-ES" sz="3200" dirty="0">
                <a:solidFill>
                  <a:srgbClr val="3B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trama…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455495"/>
            </a:gs>
            <a:gs pos="100000">
              <a:srgbClr val="D4888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Bendito angel humano\Imágenes\6788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A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488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Bendito angel humano\Imágenes\4704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1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Bendito angel humano\Imágenes\699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555526"/>
            <a:ext cx="3086962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rgbClr val="AD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ya no te tomes ninguna cosa en serio…</a:t>
            </a:r>
          </a:p>
        </p:txBody>
      </p:sp>
      <p:pic>
        <p:nvPicPr>
          <p:cNvPr id="6146" name="Picture 2" descr="E:\PPS  EXCLUSIVOS\- Bendito angel humano\Imágenes\6969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2715766"/>
            <a:ext cx="3744416" cy="203902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no te interese ni ser juez</a:t>
            </a:r>
            <a:r>
              <a:rPr lang="es-ES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…</a:t>
            </a:r>
          </a:p>
          <a:p>
            <a:pPr algn="ctr" fontAlgn="base"/>
            <a:r>
              <a:rPr lang="es-ES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ni </a:t>
            </a:r>
            <a:r>
              <a:rPr lang="es-E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ser parte…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BA87CF"/>
            </a:gs>
            <a:gs pos="100000">
              <a:srgbClr val="4D813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Bendito angel humano\Imágenes\7648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83568" y="339502"/>
            <a:ext cx="6480720" cy="203902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poses tus ojos de lleno en el misterio, y sientas que no hay nada que pueda lastimarte…</a:t>
            </a:r>
          </a:p>
          <a:p>
            <a:pPr algn="ctr" fontAlgn="base"/>
            <a:endParaRPr lang="es-ES" sz="32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2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B0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Bendito angel humano\Imágenes\6999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6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B5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56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66980"/>
            <a:ext cx="4572000" cy="257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5650" y="2"/>
            <a:ext cx="4578350" cy="256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56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5650" y="0"/>
            <a:ext cx="457835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6513"/>
            <a:ext cx="457200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E:\PPS  EXCLUSIVOS\- Bendito angel humano\Imágenes\5241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B5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Bendito angel humano\Imágenes\993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771550"/>
            <a:ext cx="2880320" cy="351634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ln>
                  <a:solidFill>
                    <a:srgbClr val="003300"/>
                  </a:solidFill>
                </a:ln>
                <a:solidFill>
                  <a:srgbClr val="FF4B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ya no te preocupe abandonar tu </a:t>
            </a:r>
            <a:r>
              <a:rPr lang="es-ES" sz="3200" dirty="0" smtClean="0">
                <a:ln>
                  <a:solidFill>
                    <a:srgbClr val="003300"/>
                  </a:solidFill>
                </a:ln>
                <a:solidFill>
                  <a:srgbClr val="FF4B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traje con </a:t>
            </a:r>
            <a:r>
              <a:rPr lang="es-ES" sz="3200" dirty="0">
                <a:ln>
                  <a:solidFill>
                    <a:srgbClr val="003300"/>
                  </a:solidFill>
                </a:ln>
                <a:solidFill>
                  <a:srgbClr val="FF4B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ese desapego del que a nada se aferra…,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CF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6" name="Picture 2" descr="E:\PPS  EXCLUSIVOS\- Bendito angel humano\Imágenes\7498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7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Bendito angel humano\Imágenes\343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B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FFA8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A9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50000">
              <a:schemeClr val="bg2">
                <a:lumMod val="75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Bendito angel humano\Imágenes\916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339502"/>
            <a:ext cx="7162923" cy="56169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 fontAlgn="base"/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Celebraré </a:t>
            </a:r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tu vida, compañero de viaje…,</a:t>
            </a:r>
          </a:p>
        </p:txBody>
      </p:sp>
      <p:grpSp>
        <p:nvGrpSpPr>
          <p:cNvPr id="5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13500000" scaled="1"/>
          </a:gra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7" name="Picture 1" descr="E:\PPS  EXCLUSIVOS\- Bendito angel humano\Imágenes\wallpapersden.com_girl-with-wings-angel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7494"/>
            <a:ext cx="3717032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 fontAlgn="base"/>
            <a:r>
              <a:rPr lang="es-ES" sz="3200" dirty="0">
                <a:solidFill>
                  <a:srgbClr val="1A13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Bendito </a:t>
            </a:r>
            <a:r>
              <a:rPr lang="es-ES" sz="3200" dirty="0" smtClean="0">
                <a:solidFill>
                  <a:srgbClr val="1A13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Ángel </a:t>
            </a:r>
            <a:r>
              <a:rPr lang="es-ES" sz="3200" dirty="0">
                <a:solidFill>
                  <a:srgbClr val="1A13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Humano caminando en la Tierra…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Bendito angel humano\Imágenes\342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DD3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19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1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3794" name="Picture 2" descr="E:\PPS  EXCLUSIVOS\- Bendito angel humano\Imágenes\687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5" name="4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E:\PPS  EXCLUSIVOS\- Bendito angel humano\Imágenes\736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005"/>
            <a:ext cx="9156700" cy="517344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2211710"/>
            <a:ext cx="2481577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Noviembre 2020</a:t>
            </a:r>
            <a:endParaRPr lang="es-ES" sz="24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3568" y="555526"/>
            <a:ext cx="3358099" cy="80791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</a:t>
            </a:r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: André </a:t>
            </a:r>
            <a:r>
              <a:rPr lang="es-ES" sz="2400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Rieu</a:t>
            </a:r>
            <a:endParaRPr lang="es-ES" sz="2400" dirty="0" smtClean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Mozart Concierto </a:t>
            </a:r>
            <a:r>
              <a:rPr lang="es-ES" sz="2400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nª</a:t>
            </a:r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21</a:t>
            </a:r>
            <a:endParaRPr lang="es-ES" sz="24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3435846"/>
            <a:ext cx="2587824" cy="80791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Autor : </a:t>
            </a:r>
            <a:endParaRPr lang="es-ES" sz="2400" dirty="0" smtClean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Jorge </a:t>
            </a:r>
            <a:r>
              <a:rPr lang="es-ES" sz="2400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Oyhanarte</a:t>
            </a:r>
            <a:endParaRPr lang="es-ES" sz="24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9" name="13 Grupo"/>
          <p:cNvGrpSpPr>
            <a:grpSpLocks/>
          </p:cNvGrpSpPr>
          <p:nvPr/>
        </p:nvGrpSpPr>
        <p:grpSpPr bwMode="auto">
          <a:xfrm flipH="1">
            <a:off x="7596336" y="3363838"/>
            <a:ext cx="1244350" cy="1494125"/>
            <a:chOff x="6948264" y="2205038"/>
            <a:chExt cx="1763959" cy="1582552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48264" y="3428999"/>
              <a:ext cx="1676981" cy="358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600" dirty="0">
                  <a:ln>
                    <a:solidFill>
                      <a:srgbClr val="FF0000"/>
                    </a:solidFill>
                  </a:ln>
                  <a:solidFill>
                    <a:srgbClr val="C00000"/>
                  </a:solidFill>
                  <a:latin typeface="Matura MT Script Capitals" panose="03020802060602070202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6" name="1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6C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0"/>
            <a:ext cx="9144000" cy="5121494"/>
          </a:xfrm>
          <a:prstGeom prst="rtTriangle">
            <a:avLst/>
          </a:prstGeom>
          <a:solidFill>
            <a:srgbClr val="F6C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9144000" cy="5121494"/>
          </a:xfrm>
          <a:prstGeom prst="rtTriangle">
            <a:avLst/>
          </a:prstGeom>
          <a:solidFill>
            <a:srgbClr val="FFFF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-22006"/>
            <a:ext cx="9144000" cy="5143499"/>
          </a:xfrm>
          <a:prstGeom prst="rtTriangle">
            <a:avLst/>
          </a:prstGeom>
          <a:solidFill>
            <a:srgbClr val="FFFF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Rectángulo"/>
          <p:cNvSpPr/>
          <p:nvPr/>
        </p:nvSpPr>
        <p:spPr>
          <a:xfrm>
            <a:off x="-6350" y="-6350"/>
            <a:ext cx="9156700" cy="51498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6" grpId="0" animBg="1"/>
      <p:bldP spid="17" grpId="0" animBg="1"/>
      <p:bldP spid="14" grpId="0" animBg="1"/>
      <p:bldP spid="15" grpId="0" animBg="1"/>
      <p:bldP spid="12" grpId="0" animBg="1"/>
      <p:bldP spid="13" grpId="0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1506</TotalTime>
  <Words>237</Words>
  <Application>Microsoft Office PowerPoint</Application>
  <PresentationFormat>Presentación en pantalla (16:9)</PresentationFormat>
  <Paragraphs>33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Kristen ITC</vt:lpstr>
      <vt:lpstr>Matura MT Script Capitals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118</cp:revision>
  <dcterms:created xsi:type="dcterms:W3CDTF">2019-08-26T22:37:05Z</dcterms:created>
  <dcterms:modified xsi:type="dcterms:W3CDTF">2020-11-27T23:44:11Z</dcterms:modified>
</cp:coreProperties>
</file>