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7" r:id="rId5"/>
    <p:sldId id="266" r:id="rId6"/>
    <p:sldId id="258" r:id="rId7"/>
    <p:sldId id="260" r:id="rId8"/>
    <p:sldId id="261" r:id="rId9"/>
    <p:sldId id="262" r:id="rId10"/>
    <p:sldId id="263" r:id="rId11"/>
    <p:sldId id="268" r:id="rId12"/>
    <p:sldId id="264" r:id="rId13"/>
    <p:sldId id="265" r:id="rId14"/>
    <p:sldId id="271" r:id="rId15"/>
    <p:sldId id="269" r:id="rId16"/>
    <p:sldId id="270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ts/RXaS/ALUxoYyAT0rGw==" hashData="yTc5N5kmwUDQ3Ejfw6jCPM1fZ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80000"/>
    <a:srgbClr val="800000"/>
    <a:srgbClr val="913A33"/>
    <a:srgbClr val="A42F26"/>
    <a:srgbClr val="990000"/>
    <a:srgbClr val="92B54B"/>
    <a:srgbClr val="030405"/>
    <a:srgbClr val="000000"/>
    <a:srgbClr val="060606"/>
    <a:srgbClr val="08080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0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C9026-DAE4-44FD-B317-56A72A8EAC8B}" type="datetimeFigureOut">
              <a:rPr lang="es-ES" smtClean="0"/>
              <a:pPr/>
              <a:t>16/06/2016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D7524-9172-4DDF-B4B2-815D513AAF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6C7C9026-DAE4-44FD-B317-56A72A8EAC8B}" type="datetimeFigureOut">
              <a:rPr lang="es-ES" smtClean="0"/>
              <a:pPr/>
              <a:t>16/06/2016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A3DD7524-9172-4DDF-B4B2-815D513AAFC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jpe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2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3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21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gif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6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Belleza de mujer\Imágenes\3276012212_1_11_YUTmFgF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18" name="Picture 1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501008"/>
            <a:ext cx="3448050" cy="971551"/>
          </a:xfrm>
          <a:prstGeom prst="rect">
            <a:avLst/>
          </a:prstGeom>
          <a:noFill/>
        </p:spPr>
      </p:pic>
      <p:pic>
        <p:nvPicPr>
          <p:cNvPr id="17520" name="Picture 1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365104"/>
            <a:ext cx="1209675" cy="857251"/>
          </a:xfrm>
          <a:prstGeom prst="rect">
            <a:avLst/>
          </a:prstGeom>
          <a:noFill/>
        </p:spPr>
      </p:pic>
      <p:pic>
        <p:nvPicPr>
          <p:cNvPr id="17522" name="Picture 1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5157192"/>
            <a:ext cx="2800350" cy="1057276"/>
          </a:xfrm>
          <a:prstGeom prst="rect">
            <a:avLst/>
          </a:prstGeom>
          <a:noFill/>
        </p:spPr>
      </p:pic>
      <p:sp>
        <p:nvSpPr>
          <p:cNvPr id="22" name="21 Elipse"/>
          <p:cNvSpPr/>
          <p:nvPr/>
        </p:nvSpPr>
        <p:spPr>
          <a:xfrm>
            <a:off x="2411760" y="1484784"/>
            <a:ext cx="1512168" cy="1296144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>
            <a:off x="1403648" y="764704"/>
            <a:ext cx="1224136" cy="1224136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467544" y="260648"/>
            <a:ext cx="1080120" cy="100811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0" y="0"/>
            <a:ext cx="611560" cy="548680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 flipH="1">
            <a:off x="5220072" y="1412776"/>
            <a:ext cx="1512168" cy="136815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 flipH="1">
            <a:off x="6516216" y="764704"/>
            <a:ext cx="1224136" cy="1224136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 flipH="1">
            <a:off x="7668344" y="332656"/>
            <a:ext cx="1080120" cy="936104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 flipH="1">
            <a:off x="8532440" y="0"/>
            <a:ext cx="611560" cy="548680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 flipV="1">
            <a:off x="2411760" y="4149080"/>
            <a:ext cx="1512168" cy="136815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 flipV="1">
            <a:off x="1259632" y="4797152"/>
            <a:ext cx="1224136" cy="1008112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 flipV="1">
            <a:off x="467544" y="5517232"/>
            <a:ext cx="1080120" cy="936104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 flipV="1">
            <a:off x="107504" y="6309320"/>
            <a:ext cx="648072" cy="54868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 flipH="1" flipV="1">
            <a:off x="5220072" y="4149080"/>
            <a:ext cx="1440160" cy="136815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 flipH="1" flipV="1">
            <a:off x="6660232" y="4797152"/>
            <a:ext cx="1224136" cy="108012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 flipH="1" flipV="1">
            <a:off x="7668339" y="5517229"/>
            <a:ext cx="1080124" cy="936105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 flipH="1" flipV="1">
            <a:off x="8460432" y="6309320"/>
            <a:ext cx="683568" cy="548680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3851920" y="2276872"/>
            <a:ext cx="1440160" cy="136815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3851920" y="3284984"/>
            <a:ext cx="1440160" cy="1368152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2771800" y="2708920"/>
            <a:ext cx="1440160" cy="144016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4932040" y="2708920"/>
            <a:ext cx="1440160" cy="144016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4067944" y="1268760"/>
            <a:ext cx="1080120" cy="100811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3995936" y="4581128"/>
            <a:ext cx="1080120" cy="1008112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1619672" y="2852936"/>
            <a:ext cx="1152128" cy="1080120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Elipse"/>
          <p:cNvSpPr/>
          <p:nvPr/>
        </p:nvSpPr>
        <p:spPr>
          <a:xfrm>
            <a:off x="6372200" y="2924944"/>
            <a:ext cx="1152128" cy="1008112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Elipse"/>
          <p:cNvSpPr/>
          <p:nvPr/>
        </p:nvSpPr>
        <p:spPr>
          <a:xfrm>
            <a:off x="4139952" y="548680"/>
            <a:ext cx="864096" cy="720080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Elipse"/>
          <p:cNvSpPr/>
          <p:nvPr/>
        </p:nvSpPr>
        <p:spPr>
          <a:xfrm>
            <a:off x="4139952" y="5589240"/>
            <a:ext cx="864096" cy="720080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Elipse"/>
          <p:cNvSpPr/>
          <p:nvPr/>
        </p:nvSpPr>
        <p:spPr>
          <a:xfrm>
            <a:off x="755576" y="2996952"/>
            <a:ext cx="864096" cy="792088"/>
          </a:xfrm>
          <a:prstGeom prst="ellipse">
            <a:avLst/>
          </a:prstGeom>
          <a:blipFill>
            <a:blip r:embed="rId19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Elipse"/>
          <p:cNvSpPr/>
          <p:nvPr/>
        </p:nvSpPr>
        <p:spPr>
          <a:xfrm>
            <a:off x="7524328" y="2996952"/>
            <a:ext cx="936104" cy="864096"/>
          </a:xfrm>
          <a:prstGeom prst="ellipse">
            <a:avLst/>
          </a:prstGeom>
          <a:blipFill>
            <a:blip r:embed="rId20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Elipse"/>
          <p:cNvSpPr/>
          <p:nvPr/>
        </p:nvSpPr>
        <p:spPr>
          <a:xfrm>
            <a:off x="4211960" y="0"/>
            <a:ext cx="648072" cy="54868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Elipse"/>
          <p:cNvSpPr/>
          <p:nvPr/>
        </p:nvSpPr>
        <p:spPr>
          <a:xfrm>
            <a:off x="4283968" y="6309320"/>
            <a:ext cx="648072" cy="54868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Elipse"/>
          <p:cNvSpPr/>
          <p:nvPr/>
        </p:nvSpPr>
        <p:spPr>
          <a:xfrm>
            <a:off x="0" y="3068960"/>
            <a:ext cx="683568" cy="648072"/>
          </a:xfrm>
          <a:prstGeom prst="ellipse">
            <a:avLst/>
          </a:prstGeom>
          <a:blipFill>
            <a:blip r:embed="rId21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Elipse"/>
          <p:cNvSpPr/>
          <p:nvPr/>
        </p:nvSpPr>
        <p:spPr>
          <a:xfrm>
            <a:off x="8495928" y="3068960"/>
            <a:ext cx="648072" cy="720080"/>
          </a:xfrm>
          <a:prstGeom prst="ellipse">
            <a:avLst/>
          </a:prstGeom>
          <a:blipFill>
            <a:blip r:embed="rId22" cstate="print"/>
            <a:stretch>
              <a:fillRect/>
            </a:stretch>
          </a:blipFill>
          <a:ln w="88900" cmpd="tri">
            <a:gradFill flip="none" rotWithShape="1">
              <a:gsLst>
                <a:gs pos="0">
                  <a:schemeClr val="accent2">
                    <a:lumMod val="60000"/>
                    <a:lumOff val="40000"/>
                  </a:schemeClr>
                </a:gs>
                <a:gs pos="50000">
                  <a:srgbClr val="FF0000"/>
                </a:gs>
                <a:gs pos="100000">
                  <a:srgbClr val="5800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13">
    <p:sndAc>
      <p:stSnd>
        <p:snd r:embed="rId2" name="Paul Anka  Tom Jones × She's A La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8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7" dur="3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8" dur="3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Belleza de mujer\Imágenes\11 - 3892cebcc92d 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220072" y="3789040"/>
            <a:ext cx="238078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5129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Mujer, </a:t>
            </a:r>
          </a:p>
          <a:p>
            <a:r>
              <a:rPr lang="es-ES" sz="36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51296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sin igual belleza</a:t>
            </a:r>
            <a:endParaRPr lang="es-ES" sz="36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51296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 descr="D:\Nueva carpeta\PPS DE CREACION PROPIA - EXCLUSIVOS\- Belleza de mujer\Imágenes\33411856+9gN-mvW6mTPQlZhK5ttoYQivesQ@980x8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476672"/>
            <a:ext cx="3347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AB62E"/>
                </a:solidFill>
                <a:effectLst>
                  <a:glow rad="63500">
                    <a:srgbClr val="5D10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Experta </a:t>
            </a:r>
            <a:r>
              <a:rPr lang="es-ES" sz="3200" b="1" dirty="0">
                <a:solidFill>
                  <a:srgbClr val="FAB62E"/>
                </a:solidFill>
                <a:effectLst>
                  <a:glow rad="63500">
                    <a:srgbClr val="5D10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naturaleza,</a:t>
            </a:r>
            <a:r>
              <a:rPr lang="es-ES" sz="3200" b="1" dirty="0" smtClean="0">
                <a:solidFill>
                  <a:srgbClr val="FAB62E"/>
                </a:solidFill>
                <a:effectLst>
                  <a:glow rad="63500">
                    <a:srgbClr val="5D10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solidFill>
                  <a:srgbClr val="FAB62E"/>
                </a:solidFill>
                <a:effectLst>
                  <a:glow rad="63500">
                    <a:srgbClr val="5D10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rgbClr val="FAB62E"/>
                </a:solidFill>
                <a:effectLst>
                  <a:glow rad="63500">
                    <a:srgbClr val="5D10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mágico resplandor.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Mis Imágenes\Mama\pre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8238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148064" y="4653136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Das la vida en esta tierra,</a:t>
            </a:r>
            <a:b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tus retoños te aferras,</a:t>
            </a:r>
            <a:endParaRPr lang="es-ES" sz="3200" dirty="0">
              <a:solidFill>
                <a:srgbClr val="FF0000"/>
              </a:solidFill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4" descr="D:\Nueva carpeta\Mis Imágenes\corazones\eec259d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35900" y="3356992"/>
            <a:ext cx="3008100" cy="3501008"/>
          </a:xfrm>
          <a:prstGeom prst="rect">
            <a:avLst/>
          </a:prstGeom>
          <a:noFill/>
        </p:spPr>
      </p:pic>
      <p:pic>
        <p:nvPicPr>
          <p:cNvPr id="1029" name="Picture 5" descr="D:\Nueva carpeta\PPS DE CREACION PROPIA - EXCLUSIVOS\- Belleza de mujer\Imágenes\97a.gi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2060848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004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004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004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res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004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creadora de amor!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2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D:\Nueva carpeta\PPS DE CREACION PROPIA - EXCLUSIVOS\- Belleza de mujer\Imágenes\Bouquets_Camomiles_Brown_483340+flores a (2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4162" cy="6881813"/>
          </a:xfrm>
          <a:prstGeom prst="rect">
            <a:avLst/>
          </a:prstGeom>
          <a:noFill/>
        </p:spPr>
      </p:pic>
      <p:sp>
        <p:nvSpPr>
          <p:cNvPr id="16" name="15 Estrella de 6 puntas"/>
          <p:cNvSpPr/>
          <p:nvPr/>
        </p:nvSpPr>
        <p:spPr>
          <a:xfrm>
            <a:off x="971600" y="404664"/>
            <a:ext cx="4176464" cy="3384376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strella de 6 puntas"/>
          <p:cNvSpPr/>
          <p:nvPr/>
        </p:nvSpPr>
        <p:spPr>
          <a:xfrm>
            <a:off x="4067944" y="404664"/>
            <a:ext cx="4176464" cy="3455488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strella de 6 puntas"/>
          <p:cNvSpPr/>
          <p:nvPr/>
        </p:nvSpPr>
        <p:spPr>
          <a:xfrm>
            <a:off x="971600" y="3068960"/>
            <a:ext cx="4176464" cy="3456384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strella de 6 puntas"/>
          <p:cNvSpPr/>
          <p:nvPr/>
        </p:nvSpPr>
        <p:spPr>
          <a:xfrm>
            <a:off x="4067944" y="3068960"/>
            <a:ext cx="4104456" cy="3456384"/>
          </a:xfrm>
          <a:prstGeom prst="star6">
            <a:avLst/>
          </a:prstGeom>
          <a:blipFill>
            <a:blip r:embed="rId4" cstate="print"/>
            <a:stretch>
              <a:fillRect/>
            </a:stretch>
          </a:blipFill>
          <a:ln w="88900" cap="rnd" cmpd="tri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D:\Nueva carpeta\PPS DE CREACION PROPIA - EXCLUSIVOS\- Belleza de mujer\Imágenes\wall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5013176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Armoniosa es tu belleza,</a:t>
            </a:r>
            <a:br>
              <a:rPr lang="es-ES" sz="3600" b="1" dirty="0" smtClean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600" b="1" dirty="0" smtClean="0">
                <a:solidFill>
                  <a:schemeClr val="bg1"/>
                </a:solidFill>
                <a:effectLst>
                  <a:glow rad="1397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los pies a la cabeza</a:t>
            </a:r>
            <a:endParaRPr lang="es-ES" sz="3600" dirty="0">
              <a:solidFill>
                <a:schemeClr val="bg1"/>
              </a:solidFill>
              <a:effectLst>
                <a:glow rad="1397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3" descr="D:\Nueva carpeta\PPS DE CREACION PROPIA - EXCLUSIVOS\- Belleza de mujer\Imágenes\WhXI-33b-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9213" y="0"/>
            <a:ext cx="9193213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5805264"/>
            <a:ext cx="345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CCFF"/>
                </a:solidFill>
                <a:effectLst>
                  <a:glow rad="63500">
                    <a:srgbClr val="99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</a:t>
            </a:r>
            <a:r>
              <a:rPr lang="es-ES" sz="3200" b="1" dirty="0">
                <a:solidFill>
                  <a:srgbClr val="FFCCFF"/>
                </a:solidFill>
                <a:effectLst>
                  <a:glow rad="63500">
                    <a:srgbClr val="99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 aroma es seductor.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1000" b="-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Picture 15" descr="D:\Nueva carpeta\PPS DE CREACION PROPIA - EXCLUSIVOS\- Belleza de mujer\Imágenes\Face_Hat_Makeup_480512+accenf_lene (10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Belleza de mujer\Imágenes\Brown_haired_Dress_Red_485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Belleza de mujer\Imágenes\Brown_haired_Dress_Red_485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Belleza de mujer\Imágenes\Brown_haired_Dress_Red_4853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980728"/>
            <a:ext cx="37444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3175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Tan perfecta es tu figura</a:t>
            </a:r>
            <a:r>
              <a:rPr lang="es-ES" sz="3200" b="1" dirty="0" smtClean="0">
                <a:ln w="3175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ln w="3175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ln w="3175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atractiva tu escultura</a:t>
            </a:r>
            <a:r>
              <a:rPr lang="es-ES" sz="3200" b="1" dirty="0" smtClean="0">
                <a:ln w="3175">
                  <a:solidFill>
                    <a:srgbClr val="C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b="1" dirty="0">
              <a:ln w="3175">
                <a:solidFill>
                  <a:srgbClr val="C0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7" name="Picture 5" descr="D:\Nueva carpeta\PPS DE CREACION PROPIA - EXCLUSIVOS\- Belleza de mujer\Imágenes\10 - aZD3-2wH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44008" y="836712"/>
            <a:ext cx="41120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solidFill>
                  <a:srgbClr val="00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¡Que enmudece a toda flor!</a:t>
            </a:r>
            <a:endParaRPr lang="es-ES" sz="3600" b="1" dirty="0">
              <a:solidFill>
                <a:srgbClr val="00CC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3" dur="3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Belleza de mujer\Imágenes\featured-image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5229200"/>
            <a:ext cx="20882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Endulzas con tus palabras,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099" name="Picture 3" descr="D:\Nueva carpeta\PPS DE CREACION PROPIA - EXCLUSIVOS\- Belleza de mujer\Imágenes\Christina_Aguilera_4518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5301208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5D4D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Cautivas </a:t>
            </a:r>
            <a:r>
              <a:rPr lang="es-ES" sz="3200" b="1" dirty="0">
                <a:solidFill>
                  <a:srgbClr val="5D4D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tu mirada,</a:t>
            </a:r>
            <a:r>
              <a:rPr lang="es-ES" sz="3200" b="1" dirty="0" smtClean="0">
                <a:solidFill>
                  <a:srgbClr val="5D4D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solidFill>
                  <a:srgbClr val="5D4D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rgbClr val="5D4D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cual bálsamo embriagador,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B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A3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5E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79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D:\Nueva carpeta\PPS DE CREACION PROPIA - EXCLUSIVOS\- Belleza de mujer\Imágenes\jazmin-de-hungria-18107-MLU20150319193_082014-F+197AD5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04664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</a:t>
            </a: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 mezcla entre jardines,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con frescura de jazmines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131A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,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131A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3" name="Picture 3" descr="D:\Nueva carpeta\PPS DE CREACION PROPIA - EXCLUSIVOS\- Belleza de mujer\Imágenes\xFx6-2Eq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932040" y="332656"/>
            <a:ext cx="31133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D60093"/>
                </a:solidFill>
                <a:effectLst>
                  <a:glow rad="63500">
                    <a:srgbClr val="0B1B0D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¡Exquisito y tentador!</a:t>
            </a:r>
            <a:endParaRPr lang="es-ES" sz="3200" dirty="0">
              <a:solidFill>
                <a:srgbClr val="D60093"/>
              </a:solidFill>
              <a:effectLst>
                <a:glow rad="63500">
                  <a:srgbClr val="0B1B0D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2" grpId="0"/>
      <p:bldP spid="4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isel"/>
          <p:cNvSpPr/>
          <p:nvPr/>
        </p:nvSpPr>
        <p:spPr>
          <a:xfrm>
            <a:off x="0" y="0"/>
            <a:ext cx="9144000" cy="6858000"/>
          </a:xfrm>
          <a:prstGeom prst="bevel">
            <a:avLst>
              <a:gd name="adj" fmla="val 8223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D:\Nueva carpeta\PPS DE CREACION PROPIA - EXCLUSIVOS\- Belleza de mujer\Imágenes\4100111_640pxefec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48680"/>
            <a:ext cx="7992888" cy="5832648"/>
          </a:xfrm>
          <a:prstGeom prst="rect">
            <a:avLst/>
          </a:prstGeom>
          <a:noFill/>
        </p:spPr>
      </p:pic>
      <p:grpSp>
        <p:nvGrpSpPr>
          <p:cNvPr id="10" name="9 Grupo"/>
          <p:cNvGrpSpPr/>
          <p:nvPr/>
        </p:nvGrpSpPr>
        <p:grpSpPr>
          <a:xfrm>
            <a:off x="539552" y="548680"/>
            <a:ext cx="7992888" cy="5832648"/>
            <a:chOff x="539552" y="548680"/>
            <a:chExt cx="7992888" cy="5760640"/>
          </a:xfrm>
        </p:grpSpPr>
        <p:pic>
          <p:nvPicPr>
            <p:cNvPr id="1027" name="Picture 3" descr="D:\Nueva carpeta\PPS DE CREACION PROPIA - EXCLUSIVOS\- Belleza de mujer\Imágenes\4100111_640px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552" y="548680"/>
              <a:ext cx="7992888" cy="5760640"/>
            </a:xfrm>
            <a:prstGeom prst="rect">
              <a:avLst/>
            </a:prstGeom>
            <a:noFill/>
          </p:spPr>
        </p:pic>
        <p:sp>
          <p:nvSpPr>
            <p:cNvPr id="2" name="1 CuadroTexto"/>
            <p:cNvSpPr txBox="1"/>
            <p:nvPr/>
          </p:nvSpPr>
          <p:spPr>
            <a:xfrm rot="20477110">
              <a:off x="775661" y="2573597"/>
              <a:ext cx="14033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accent6">
                      <a:lumMod val="50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accent6">
                      <a:lumMod val="50000"/>
                    </a:schemeClr>
                  </a:solidFill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chemeClr val="accent6">
                    <a:lumMod val="50000"/>
                  </a:schemeClr>
                </a:solidFill>
                <a:latin typeface="Vivaldi" pitchFamily="66" charset="0"/>
              </a:endParaRPr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Belleza de mujer\Imágenes\15 - 123t.png+PPT21-12-07_Fash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pic>
        <p:nvPicPr>
          <p:cNvPr id="2051" name="Picture 3" descr="D:\Nueva carpeta\PPS DE CREACION PROPIA - EXCLUSIVOS\- Belleza de mujer\Imágenes\15 - 123t.png+PPT21-12-07_Fash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48680"/>
            <a:ext cx="21602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2737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Tu firmeza cual diamante</a:t>
            </a:r>
            <a:endParaRPr lang="es-ES" sz="3200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27374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D:\Nueva carpeta\PPS DE CREACION PROPIA - EXCLUSIVOS\- Belleza de mujer\Imágenes\Flowering_trees_Blonde_4865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5373216"/>
            <a:ext cx="38884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</a:t>
            </a:r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ue </a:t>
            </a:r>
            <a:r>
              <a:rPr lang="es-ES" sz="3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te hacen </a:t>
            </a:r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importante …</a:t>
            </a:r>
            <a: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incalculable valor.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D:\Nueva carpeta\PPS DE CREACION PROPIA - EXCLUSIVOS\- Belleza de mujer\Imágenes\1iJTP-39i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148064" y="4797152"/>
            <a:ext cx="3635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Se enaltece tu figura</a:t>
            </a:r>
            <a:b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</a:br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se eleva a las alturas,</a:t>
            </a:r>
          </a:p>
        </p:txBody>
      </p:sp>
      <p:pic>
        <p:nvPicPr>
          <p:cNvPr id="3075" name="Picture 3" descr="D:\Nueva carpeta\PPS DE CREACION PROPIA - EXCLUSIVOS\- Belleza de mujer\Imágenes\14OsL-3n4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0688"/>
            <a:ext cx="2520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</a:t>
            </a:r>
            <a:r>
              <a:rPr lang="es-E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</a:t>
            </a:r>
            <a:r>
              <a:rPr lang="es-E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 </a:t>
            </a:r>
            <a:r>
              <a:rPr lang="es-E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este mundo lo mejor!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4" grpId="0"/>
      <p:bldP spid="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D:\Nueva carpeta\PPS DE CREACION PROPIA - EXCLUSIVOS\- Belleza de mujer\Imágenes\Japan_Makeup_Kimono_453130+3ad6f51c6847relie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38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Belleza de mujer\Imágenes\Valentine's_Day_Brown_4703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395536" y="1196752"/>
            <a:ext cx="157126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2016</a:t>
            </a:r>
            <a:endParaRPr lang="es-ES" sz="2600" b="1" dirty="0">
              <a:ln>
                <a:solidFill>
                  <a:srgbClr val="5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51520" y="1844824"/>
            <a:ext cx="345638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</a:t>
            </a:r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: </a:t>
            </a:r>
            <a:r>
              <a:rPr lang="es-ES" sz="2600" b="1" dirty="0" err="1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She’s</a:t>
            </a:r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a Lady</a:t>
            </a:r>
          </a:p>
          <a:p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Paul </a:t>
            </a:r>
            <a:r>
              <a:rPr lang="es-ES" sz="2600" b="1" dirty="0" err="1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Anka</a:t>
            </a:r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600" b="1" dirty="0" err="1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</a:t>
            </a:r>
            <a:r>
              <a:rPr lang="es-ES" sz="2600" b="1" dirty="0" err="1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Tom</a:t>
            </a:r>
            <a:r>
              <a:rPr lang="es-ES" sz="2600" b="1" dirty="0" smtClean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Jones</a:t>
            </a:r>
            <a:endParaRPr lang="es-ES" sz="2600" b="1" dirty="0">
              <a:ln>
                <a:solidFill>
                  <a:srgbClr val="58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28" name="27 Grupo"/>
          <p:cNvGrpSpPr/>
          <p:nvPr/>
        </p:nvGrpSpPr>
        <p:grpSpPr>
          <a:xfrm>
            <a:off x="7524327" y="5013176"/>
            <a:ext cx="1218665" cy="1624246"/>
            <a:chOff x="7524327" y="5013176"/>
            <a:chExt cx="1218665" cy="1624246"/>
          </a:xfrm>
        </p:grpSpPr>
        <p:pic>
          <p:nvPicPr>
            <p:cNvPr id="2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24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26 CuadroTexto"/>
            <p:cNvSpPr txBox="1"/>
            <p:nvPr/>
          </p:nvSpPr>
          <p:spPr>
            <a:xfrm>
              <a:off x="7596336" y="6237312"/>
              <a:ext cx="114326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000" dirty="0" smtClean="0">
                  <a:ln>
                    <a:solidFill>
                      <a:srgbClr val="580000"/>
                    </a:solidFill>
                  </a:ln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000" dirty="0">
                <a:ln>
                  <a:solidFill>
                    <a:srgbClr val="58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0" y="0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267744" y="0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804248" y="0"/>
            <a:ext cx="2339752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700808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67744" y="1700808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1700808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804248" y="1700808"/>
            <a:ext cx="2339752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429000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67744" y="3429000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3429000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04248" y="3429000"/>
            <a:ext cx="2339752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5157192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267744" y="5157192"/>
            <a:ext cx="2304256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572000" y="5157192"/>
            <a:ext cx="2267744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164288" y="5157192"/>
            <a:ext cx="1979712" cy="17008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000"/>
                            </p:stCondLst>
                            <p:childTnLst>
                              <p:par>
                                <p:cTn id="13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4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4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3" grpId="0" animBg="1"/>
      <p:bldP spid="3" grpId="1" animBg="1"/>
      <p:bldP spid="3" grpId="2" animBg="1"/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1408</TotalTime>
  <Words>128</Words>
  <Application>Microsoft Office PowerPoint</Application>
  <PresentationFormat>Presentación en pantalla (4:3)</PresentationFormat>
  <Paragraphs>25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126</cp:revision>
  <dcterms:created xsi:type="dcterms:W3CDTF">2016-03-06T23:37:09Z</dcterms:created>
  <dcterms:modified xsi:type="dcterms:W3CDTF">2016-06-16T20:18:14Z</dcterms:modified>
</cp:coreProperties>
</file>