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.xml" ContentType="application/vnd.openxmlformats-officedocument.presentationml.tags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87" r:id="rId3"/>
    <p:sldId id="285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62" r:id="rId18"/>
    <p:sldId id="284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6" r:id="rId29"/>
    <p:sldId id="281" r:id="rId30"/>
    <p:sldId id="282" r:id="rId31"/>
    <p:sldId id="271" r:id="rId32"/>
    <p:sldId id="288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3A+8iz2xbAE4Jksby3Xmw==" hashData="8Zx9NlLj0D4dImBCfq1flIBcT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0066"/>
    <a:srgbClr val="339933"/>
    <a:srgbClr val="000099"/>
    <a:srgbClr val="003300"/>
    <a:srgbClr val="333333"/>
    <a:srgbClr val="000066"/>
    <a:srgbClr val="FF0066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81" autoAdjust="0"/>
    <p:restoredTop sz="94660"/>
  </p:normalViewPr>
  <p:slideViewPr>
    <p:cSldViewPr>
      <p:cViewPr varScale="1">
        <p:scale>
          <a:sx n="82" d="100"/>
          <a:sy n="82" d="100"/>
        </p:scale>
        <p:origin x="-90" y="-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0DFEC7-925C-4208-8008-365E78E3F1AF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D1C7593-2B8F-44CE-A976-FBE0B66573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101128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Donde se acuesta a dormir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Nuestro cansado sol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Al final de la tierra</a:t>
            </a:r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1062A5-FD7C-4BB2-8D8D-D57152D4919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Hay un poema de amor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Un matorral de jazmín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Y también una bandera</a:t>
            </a:r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6AF4FD-3E0B-4770-B963-FBCE7F48DB0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La bandera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Que yo siento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La de los colores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De la paz contra la guerra</a:t>
            </a:r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BC5644-898A-496A-88B8-5F1E8A11E03D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del respeto humano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Entre los pueblos del mundo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sin frontera</a:t>
            </a:r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D13143-3A63-4799-BF66-BE6F7248AAB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Y ya sabéis que los sueños siempre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Nos empujan a 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Escribir poemas</a:t>
            </a:r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AF20D0-5211-4830-A593-08FDEDE1AD8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Donde se acuesta el sol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Podemos encontrar el color de 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Esa bandera</a:t>
            </a: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D88958-B8AD-4BC3-94F6-18D893DD5BF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de la luz, 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del amor y la hermandad.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de banderas</a:t>
            </a:r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82D72E-51BE-4FB7-95CB-B302E76A0DF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 y la mía no quieren luchar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saben ni entienden la guerra</a:t>
            </a:r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107ED9-CE29-42A4-9287-FB5FF3EA2A2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 y la mía son para ayudar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A la gente de la otra ribera.</a:t>
            </a:r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19747B-14B5-4D49-91A2-46451A6C66D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mano, la mía y la de muchos más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Unidas, seguras y abiertas</a:t>
            </a:r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16A8DB-5051-4445-A222-BE89071A29D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Curando tu herida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Firmando la paz</a:t>
            </a:r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F191D5-A2F7-45FA-AAAE-0FACD82ADE9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Abriendo del mundo las puertas</a:t>
            </a:r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0DD819-6F5A-4921-8192-55B0CBDE277B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mano, la mía y la de muchos más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saben ni entienden la guerra.</a:t>
            </a:r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0CD97C-34B0-453F-890A-693AFD26FC1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Donde se acuesta a dormir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Nuestro cansado sol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Al final de la tierra</a:t>
            </a: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1FCAD8-43E6-4460-AE45-FA082E23503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Hay un poema de amor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Un matorral de jazmín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Y también una bandera</a:t>
            </a:r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C6AA99-F7B6-4D0D-879A-E47F7507DB7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que yo siento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de los colores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De la paz contra la guerra</a:t>
            </a:r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CCFCE7-D3D1-4AD2-AD19-2CFC0320721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Donde se acuesta el sol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Podemos encontrar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sin fronteras</a:t>
            </a:r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7E2BCD-E532-4323-B7DE-B74F80E3985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del respeto humano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Entre los pueblos del mundo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La bandera de banderas</a:t>
            </a:r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279392-72C6-4D0C-AF57-C31F55AFC58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 y la mía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quieren luchar.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saben ni entienden la guerra.</a:t>
            </a:r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03AE42-3B66-4096-89FE-A0698AC4E59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 y la mía son para ayudar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A la gente de la otra ribera.</a:t>
            </a:r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A1F2D5-87E1-4D1D-B755-B55650CFB0D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 y la mía con la de muchos más,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Unidas, seguras y abiertas.</a:t>
            </a:r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821D2B-3C2C-4944-98AA-D707411F2B5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Curando tu herida,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Firmando la paz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Abriendo del mundo las puertas</a:t>
            </a:r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1C9744-353B-4066-8E14-694F02D7530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mano, la mía y la de muchos más</a:t>
            </a: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saben luchar</a:t>
            </a:r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B1DEA0-0804-4766-93E8-8993CA759E32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Tu mano, la mía y la de muchos más</a:t>
            </a:r>
          </a:p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sz="2400" b="1" smtClean="0">
                <a:latin typeface="Harrington" pitchFamily="82" charset="0"/>
              </a:rPr>
              <a:t>No saben ni entienden la guerra.</a:t>
            </a:r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6CE57-DBE9-48CE-817B-A64D657E749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z="2400" b="1" smtClean="0">
              <a:latin typeface="Harrington" pitchFamily="82" charset="0"/>
            </a:endParaRPr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C4B1D3-3F5F-4F93-A6DB-8CBCD8FE344D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C71A1-A7C2-412F-ABC4-57C9EC00A173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17E28-DC2D-4811-8217-E3DB253018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2291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C27B4-BDCE-417D-931C-2B8C07FD3220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9CBA8-A7BD-4697-ACCD-8D4F49612F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3754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11199-510A-4801-BC22-7D13522A5B12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98CFD-25BD-492B-8C65-04E187EA49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479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335DC-F26E-4CD2-A822-C70029E7386B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39B43-AA1C-439D-894A-90845BECF2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3562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9574B-38E8-446F-9797-E3ECCC7D0801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9A352-B5A9-419E-9395-F9262AD931E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701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B12EB-6CB4-4E9B-A235-A97B36421F79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7A84E-52BC-40F8-A5D5-80C7E03515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6249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CD16E-92FA-4CBB-B227-105553BCBC23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8954F-9E55-4B7A-B3FF-20498C0494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7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60CB-9BFF-4B66-AB75-EB3F10072D96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5B82B-FF7E-45A9-A62C-43EA7942A43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64589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7BC4C-6498-4032-9744-292F7F8B23B3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1B9AC-4EB9-47FF-B0B3-77F1469B7DA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5117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9C8D-F785-46B6-B654-1D6FEE7C6510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DE4FD-D77D-4199-9E7C-C79BD2121F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9453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F0B65-43AA-4390-9E56-E94EC5096A02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27B4-D31A-443A-A099-410EE4D37FB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20290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8EA8671-6A64-48A3-AD8B-45FF22F2F9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128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92F931-C1F1-4D25-8279-D5E658505C97}" type="datetimeFigureOut">
              <a:rPr lang="es-ES"/>
              <a:pPr>
                <a:defRPr/>
              </a:pPr>
              <a:t>27/02/2013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2C7D7D-2399-4659-9EE6-1DB5FA7CAA0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FCDA64B3-79C5-48DE-AE92-C11C1F3B2E9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argarita\Pictures\bandera sin fronteras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C:\Users\Margarita\Pictures\bandera sin fronteras\pa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0305" y="2074463"/>
            <a:ext cx="2860455" cy="2711860"/>
          </a:xfrm>
          <a:prstGeom prst="flowChartOr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00042"/>
            <a:ext cx="8215370" cy="5857916"/>
          </a:xfrm>
          <a:prstGeom prst="rect">
            <a:avLst/>
          </a:prstGeom>
        </p:spPr>
        <p:txBody>
          <a:bodyPr wrap="none">
            <a:prstTxWarp prst="textWave4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blipFill>
                  <a:blip r:embed="rId5"/>
                  <a:stretch>
                    <a:fillRect/>
                  </a:stretch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BANDERA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blipFill>
                  <a:blip r:embed="rId5"/>
                  <a:stretch>
                    <a:fillRect/>
                  </a:stretch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                   SIN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blipFill>
                  <a:blip r:embed="rId5"/>
                  <a:stretch>
                    <a:fillRect/>
                  </a:stretch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    </a:t>
            </a:r>
            <a:r>
              <a:rPr lang="es-ES" b="1" dirty="0" err="1">
                <a:ln w="1905"/>
                <a:blipFill>
                  <a:blip r:embed="rId5"/>
                  <a:stretch>
                    <a:fillRect/>
                  </a:stretch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FRONTERAs</a:t>
            </a:r>
            <a:endParaRPr lang="es-ES" b="1" dirty="0">
              <a:ln w="1905"/>
              <a:blipFill>
                <a:blip r:embed="rId5"/>
                <a:stretch>
                  <a:fillRect/>
                </a:stretch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472" y="3714752"/>
            <a:ext cx="1941486" cy="461665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+mn-cs"/>
              </a:rPr>
              <a:t>Juan Pardo</a:t>
            </a:r>
          </a:p>
        </p:txBody>
      </p:sp>
      <p:pic>
        <p:nvPicPr>
          <p:cNvPr id="31750" name="Picture 6" descr="C:\Users\Margarita\Pictures\bandera sin fronteras\Imagen-animada-Paloma-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428625"/>
            <a:ext cx="34004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sndAc>
      <p:stSnd>
        <p:snd r:embed="rId2" name="Bandera sin fronteras    (Juan Pardo)       tube1927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\Pictures\bandera sin fronteras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Margarita\Pictures\bandera sin fronteras\Imagen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\Pictures\bandera sin fronteras\Image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42938" y="357188"/>
            <a:ext cx="4572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Donde se acuesta a dormir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Nuestro cansado sol</a:t>
            </a:r>
          </a:p>
        </p:txBody>
      </p:sp>
      <p:pic>
        <p:nvPicPr>
          <p:cNvPr id="3075" name="Picture 3" descr="C:\Users\Margarita\Pictures\bandera sin fronteras\Imagen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000750" y="5643563"/>
            <a:ext cx="2705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Al final de la tierra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 descr="D:\Imagenes\Mundo\890391_1YC2TE26P4WRUATZFYUSL6D7U1AHH6_amor-imposible-fontana_H152504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4875" y="357188"/>
            <a:ext cx="2214563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2">
                    <a:lumMod val="25000"/>
                  </a:schemeClr>
                </a:solidFill>
                <a:latin typeface="Harrington" pitchFamily="82" charset="0"/>
                <a:cs typeface="+mn-cs"/>
              </a:rPr>
              <a:t>Hay un poema de amor</a:t>
            </a:r>
          </a:p>
        </p:txBody>
      </p:sp>
      <p:pic>
        <p:nvPicPr>
          <p:cNvPr id="4098" name="Picture 2" descr="C:\Users\Margarita\Pictures\bandera sin fronteras\Imagen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D:\Imagenes\Mundo\arco iris 2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81438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14546" y="714356"/>
            <a:ext cx="2500330" cy="830997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FF0066"/>
                  </a:solidFill>
                </a:ln>
                <a:solidFill>
                  <a:srgbClr val="CC00CC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Harrington" pitchFamily="82" charset="0"/>
                <a:cs typeface="+mn-cs"/>
              </a:rPr>
              <a:t>Un matorral de jazmín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14414" y="5500702"/>
            <a:ext cx="3429024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arrington" pitchFamily="82" charset="0"/>
                <a:cs typeface="+mn-cs"/>
              </a:rPr>
              <a:t>Y también una bandera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\Pictures\bandera sin fronteras\Imagen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500563" y="500063"/>
            <a:ext cx="3714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2060"/>
                </a:solidFill>
                <a:latin typeface="Harrington" pitchFamily="82" charset="0"/>
              </a:rPr>
              <a:t>La bandera que yo siento</a:t>
            </a:r>
          </a:p>
        </p:txBody>
      </p:sp>
      <p:pic>
        <p:nvPicPr>
          <p:cNvPr id="49155" name="Picture 3" descr="D:\Imagenes\Mundo\peaceedt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5750" y="285750"/>
            <a:ext cx="42862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La de los colores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De la paz contra la guerra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\Pictures\bandera sin fronteras\Imagen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785813" y="5572125"/>
            <a:ext cx="42148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La del respeto humano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Entre los pueblos del mundo</a:t>
            </a:r>
          </a:p>
        </p:txBody>
      </p:sp>
      <p:pic>
        <p:nvPicPr>
          <p:cNvPr id="6147" name="Picture 3" descr="C:\Users\Margarita\Pictures\bandera sin fronteras\Imagen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286375" y="5715000"/>
            <a:ext cx="3530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Harrington" pitchFamily="82" charset="0"/>
              </a:rPr>
              <a:t>La bandera sin fronteras</a:t>
            </a:r>
          </a:p>
        </p:txBody>
      </p:sp>
    </p:spTree>
  </p:cSld>
  <p:clrMapOvr>
    <a:masterClrMapping/>
  </p:clrMapOvr>
  <p:transition spd="slow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garita\Pictures\bandera sin fronteras\Imagen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928813" y="5929313"/>
            <a:ext cx="4143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99"/>
                </a:solidFill>
                <a:latin typeface="Harrington" pitchFamily="82" charset="0"/>
              </a:rPr>
              <a:t>Y ya sabéis que los sueños</a:t>
            </a:r>
          </a:p>
        </p:txBody>
      </p:sp>
      <p:pic>
        <p:nvPicPr>
          <p:cNvPr id="7171" name="Picture 3" descr="C:\Users\Margarita\Pictures\bandera sin fronteras\Imagen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42938" y="928688"/>
            <a:ext cx="2339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C00000"/>
                </a:solidFill>
                <a:latin typeface="Harrington" pitchFamily="82" charset="0"/>
              </a:rPr>
              <a:t>escribir poemas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00063" y="357188"/>
            <a:ext cx="3379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C00000"/>
                </a:solidFill>
                <a:latin typeface="Harrington" pitchFamily="82" charset="0"/>
              </a:rPr>
              <a:t>Siempre nos empujan a </a:t>
            </a:r>
            <a:endParaRPr lang="es-ES" sz="240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garita\Pictures\bandera sin fronteras\Imagen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71500" y="500063"/>
            <a:ext cx="3362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0099"/>
                </a:solidFill>
                <a:latin typeface="Harrington" pitchFamily="82" charset="0"/>
              </a:rPr>
              <a:t>Donde se acuesta el sol</a:t>
            </a:r>
          </a:p>
        </p:txBody>
      </p:sp>
      <p:pic>
        <p:nvPicPr>
          <p:cNvPr id="8195" name="Picture 3" descr="C:\Users\Margarita\Pictures\bandera sin fronteras\Imagen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214938" y="500063"/>
            <a:ext cx="3714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Podemos encontrar </a:t>
            </a:r>
          </a:p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el color de  esa bandera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argarita\Pictures\bandera sin fronteras\Imagen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15008" y="2285992"/>
            <a:ext cx="2286016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La bandera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de la luz,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del amor 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la hermandad.</a:t>
            </a:r>
          </a:p>
        </p:txBody>
      </p:sp>
      <p:pic>
        <p:nvPicPr>
          <p:cNvPr id="9219" name="Picture 3" descr="C:\Users\Margarita\Pictures\bandera sin fronteras\Imagen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357290" y="357166"/>
            <a:ext cx="18405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  <a:cs typeface="+mn-cs"/>
              </a:rPr>
              <a:t>La bandera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  <a:cs typeface="+mn-cs"/>
              </a:rPr>
              <a:t>de banderas</a:t>
            </a:r>
          </a:p>
        </p:txBody>
      </p:sp>
    </p:spTree>
  </p:cSld>
  <p:clrMapOvr>
    <a:masterClrMapping/>
  </p:clrMapOvr>
  <p:transition advTm="155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rgarita\Pictures\bandera sin fronteras\Image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28625" y="35718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Tu mano y la mía 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no quieren luchar</a:t>
            </a:r>
          </a:p>
        </p:txBody>
      </p:sp>
      <p:pic>
        <p:nvPicPr>
          <p:cNvPr id="10243" name="Picture 3" descr="C:\Users\Margarita\Pictures\bandera sin fronteras\Imagen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858000" y="5072063"/>
            <a:ext cx="2071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0000"/>
                </a:solidFill>
                <a:latin typeface="Harrington" pitchFamily="82" charset="0"/>
              </a:rPr>
              <a:t>No saben </a:t>
            </a:r>
          </a:p>
          <a:p>
            <a:r>
              <a:rPr lang="es-ES" sz="2400" b="1">
                <a:solidFill>
                  <a:srgbClr val="FF0000"/>
                </a:solidFill>
                <a:latin typeface="Harrington" pitchFamily="82" charset="0"/>
              </a:rPr>
              <a:t>ni entienden </a:t>
            </a:r>
          </a:p>
          <a:p>
            <a:r>
              <a:rPr lang="es-ES" sz="2400" b="1">
                <a:solidFill>
                  <a:srgbClr val="FF0000"/>
                </a:solidFill>
                <a:latin typeface="Harrington" pitchFamily="82" charset="0"/>
              </a:rPr>
              <a:t>la guerra</a:t>
            </a:r>
          </a:p>
        </p:txBody>
      </p:sp>
    </p:spTree>
  </p:cSld>
  <p:clrMapOvr>
    <a:masterClrMapping/>
  </p:clrMapOvr>
  <p:transition spd="slow" advTm="10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Margarita\Pictures\bandera sin fronteras\542572_10150661867134032_111993800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715000" y="500063"/>
            <a:ext cx="28178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B0F0"/>
                </a:solidFill>
                <a:latin typeface="Harrington" pitchFamily="82" charset="0"/>
              </a:rPr>
              <a:t>Tu mano y la mía </a:t>
            </a:r>
          </a:p>
          <a:p>
            <a:r>
              <a:rPr lang="es-ES" sz="2400" b="1">
                <a:solidFill>
                  <a:srgbClr val="00B0F0"/>
                </a:solidFill>
                <a:latin typeface="Harrington" pitchFamily="82" charset="0"/>
              </a:rPr>
              <a:t>son para ayudar</a:t>
            </a:r>
          </a:p>
        </p:txBody>
      </p:sp>
      <p:pic>
        <p:nvPicPr>
          <p:cNvPr id="11270" name="Picture 6" descr="C:\Users\Margarita\Pictures\bandera sin fronteras\Imagen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29058" y="5929330"/>
            <a:ext cx="3853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  <a:cs typeface="+mn-cs"/>
              </a:rPr>
              <a:t>A la gente de la otra ribera.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rgarita\Pictures\bandera sin fronteras\Imagen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596" y="1857364"/>
            <a:ext cx="2928958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prstClr val="black"/>
                </a:solidFill>
                <a:latin typeface="Harrington" pitchFamily="82" charset="0"/>
                <a:cs typeface="+mn-cs"/>
              </a:rPr>
              <a:t>Tu mano, la mía y la de muchos más</a:t>
            </a:r>
          </a:p>
        </p:txBody>
      </p:sp>
      <p:pic>
        <p:nvPicPr>
          <p:cNvPr id="12292" name="Picture 4" descr="C:\Users\Margarita\Pictures\bandera sin fronteras\el_mundo_en_tus_man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15063" y="1000125"/>
            <a:ext cx="2687637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Harrington" pitchFamily="82" charset="0"/>
                <a:cs typeface="+mn-cs"/>
              </a:rPr>
              <a:t>Unidas, seguras y abiertas</a:t>
            </a:r>
          </a:p>
        </p:txBody>
      </p:sp>
    </p:spTree>
  </p:cSld>
  <p:clrMapOvr>
    <a:masterClrMapping/>
  </p:clrMapOvr>
  <p:transition spd="slow" advTm="9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Margarita\Pictures\bandera sin fronteras\Imagen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C:\Users\Margarita\Pictures\bandera sin fronteras\Imagen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86125" y="571500"/>
            <a:ext cx="2624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Harrington" pitchFamily="82" charset="0"/>
              </a:rPr>
              <a:t>Curando tu herida</a:t>
            </a:r>
          </a:p>
        </p:txBody>
      </p:sp>
      <p:pic>
        <p:nvPicPr>
          <p:cNvPr id="13317" name="Picture 5" descr="C:\Users\Margarita\Pictures\bandera sin fronteras\Imagen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143240" y="3143248"/>
            <a:ext cx="2371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99"/>
                </a:solidFill>
                <a:latin typeface="Harrington" pitchFamily="82" charset="0"/>
                <a:cs typeface="+mn-cs"/>
              </a:rPr>
              <a:t>Firmando la paz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argarita\Pictures\bandera sin fronteras\Imagen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14563" y="357188"/>
            <a:ext cx="45116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latin typeface="Harrington" pitchFamily="82" charset="0"/>
                <a:cs typeface="+mn-cs"/>
              </a:rPr>
              <a:t>Abriendo del mundo las puertas</a:t>
            </a:r>
          </a:p>
        </p:txBody>
      </p:sp>
      <p:pic>
        <p:nvPicPr>
          <p:cNvPr id="29697" name="Picture 1" descr="D:\Imagenes\Mundo\Recovered_JPEG Digital Camera_30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857250"/>
            <a:ext cx="6858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C:\Users\Margarita\Pictures\bandera sin fronteras\paloma-1227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88323">
            <a:off x="4530725" y="4027488"/>
            <a:ext cx="2446338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Margarita\Pictures\bandera sin fronteras\paloma-1227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7268">
            <a:off x="1970088" y="3989388"/>
            <a:ext cx="244633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Margarita\Pictures\bandera sin fronteras\paloma-1227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6372" flipH="1">
            <a:off x="2133600" y="4887913"/>
            <a:ext cx="4999038" cy="190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3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argarita\Pictures\bandera sin fronteras\Imagen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57750" y="5643563"/>
            <a:ext cx="3357563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latin typeface="Harrington" pitchFamily="82" charset="0"/>
                <a:cs typeface="+mn-cs"/>
              </a:rPr>
              <a:t>Tu mano, la mía 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latin typeface="Harrington" pitchFamily="82" charset="0"/>
                <a:cs typeface="+mn-cs"/>
              </a:rPr>
              <a:t>la de muchos más</a:t>
            </a:r>
          </a:p>
        </p:txBody>
      </p:sp>
      <p:pic>
        <p:nvPicPr>
          <p:cNvPr id="15363" name="Picture 3" descr="C:\Users\Margarita\Pictures\bandera sin fronteras\Imagen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00125" y="642938"/>
            <a:ext cx="33067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Harrington" pitchFamily="82" charset="0"/>
              </a:rPr>
              <a:t>No saben ni entienden la guerra.</a:t>
            </a:r>
          </a:p>
        </p:txBody>
      </p:sp>
    </p:spTree>
  </p:cSld>
  <p:clrMapOvr>
    <a:masterClrMapping/>
  </p:clrMapOvr>
  <p:transition spd="slow" advTm="124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\Pictures\bandera sin fronteras\Imagen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Picture 2" descr="D:\Imagenes\Mundo\pazflor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928688"/>
            <a:ext cx="6715125" cy="486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Margarita\Pictures\bandera sin fronteras\Imagen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C:\Users\Margarita\Pictures\bandera sin fronteras\Imagen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argarita\Pictures\bandera sin fronteras\Imagen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7158" y="2857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Donde se acuesta a dormir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prstClr val="black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Nuestro cansado sol</a:t>
            </a:r>
          </a:p>
        </p:txBody>
      </p:sp>
      <p:pic>
        <p:nvPicPr>
          <p:cNvPr id="18435" name="Picture 3" descr="C:\Users\Margarita\Pictures\bandera sin fronteras\Imagen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072188" y="5786438"/>
            <a:ext cx="27051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latin typeface="Harrington" pitchFamily="82" charset="0"/>
                <a:cs typeface="+mn-cs"/>
              </a:rPr>
              <a:t>Al final de la tierra</a:t>
            </a:r>
          </a:p>
        </p:txBody>
      </p:sp>
    </p:spTree>
    <p:custDataLst>
      <p:tags r:id="rId1"/>
    </p:custDataLst>
  </p:cSld>
  <p:clrMapOvr>
    <a:masterClrMapping/>
  </p:clrMapOvr>
  <p:transition spd="slow" advTm="9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Margarita\Pictures\bandera sin fronteras\Imagen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 descr="C:\Users\Margarita\Pictures\bandera sin fronteras\Imagen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034" y="285728"/>
            <a:ext cx="32976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339933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Hay un poema de amor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14942" y="5857892"/>
            <a:ext cx="350043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+mn-cs"/>
              </a:rPr>
              <a:t>Un matorral de jazmín</a:t>
            </a:r>
          </a:p>
        </p:txBody>
      </p:sp>
      <p:pic>
        <p:nvPicPr>
          <p:cNvPr id="19460" name="Picture 4" descr="C:\Users\Margarita\Pictures\bandera sin fronteras\Imagen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86050" y="928670"/>
            <a:ext cx="3272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Y también una bandera</a:t>
            </a:r>
          </a:p>
        </p:txBody>
      </p:sp>
    </p:spTree>
    <p:custDataLst>
      <p:tags r:id="rId1"/>
    </p:custDataLst>
  </p:cSld>
  <p:clrMapOvr>
    <a:masterClrMapping/>
  </p:clrMapOvr>
  <p:transition spd="slow" advTm="10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Margarita\Pictures\bandera sin fronteras\Imagen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928938" y="5929313"/>
            <a:ext cx="3643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Harrington" pitchFamily="82" charset="0"/>
              </a:rPr>
              <a:t>La bandera que yo siento</a:t>
            </a:r>
          </a:p>
        </p:txBody>
      </p:sp>
      <p:pic>
        <p:nvPicPr>
          <p:cNvPr id="20482" name="Picture 2" descr="C:\Users\Margarita\Pictures\bandera sin fronteras\Imagen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71625" y="357188"/>
            <a:ext cx="2501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La de los colores</a:t>
            </a: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00125" y="1143000"/>
            <a:ext cx="3687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660066"/>
                </a:solidFill>
                <a:latin typeface="Harrington" pitchFamily="82" charset="0"/>
              </a:rPr>
              <a:t>De la paz contra la guerra</a:t>
            </a:r>
          </a:p>
        </p:txBody>
      </p:sp>
    </p:spTree>
  </p:cSld>
  <p:clrMapOvr>
    <a:masterClrMapping/>
  </p:clrMapOvr>
  <p:transition spd="slow" advTm="8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argarita\Pictures\bandera sin fronteras\Imagen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785813" y="500063"/>
            <a:ext cx="3362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Donde se acuesta el sol</a:t>
            </a:r>
          </a:p>
        </p:txBody>
      </p:sp>
      <p:pic>
        <p:nvPicPr>
          <p:cNvPr id="21507" name="Picture 3" descr="C:\Users\Margarita\Pictures\bandera sin fronteras\Imagen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643688" y="571500"/>
            <a:ext cx="200025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3300"/>
                </a:solidFill>
                <a:latin typeface="Harrington" pitchFamily="82" charset="0"/>
                <a:cs typeface="+mn-cs"/>
              </a:rPr>
              <a:t>Podemos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3300"/>
                </a:solidFill>
                <a:latin typeface="Harrington" pitchFamily="82" charset="0"/>
                <a:cs typeface="+mn-cs"/>
              </a:rPr>
              <a:t>encontrar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3300"/>
                </a:solidFill>
                <a:latin typeface="Harrington" pitchFamily="82" charset="0"/>
                <a:cs typeface="+mn-cs"/>
              </a:rPr>
              <a:t>La bandera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3300"/>
                </a:solidFill>
                <a:latin typeface="Harrington" pitchFamily="82" charset="0"/>
                <a:cs typeface="+mn-cs"/>
              </a:rPr>
              <a:t>sin fronteras</a:t>
            </a:r>
          </a:p>
        </p:txBody>
      </p:sp>
    </p:spTree>
  </p:cSld>
  <p:clrMapOvr>
    <a:masterClrMapping/>
  </p:clrMapOvr>
  <p:transition spd="slow" advTm="9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argarita\Pictures\bandera sin fronteras\Imagen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57188" y="642938"/>
            <a:ext cx="4286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La del respeto humano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Entre los pueblos del mundo</a:t>
            </a:r>
          </a:p>
        </p:txBody>
      </p:sp>
      <p:pic>
        <p:nvPicPr>
          <p:cNvPr id="22531" name="Picture 3" descr="C:\Users\Margarita\Pictures\bandera sin fronteras\Imagen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3" y="3643313"/>
            <a:ext cx="3786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La bandera de banderas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argarita\Pictures\bandera sin fronteras\Imagen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000625" y="714375"/>
            <a:ext cx="2887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Tu mano y la mía</a:t>
            </a:r>
          </a:p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No quieren luchar.</a:t>
            </a:r>
          </a:p>
        </p:txBody>
      </p:sp>
      <p:pic>
        <p:nvPicPr>
          <p:cNvPr id="23555" name="Picture 3" descr="D:\Imagenes\Mundo\Recovered_JPEG Digital Camera_11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71500" y="5214938"/>
            <a:ext cx="2143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No saben 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ni entienden 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la guerra.</a:t>
            </a:r>
          </a:p>
        </p:txBody>
      </p:sp>
    </p:spTree>
  </p:cSld>
  <p:clrMapOvr>
    <a:masterClrMapping/>
  </p:clrMapOvr>
  <p:transition spd="slow" advTm="9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Margarita\Pictures\bandera sin fronteras\000_Mvd64453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88913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143125" y="428625"/>
            <a:ext cx="5072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Tu mano y la mía son para ayudar</a:t>
            </a:r>
          </a:p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A la gente de la otra ribera.</a:t>
            </a:r>
          </a:p>
        </p:txBody>
      </p:sp>
      <p:pic>
        <p:nvPicPr>
          <p:cNvPr id="24580" name="Picture 4" descr="C:\Users\Margarita\Pictures\bandera sin fronteras\Imagen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571625"/>
            <a:ext cx="7572375" cy="464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argarita\Pictures\bandera sin fronteras\Imagen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928938" y="285750"/>
            <a:ext cx="36433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Tu mano y la mía </a:t>
            </a:r>
          </a:p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con la de muchos más,</a:t>
            </a:r>
          </a:p>
        </p:txBody>
      </p:sp>
      <p:pic>
        <p:nvPicPr>
          <p:cNvPr id="25603" name="Picture 3" descr="C:\Users\Margarita\Pictures\bandera sin fronteras\Imagen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C:\Users\Margarita\Pictures\bandera sin fronteras\Imagen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25" y="3000375"/>
            <a:ext cx="29003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Unidas, seguras y abiertas.</a:t>
            </a:r>
          </a:p>
        </p:txBody>
      </p:sp>
    </p:spTree>
  </p:cSld>
  <p:clrMapOvr>
    <a:masterClrMapping/>
  </p:clrMapOvr>
  <p:transition spd="slow" advTm="9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argarita\Pictures\bandera sin fronteras\Imagen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929313" y="571500"/>
            <a:ext cx="2851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latin typeface="Harrington" pitchFamily="82" charset="0"/>
              </a:rPr>
              <a:t>Curando tu herida,</a:t>
            </a:r>
          </a:p>
        </p:txBody>
      </p:sp>
      <p:pic>
        <p:nvPicPr>
          <p:cNvPr id="26627" name="Picture 3" descr="C:\Users\Margarita\Pictures\bandera sin fronteras\Imagen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063" y="1857375"/>
            <a:ext cx="242887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99"/>
                </a:solidFill>
                <a:latin typeface="Harrington" pitchFamily="82" charset="0"/>
                <a:cs typeface="+mn-cs"/>
              </a:rPr>
              <a:t>Firmando la paz</a:t>
            </a:r>
          </a:p>
        </p:txBody>
      </p:sp>
    </p:spTree>
  </p:cSld>
  <p:clrMapOvr>
    <a:masterClrMapping/>
  </p:clrMapOvr>
  <p:transition spd="slow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2 Grupo"/>
          <p:cNvGrpSpPr>
            <a:grpSpLocks/>
          </p:cNvGrpSpPr>
          <p:nvPr/>
        </p:nvGrpSpPr>
        <p:grpSpPr bwMode="auto">
          <a:xfrm>
            <a:off x="714375" y="571500"/>
            <a:ext cx="7715250" cy="5643563"/>
            <a:chOff x="500034" y="0"/>
            <a:chExt cx="8286808" cy="6858000"/>
          </a:xfrm>
        </p:grpSpPr>
        <p:pic>
          <p:nvPicPr>
            <p:cNvPr id="30724" name="Picture 10" descr="D:\Imagenes\Mundo\f07d738014f049130b642ff567dbece4_XL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976" y="0"/>
              <a:ext cx="6858048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5" name="Picture 7" descr="D:\Imagenes\Mundo\Puertas-06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121383" y="285728"/>
              <a:ext cx="5665459" cy="6572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6" name="Picture 8" descr="D:\Imagenes\Mundo\Puertas-06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034" y="285728"/>
              <a:ext cx="5073541" cy="6572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14313" y="285750"/>
            <a:ext cx="30718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latin typeface="Harrington" pitchFamily="82" charset="0"/>
              </a:rPr>
              <a:t>Abriendo del mundo las puertas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D:\Imagenes\Mundo\slide_issue_363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00063" y="5214938"/>
            <a:ext cx="3714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Tu mano, la mía y la de 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muchos más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No saben luchar</a:t>
            </a:r>
          </a:p>
        </p:txBody>
      </p:sp>
    </p:spTree>
  </p:cSld>
  <p:clrMapOvr>
    <a:masterClrMapping/>
  </p:clrMapOvr>
  <p:transition spd="slow" advTm="7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C:\Users\Margarita\Pictures\bandera sin fronteras\51606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86063" y="357188"/>
            <a:ext cx="4572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660066"/>
                </a:solidFill>
                <a:latin typeface="Harrington" pitchFamily="82" charset="0"/>
                <a:cs typeface="+mn-cs"/>
              </a:rPr>
              <a:t>Tu mano, la mía y la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660066"/>
                </a:solidFill>
                <a:latin typeface="Harrington" pitchFamily="82" charset="0"/>
                <a:cs typeface="+mn-cs"/>
              </a:rPr>
              <a:t>muchos más</a:t>
            </a:r>
          </a:p>
        </p:txBody>
      </p:sp>
      <p:pic>
        <p:nvPicPr>
          <p:cNvPr id="2051" name="Picture 3" descr="C:\Users\Margarita\Pictures\bandera sin fronteras\Imagen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000364" y="6143644"/>
            <a:ext cx="4520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>
                  <a:solidFill>
                    <a:srgbClr val="660066"/>
                  </a:solidFill>
                </a:ln>
                <a:solidFill>
                  <a:srgbClr val="660066"/>
                </a:solidFill>
                <a:latin typeface="Harrington" pitchFamily="82" charset="0"/>
                <a:cs typeface="+mn-cs"/>
              </a:rPr>
              <a:t>No saben ni entienden la guerra.</a:t>
            </a:r>
          </a:p>
        </p:txBody>
      </p:sp>
    </p:spTree>
  </p:cSld>
  <p:clrMapOvr>
    <a:masterClrMapping/>
  </p:clrMapOvr>
  <p:transition spd="slow" advTm="167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:\Users\Margarita\Pictures\bandera sin fronteras\menino-e-o-glob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 descr="C:\Users\Margarita\Pictures\bandera sin fronteras\niñ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0"/>
            <a:ext cx="4673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9" descr="C:\Users\Margarita\Pictures\bandera sin fronteras\niñ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91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Users\Margarita\Pictures\bandera sin fronteras\niñ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3429000"/>
            <a:ext cx="4673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Margarita\Pictures\bandera sin fronteras\niñ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4291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1" descr="D:\Imagenes\Mundo\181745_189773814390211_100000727826376_509045_1974470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6 Grupo"/>
          <p:cNvGrpSpPr>
            <a:grpSpLocks/>
          </p:cNvGrpSpPr>
          <p:nvPr/>
        </p:nvGrpSpPr>
        <p:grpSpPr bwMode="auto">
          <a:xfrm flipH="1">
            <a:off x="6929438" y="4286250"/>
            <a:ext cx="1835150" cy="2132013"/>
            <a:chOff x="3810000" y="2114550"/>
            <a:chExt cx="1524000" cy="3056407"/>
          </a:xfrm>
        </p:grpSpPr>
        <p:pic>
          <p:nvPicPr>
            <p:cNvPr id="3380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8 Rectángulo"/>
            <p:cNvSpPr>
              <a:spLocks noChangeArrowheads="1"/>
            </p:cNvSpPr>
            <p:nvPr/>
          </p:nvSpPr>
          <p:spPr bwMode="auto">
            <a:xfrm>
              <a:off x="4238880" y="4509120"/>
              <a:ext cx="1046573" cy="66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2400" dirty="0">
                  <a:blipFill>
                    <a:blip r:embed="rId8"/>
                    <a:stretch>
                      <a:fillRect/>
                    </a:stretch>
                  </a:blipFill>
                  <a:latin typeface="Script MT Bold" pitchFamily="66" charset="0"/>
                  <a:cs typeface="+mn-cs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160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7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10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34823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34826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638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719</Words>
  <Application>Microsoft Office PowerPoint</Application>
  <PresentationFormat>Presentación en pantalla (4:3)</PresentationFormat>
  <Paragraphs>204</Paragraphs>
  <Slides>31</Slides>
  <Notes>25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Arial</vt:lpstr>
      <vt:lpstr>Calibri</vt:lpstr>
      <vt:lpstr>Harrington</vt:lpstr>
      <vt:lpstr>Berlin Sans FB Demi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139</cp:revision>
  <dcterms:created xsi:type="dcterms:W3CDTF">2013-02-23T19:33:00Z</dcterms:created>
  <dcterms:modified xsi:type="dcterms:W3CDTF">2013-02-27T19:04:09Z</dcterms:modified>
</cp:coreProperties>
</file>