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299" r:id="rId4"/>
    <p:sldId id="296" r:id="rId5"/>
    <p:sldId id="281" r:id="rId6"/>
    <p:sldId id="262" r:id="rId7"/>
    <p:sldId id="300" r:id="rId8"/>
    <p:sldId id="292" r:id="rId9"/>
    <p:sldId id="264" r:id="rId10"/>
    <p:sldId id="288" r:id="rId11"/>
    <p:sldId id="301" r:id="rId12"/>
    <p:sldId id="258" r:id="rId13"/>
    <p:sldId id="260" r:id="rId14"/>
    <p:sldId id="302" r:id="rId15"/>
    <p:sldId id="265" r:id="rId16"/>
    <p:sldId id="297" r:id="rId17"/>
    <p:sldId id="259" r:id="rId18"/>
    <p:sldId id="303" r:id="rId19"/>
    <p:sldId id="261" r:id="rId20"/>
    <p:sldId id="263" r:id="rId21"/>
    <p:sldId id="269" r:id="rId22"/>
    <p:sldId id="304" r:id="rId23"/>
    <p:sldId id="283" r:id="rId24"/>
    <p:sldId id="286" r:id="rId25"/>
    <p:sldId id="268" r:id="rId26"/>
    <p:sldId id="305" r:id="rId27"/>
    <p:sldId id="266" r:id="rId28"/>
    <p:sldId id="282" r:id="rId29"/>
    <p:sldId id="271" r:id="rId30"/>
    <p:sldId id="306" r:id="rId31"/>
    <p:sldId id="270" r:id="rId32"/>
    <p:sldId id="272" r:id="rId33"/>
    <p:sldId id="307" r:id="rId34"/>
    <p:sldId id="274" r:id="rId35"/>
    <p:sldId id="290" r:id="rId36"/>
    <p:sldId id="275" r:id="rId37"/>
    <p:sldId id="308" r:id="rId38"/>
    <p:sldId id="278" r:id="rId39"/>
    <p:sldId id="280" r:id="rId40"/>
    <p:sldId id="309" r:id="rId41"/>
    <p:sldId id="284" r:id="rId42"/>
    <p:sldId id="291" r:id="rId43"/>
    <p:sldId id="298" r:id="rId44"/>
    <p:sldId id="310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fcATLjN8zKVDAXMMb9Vkw" hashData="2YltOFNP3szHNZDuR6ZagS+D77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7FF"/>
    <a:srgbClr val="CCCCFF"/>
    <a:srgbClr val="8D83C7"/>
    <a:srgbClr val="CC91E7"/>
    <a:srgbClr val="EDE3CF"/>
    <a:srgbClr val="FF9900"/>
    <a:srgbClr val="102B32"/>
    <a:srgbClr val="0099CC"/>
    <a:srgbClr val="2B3616"/>
    <a:srgbClr val="9CC3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189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40ED4-38C8-408A-BF48-DFEDC94F2248}" type="datetimeFigureOut">
              <a:rPr lang="es-PE" smtClean="0"/>
              <a:pPr/>
              <a:t>8/07/2020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312B-A21B-4250-AF00-38E2EDB186CD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72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8.png"/><Relationship Id="rId18" Type="http://schemas.openxmlformats.org/officeDocument/2006/relationships/image" Target="../media/image8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4.png"/><Relationship Id="rId11" Type="http://schemas.openxmlformats.org/officeDocument/2006/relationships/image" Target="../media/image7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3.png"/><Relationship Id="rId9" Type="http://schemas.openxmlformats.org/officeDocument/2006/relationships/image" Target="../media/image7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50000">
              <a:schemeClr val="bg2">
                <a:lumMod val="25000"/>
                <a:shade val="67500"/>
                <a:satMod val="115000"/>
              </a:schemeClr>
            </a:gs>
            <a:gs pos="100000">
              <a:schemeClr val="bg2">
                <a:lumMod val="2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92781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57150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diamonds-962825_960_72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00166" y="285734"/>
            <a:ext cx="6033500" cy="4429156"/>
          </a:xfrm>
          <a:prstGeom prst="rect">
            <a:avLst/>
          </a:prstGeom>
        </p:spPr>
      </p:pic>
      <p:pic>
        <p:nvPicPr>
          <p:cNvPr id="5" name="4 Imagen" descr="diamonds-962825_960_72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428992" y="1643056"/>
            <a:ext cx="2257444" cy="1714512"/>
          </a:xfrm>
          <a:prstGeom prst="rect">
            <a:avLst/>
          </a:prstGeom>
        </p:spPr>
      </p:pic>
      <p:pic>
        <p:nvPicPr>
          <p:cNvPr id="7" name="6 Imagen" descr="cooltext-357130066806817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9" y="285735"/>
            <a:ext cx="1785950" cy="857256"/>
          </a:xfrm>
          <a:prstGeom prst="rect">
            <a:avLst/>
          </a:prstGeom>
        </p:spPr>
      </p:pic>
      <p:pic>
        <p:nvPicPr>
          <p:cNvPr id="8" name="7 Imagen" descr="cooltext-35713000994826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86050" y="285734"/>
            <a:ext cx="721195" cy="779356"/>
          </a:xfrm>
          <a:prstGeom prst="rect">
            <a:avLst/>
          </a:prstGeom>
        </p:spPr>
      </p:pic>
      <p:pic>
        <p:nvPicPr>
          <p:cNvPr id="9" name="8 Imagen" descr="cooltext-357129994176555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0430" y="285734"/>
            <a:ext cx="1214446" cy="805623"/>
          </a:xfrm>
          <a:prstGeom prst="rect">
            <a:avLst/>
          </a:prstGeom>
        </p:spPr>
      </p:pic>
      <p:pic>
        <p:nvPicPr>
          <p:cNvPr id="10" name="9 Imagen" descr="cooltext-357129969553266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7753" y="285734"/>
            <a:ext cx="928694" cy="779356"/>
          </a:xfrm>
          <a:prstGeom prst="rect">
            <a:avLst/>
          </a:prstGeom>
        </p:spPr>
      </p:pic>
      <p:pic>
        <p:nvPicPr>
          <p:cNvPr id="11" name="10 Imagen" descr="cooltext-357129949109561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57884" y="285734"/>
            <a:ext cx="1643074" cy="791986"/>
          </a:xfrm>
          <a:prstGeom prst="rect">
            <a:avLst/>
          </a:prstGeom>
        </p:spPr>
      </p:pic>
      <p:pic>
        <p:nvPicPr>
          <p:cNvPr id="12" name="11 Imagen" descr="cooltext-357129915156723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4348" y="1280576"/>
            <a:ext cx="714379" cy="784646"/>
          </a:xfrm>
          <a:prstGeom prst="rect">
            <a:avLst/>
          </a:prstGeom>
        </p:spPr>
      </p:pic>
      <p:pic>
        <p:nvPicPr>
          <p:cNvPr id="13" name="12 Imagen" descr="cooltext-357129893686682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71604" y="1285866"/>
            <a:ext cx="1360520" cy="785818"/>
          </a:xfrm>
          <a:prstGeom prst="rect">
            <a:avLst/>
          </a:prstGeom>
        </p:spPr>
      </p:pic>
      <p:pic>
        <p:nvPicPr>
          <p:cNvPr id="14" name="13 Imagen" descr="cooltext-357129879932504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57753" y="1214429"/>
            <a:ext cx="1143007" cy="824284"/>
          </a:xfrm>
          <a:prstGeom prst="rect">
            <a:avLst/>
          </a:prstGeom>
        </p:spPr>
      </p:pic>
      <p:pic>
        <p:nvPicPr>
          <p:cNvPr id="15" name="14 Imagen" descr="cooltext-357129862843252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86512" y="1214428"/>
            <a:ext cx="2214578" cy="897188"/>
          </a:xfrm>
          <a:prstGeom prst="rect">
            <a:avLst/>
          </a:prstGeom>
        </p:spPr>
      </p:pic>
      <p:pic>
        <p:nvPicPr>
          <p:cNvPr id="16" name="15 Imagen" descr="cooltext-357129829231922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42910" y="2214560"/>
            <a:ext cx="1571636" cy="797724"/>
          </a:xfrm>
          <a:prstGeom prst="rect">
            <a:avLst/>
          </a:prstGeom>
        </p:spPr>
      </p:pic>
      <p:pic>
        <p:nvPicPr>
          <p:cNvPr id="17" name="16 Imagen" descr="cooltext-357129809700258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85984" y="2357436"/>
            <a:ext cx="1351417" cy="785818"/>
          </a:xfrm>
          <a:prstGeom prst="rect">
            <a:avLst/>
          </a:prstGeom>
        </p:spPr>
      </p:pic>
      <p:pic>
        <p:nvPicPr>
          <p:cNvPr id="18" name="17 Imagen" descr="cooltext-357129812419692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643570" y="2285998"/>
            <a:ext cx="714380" cy="664770"/>
          </a:xfrm>
          <a:prstGeom prst="rect">
            <a:avLst/>
          </a:prstGeom>
        </p:spPr>
      </p:pic>
      <p:pic>
        <p:nvPicPr>
          <p:cNvPr id="19" name="18 Imagen" descr="cooltext-357129778471586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500826" y="2285998"/>
            <a:ext cx="1357322" cy="685102"/>
          </a:xfrm>
          <a:prstGeom prst="rect">
            <a:avLst/>
          </a:prstGeom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19">
            <a:lum contrast="40000"/>
          </a:blip>
          <a:srcRect/>
          <a:stretch>
            <a:fillRect/>
          </a:stretch>
        </p:blipFill>
        <p:spPr bwMode="auto">
          <a:xfrm>
            <a:off x="285720" y="3929072"/>
            <a:ext cx="2286000" cy="361951"/>
          </a:xfrm>
          <a:prstGeom prst="rect">
            <a:avLst/>
          </a:prstGeom>
          <a:noFill/>
        </p:spPr>
      </p:pic>
      <p:pic>
        <p:nvPicPr>
          <p:cNvPr id="21" name="20 Imagen" descr="stock-photo-19592781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57150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advClick="0" advTm="52000">
    <p:sndAc>
      <p:stSnd loop="1">
        <p:snd r:embed="rId2" name="Ennio Morricone - Le vent, le c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000"/>
                            </p:stCondLst>
                            <p:childTnLst>
                              <p:par>
                                <p:cTn id="5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6000"/>
                            </p:stCondLst>
                            <p:childTnLst>
                              <p:par>
                                <p:cTn id="6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0"/>
                            </p:stCondLst>
                            <p:childTnLst>
                              <p:par>
                                <p:cTn id="7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0"/>
                            </p:stCondLst>
                            <p:childTnLst>
                              <p:par>
                                <p:cTn id="7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2000"/>
                            </p:stCondLst>
                            <p:childTnLst>
                              <p:par>
                                <p:cTn id="8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4000"/>
                            </p:stCondLst>
                            <p:childTnLst>
                              <p:par>
                                <p:cTn id="8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6000"/>
                            </p:stCondLst>
                            <p:childTnLst>
                              <p:par>
                                <p:cTn id="9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8000"/>
                            </p:stCondLst>
                            <p:childTnLst>
                              <p:par>
                                <p:cTn id="10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0"/>
                            </p:stCondLst>
                            <p:childTnLst>
                              <p:par>
                                <p:cTn id="10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2000"/>
                            </p:stCondLst>
                            <p:childTnLst>
                              <p:par>
                                <p:cTn id="1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4000"/>
                            </p:stCondLst>
                            <p:childTnLst>
                              <p:par>
                                <p:cTn id="1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6000"/>
                            </p:stCondLst>
                            <p:childTnLst>
                              <p:par>
                                <p:cTn id="12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914846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92D05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5392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85786" y="3643320"/>
            <a:ext cx="928662" cy="928662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</p:spPr>
      </p:pic>
      <p:pic>
        <p:nvPicPr>
          <p:cNvPr id="6" name="5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</p:spPr>
      </p:pic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214838"/>
            <a:ext cx="928662" cy="928662"/>
          </a:xfrm>
          <a:prstGeom prst="rect">
            <a:avLst/>
          </a:prstGeom>
        </p:spPr>
      </p:pic>
      <p:pic>
        <p:nvPicPr>
          <p:cNvPr id="8" name="7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15338" y="4214838"/>
            <a:ext cx="928662" cy="928662"/>
          </a:xfrm>
          <a:prstGeom prst="rect">
            <a:avLst/>
          </a:prstGeom>
        </p:spPr>
      </p:pic>
      <p:pic>
        <p:nvPicPr>
          <p:cNvPr id="9" name="8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14348" y="500048"/>
            <a:ext cx="928662" cy="928662"/>
          </a:xfrm>
          <a:prstGeom prst="rect">
            <a:avLst/>
          </a:prstGeom>
        </p:spPr>
      </p:pic>
      <p:pic>
        <p:nvPicPr>
          <p:cNvPr id="10" name="9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429520" y="500048"/>
            <a:ext cx="928662" cy="928662"/>
          </a:xfrm>
          <a:prstGeom prst="rect">
            <a:avLst/>
          </a:prstGeom>
        </p:spPr>
      </p:pic>
      <p:pic>
        <p:nvPicPr>
          <p:cNvPr id="11" name="10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500958" y="3714758"/>
            <a:ext cx="928662" cy="928662"/>
          </a:xfrm>
          <a:prstGeom prst="rect">
            <a:avLst/>
          </a:prstGeom>
        </p:spPr>
      </p:pic>
      <p:pic>
        <p:nvPicPr>
          <p:cNvPr id="12" name="11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428728" y="928676"/>
            <a:ext cx="928662" cy="928662"/>
          </a:xfrm>
          <a:prstGeom prst="rect">
            <a:avLst/>
          </a:prstGeom>
        </p:spPr>
      </p:pic>
      <p:pic>
        <p:nvPicPr>
          <p:cNvPr id="13" name="12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00166" y="3071816"/>
            <a:ext cx="928662" cy="928662"/>
          </a:xfrm>
          <a:prstGeom prst="rect">
            <a:avLst/>
          </a:prstGeom>
        </p:spPr>
      </p:pic>
      <p:pic>
        <p:nvPicPr>
          <p:cNvPr id="14" name="13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643702" y="1000114"/>
            <a:ext cx="928662" cy="928662"/>
          </a:xfrm>
          <a:prstGeom prst="rect">
            <a:avLst/>
          </a:prstGeom>
        </p:spPr>
      </p:pic>
      <p:pic>
        <p:nvPicPr>
          <p:cNvPr id="15" name="14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15140" y="3286130"/>
            <a:ext cx="928662" cy="928662"/>
          </a:xfrm>
          <a:prstGeom prst="rect">
            <a:avLst/>
          </a:prstGeom>
        </p:spPr>
      </p:pic>
      <p:pic>
        <p:nvPicPr>
          <p:cNvPr id="16" name="15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00760" y="2857502"/>
            <a:ext cx="928662" cy="928662"/>
          </a:xfrm>
          <a:prstGeom prst="rect">
            <a:avLst/>
          </a:prstGeom>
        </p:spPr>
      </p:pic>
      <p:pic>
        <p:nvPicPr>
          <p:cNvPr id="17" name="16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857884" y="1500180"/>
            <a:ext cx="928662" cy="928662"/>
          </a:xfrm>
          <a:prstGeom prst="rect">
            <a:avLst/>
          </a:prstGeom>
        </p:spPr>
      </p:pic>
      <p:pic>
        <p:nvPicPr>
          <p:cNvPr id="18" name="17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5984" y="1357304"/>
            <a:ext cx="928662" cy="928662"/>
          </a:xfrm>
          <a:prstGeom prst="rect">
            <a:avLst/>
          </a:prstGeom>
        </p:spPr>
      </p:pic>
      <p:pic>
        <p:nvPicPr>
          <p:cNvPr id="19" name="18 Imagen" descr="unnamed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357422" y="2571750"/>
            <a:ext cx="928662" cy="928662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chemeClr val="accent5">
                <a:lumMod val="50000"/>
              </a:schemeClr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6725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879097"/>
            <a:ext cx="857224" cy="835793"/>
          </a:xfrm>
          <a:prstGeom prst="rect">
            <a:avLst/>
          </a:prstGeom>
        </p:spPr>
      </p:pic>
      <p:pic>
        <p:nvPicPr>
          <p:cNvPr id="6" name="5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818" y="3521907"/>
            <a:ext cx="857224" cy="835793"/>
          </a:xfrm>
          <a:prstGeom prst="rect">
            <a:avLst/>
          </a:prstGeom>
        </p:spPr>
      </p:pic>
      <p:pic>
        <p:nvPicPr>
          <p:cNvPr id="7" name="6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98" y="3164717"/>
            <a:ext cx="857224" cy="835793"/>
          </a:xfrm>
          <a:prstGeom prst="rect">
            <a:avLst/>
          </a:prstGeom>
        </p:spPr>
      </p:pic>
      <p:pic>
        <p:nvPicPr>
          <p:cNvPr id="8" name="7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3140" y="2807527"/>
            <a:ext cx="857224" cy="835793"/>
          </a:xfrm>
          <a:prstGeom prst="rect">
            <a:avLst/>
          </a:prstGeom>
        </p:spPr>
      </p:pic>
      <p:pic>
        <p:nvPicPr>
          <p:cNvPr id="9" name="8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520" y="2450337"/>
            <a:ext cx="857224" cy="835793"/>
          </a:xfrm>
          <a:prstGeom prst="rect">
            <a:avLst/>
          </a:prstGeom>
        </p:spPr>
      </p:pic>
      <p:pic>
        <p:nvPicPr>
          <p:cNvPr id="10" name="9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62" y="2021709"/>
            <a:ext cx="857224" cy="835793"/>
          </a:xfrm>
          <a:prstGeom prst="rect">
            <a:avLst/>
          </a:prstGeom>
        </p:spPr>
      </p:pic>
      <p:pic>
        <p:nvPicPr>
          <p:cNvPr id="11" name="10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42" y="1664519"/>
            <a:ext cx="857224" cy="835793"/>
          </a:xfrm>
          <a:prstGeom prst="rect">
            <a:avLst/>
          </a:prstGeom>
        </p:spPr>
      </p:pic>
      <p:pic>
        <p:nvPicPr>
          <p:cNvPr id="12" name="11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84" y="1235891"/>
            <a:ext cx="857224" cy="835793"/>
          </a:xfrm>
          <a:prstGeom prst="rect">
            <a:avLst/>
          </a:prstGeom>
        </p:spPr>
      </p:pic>
      <p:pic>
        <p:nvPicPr>
          <p:cNvPr id="13" name="12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64" y="807263"/>
            <a:ext cx="857224" cy="835793"/>
          </a:xfrm>
          <a:prstGeom prst="rect">
            <a:avLst/>
          </a:prstGeom>
        </p:spPr>
      </p:pic>
      <p:pic>
        <p:nvPicPr>
          <p:cNvPr id="14" name="13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420" y="378653"/>
            <a:ext cx="857224" cy="835793"/>
          </a:xfrm>
          <a:prstGeom prst="rect">
            <a:avLst/>
          </a:prstGeom>
        </p:spPr>
      </p:pic>
      <p:pic>
        <p:nvPicPr>
          <p:cNvPr id="15" name="14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801" y="0"/>
            <a:ext cx="857224" cy="835793"/>
          </a:xfrm>
          <a:prstGeom prst="rect">
            <a:avLst/>
          </a:prstGeom>
        </p:spPr>
      </p:pic>
      <p:pic>
        <p:nvPicPr>
          <p:cNvPr id="16" name="15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4307707"/>
            <a:ext cx="857224" cy="835793"/>
          </a:xfrm>
          <a:prstGeom prst="rect">
            <a:avLst/>
          </a:prstGeom>
        </p:spPr>
      </p:pic>
      <p:pic>
        <p:nvPicPr>
          <p:cNvPr id="17" name="16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3950517"/>
            <a:ext cx="857224" cy="835793"/>
          </a:xfrm>
          <a:prstGeom prst="rect">
            <a:avLst/>
          </a:prstGeom>
        </p:spPr>
      </p:pic>
      <p:pic>
        <p:nvPicPr>
          <p:cNvPr id="18" name="17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3593327"/>
            <a:ext cx="857224" cy="835793"/>
          </a:xfrm>
          <a:prstGeom prst="rect">
            <a:avLst/>
          </a:prstGeom>
        </p:spPr>
      </p:pic>
      <p:pic>
        <p:nvPicPr>
          <p:cNvPr id="19" name="18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3093261"/>
            <a:ext cx="857224" cy="835793"/>
          </a:xfrm>
          <a:prstGeom prst="rect">
            <a:avLst/>
          </a:prstGeom>
        </p:spPr>
      </p:pic>
      <p:pic>
        <p:nvPicPr>
          <p:cNvPr id="20" name="19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2736071"/>
            <a:ext cx="857224" cy="835793"/>
          </a:xfrm>
          <a:prstGeom prst="rect">
            <a:avLst/>
          </a:prstGeom>
        </p:spPr>
      </p:pic>
      <p:pic>
        <p:nvPicPr>
          <p:cNvPr id="21" name="20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307443"/>
            <a:ext cx="857224" cy="835793"/>
          </a:xfrm>
          <a:prstGeom prst="rect">
            <a:avLst/>
          </a:prstGeom>
        </p:spPr>
      </p:pic>
      <p:pic>
        <p:nvPicPr>
          <p:cNvPr id="22" name="21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1950253"/>
            <a:ext cx="857224" cy="835793"/>
          </a:xfrm>
          <a:prstGeom prst="rect">
            <a:avLst/>
          </a:prstGeom>
        </p:spPr>
      </p:pic>
      <p:pic>
        <p:nvPicPr>
          <p:cNvPr id="23" name="22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1593063"/>
            <a:ext cx="857224" cy="835793"/>
          </a:xfrm>
          <a:prstGeom prst="rect">
            <a:avLst/>
          </a:prstGeom>
        </p:spPr>
      </p:pic>
      <p:pic>
        <p:nvPicPr>
          <p:cNvPr id="24" name="23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1164435"/>
            <a:ext cx="857224" cy="835793"/>
          </a:xfrm>
          <a:prstGeom prst="rect">
            <a:avLst/>
          </a:prstGeom>
        </p:spPr>
      </p:pic>
      <p:pic>
        <p:nvPicPr>
          <p:cNvPr id="25" name="24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02" y="685832"/>
            <a:ext cx="857224" cy="835793"/>
          </a:xfrm>
          <a:prstGeom prst="rect">
            <a:avLst/>
          </a:prstGeom>
        </p:spPr>
      </p:pic>
      <p:pic>
        <p:nvPicPr>
          <p:cNvPr id="26" name="25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6776" y="235741"/>
            <a:ext cx="857224" cy="835793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B4005A">
                <a:shade val="67500"/>
                <a:satMod val="115000"/>
              </a:srgbClr>
            </a:gs>
            <a:gs pos="100000">
              <a:srgbClr val="B4005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obeStock_270407003-scaled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6" name="5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57148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57148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107155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107155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1571618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1571618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2071684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2071684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257175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257175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307181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307181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357188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357188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414338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414338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482400"/>
            </a:gs>
            <a:gs pos="50000">
              <a:srgbClr val="482400">
                <a:tint val="44500"/>
                <a:satMod val="160000"/>
              </a:srgbClr>
            </a:gs>
            <a:gs pos="100000">
              <a:srgbClr val="482400">
                <a:tint val="23500"/>
                <a:satMod val="16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9050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6" name="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364526" cy="1214428"/>
          </a:xfrm>
          <a:prstGeom prst="rect">
            <a:avLst/>
          </a:prstGeom>
        </p:spPr>
      </p:pic>
      <p:pic>
        <p:nvPicPr>
          <p:cNvPr id="7" name="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929072"/>
            <a:ext cx="1364526" cy="1214428"/>
          </a:xfrm>
          <a:prstGeom prst="rect">
            <a:avLst/>
          </a:prstGeom>
        </p:spPr>
      </p:pic>
      <p:pic>
        <p:nvPicPr>
          <p:cNvPr id="8" name="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79474" y="1428742"/>
            <a:ext cx="1364526" cy="1214428"/>
          </a:xfrm>
          <a:prstGeom prst="rect">
            <a:avLst/>
          </a:prstGeom>
        </p:spPr>
      </p:pic>
      <p:pic>
        <p:nvPicPr>
          <p:cNvPr id="9" name="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79474" y="2643188"/>
            <a:ext cx="1364526" cy="1214428"/>
          </a:xfrm>
          <a:prstGeom prst="rect">
            <a:avLst/>
          </a:prstGeom>
        </p:spPr>
      </p:pic>
      <p:pic>
        <p:nvPicPr>
          <p:cNvPr id="10" name="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714362"/>
            <a:ext cx="1364526" cy="1214428"/>
          </a:xfrm>
          <a:prstGeom prst="rect">
            <a:avLst/>
          </a:prstGeom>
        </p:spPr>
      </p:pic>
      <p:pic>
        <p:nvPicPr>
          <p:cNvPr id="11" name="10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3143254"/>
            <a:ext cx="1364526" cy="1214428"/>
          </a:xfrm>
          <a:prstGeom prst="rect">
            <a:avLst/>
          </a:prstGeom>
        </p:spPr>
      </p:pic>
      <p:pic>
        <p:nvPicPr>
          <p:cNvPr id="12" name="11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071552"/>
            <a:ext cx="1364526" cy="1214428"/>
          </a:xfrm>
          <a:prstGeom prst="rect">
            <a:avLst/>
          </a:prstGeom>
        </p:spPr>
      </p:pic>
      <p:pic>
        <p:nvPicPr>
          <p:cNvPr id="13" name="12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714626"/>
            <a:ext cx="1364526" cy="1214428"/>
          </a:xfrm>
          <a:prstGeom prst="rect">
            <a:avLst/>
          </a:prstGeom>
        </p:spPr>
      </p:pic>
      <p:pic>
        <p:nvPicPr>
          <p:cNvPr id="14" name="13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1357304"/>
            <a:ext cx="1364526" cy="1214428"/>
          </a:xfrm>
          <a:prstGeom prst="rect">
            <a:avLst/>
          </a:prstGeom>
        </p:spPr>
      </p:pic>
      <p:pic>
        <p:nvPicPr>
          <p:cNvPr id="15" name="1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00312"/>
            <a:ext cx="1364526" cy="1214428"/>
          </a:xfrm>
          <a:prstGeom prst="rect">
            <a:avLst/>
          </a:prstGeom>
        </p:spPr>
      </p:pic>
      <p:pic>
        <p:nvPicPr>
          <p:cNvPr id="16" name="1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500180"/>
            <a:ext cx="1364526" cy="1214428"/>
          </a:xfrm>
          <a:prstGeom prst="rect">
            <a:avLst/>
          </a:prstGeom>
        </p:spPr>
      </p:pic>
      <p:pic>
        <p:nvPicPr>
          <p:cNvPr id="17" name="1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428874"/>
            <a:ext cx="1364526" cy="1214428"/>
          </a:xfrm>
          <a:prstGeom prst="rect">
            <a:avLst/>
          </a:prstGeom>
        </p:spPr>
      </p:pic>
      <p:pic>
        <p:nvPicPr>
          <p:cNvPr id="18" name="1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1571618"/>
            <a:ext cx="1364526" cy="1214428"/>
          </a:xfrm>
          <a:prstGeom prst="rect">
            <a:avLst/>
          </a:prstGeom>
        </p:spPr>
      </p:pic>
      <p:pic>
        <p:nvPicPr>
          <p:cNvPr id="19" name="1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2500312"/>
            <a:ext cx="1364526" cy="1214428"/>
          </a:xfrm>
          <a:prstGeom prst="rect">
            <a:avLst/>
          </a:prstGeom>
        </p:spPr>
      </p:pic>
      <p:pic>
        <p:nvPicPr>
          <p:cNvPr id="20" name="1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1500180"/>
            <a:ext cx="1364526" cy="1214428"/>
          </a:xfrm>
          <a:prstGeom prst="rect">
            <a:avLst/>
          </a:prstGeom>
        </p:spPr>
      </p:pic>
      <p:pic>
        <p:nvPicPr>
          <p:cNvPr id="21" name="20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643188"/>
            <a:ext cx="1364526" cy="121442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221100"/>
            </a:gs>
            <a:gs pos="50000">
              <a:srgbClr val="482400">
                <a:tint val="44500"/>
                <a:satMod val="160000"/>
              </a:srgbClr>
            </a:gs>
            <a:gs pos="100000">
              <a:srgbClr val="482400">
                <a:tint val="23500"/>
                <a:satMod val="160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woman-dancing-opti-456030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" name="2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-142894"/>
            <a:ext cx="785786" cy="785786"/>
          </a:xfrm>
          <a:prstGeom prst="rect">
            <a:avLst/>
          </a:prstGeom>
        </p:spPr>
      </p:pic>
      <p:pic>
        <p:nvPicPr>
          <p:cNvPr id="4" name="3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714"/>
            <a:ext cx="785786" cy="785786"/>
          </a:xfrm>
          <a:prstGeom prst="rect">
            <a:avLst/>
          </a:prstGeom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8148" y="500048"/>
            <a:ext cx="785786" cy="785786"/>
          </a:xfrm>
          <a:prstGeom prst="rect">
            <a:avLst/>
          </a:prstGeom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000114"/>
            <a:ext cx="785786" cy="785786"/>
          </a:xfrm>
          <a:prstGeom prst="rect">
            <a:avLst/>
          </a:prstGeom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72264" y="1500180"/>
            <a:ext cx="785786" cy="785786"/>
          </a:xfrm>
          <a:prstGeom prst="rect">
            <a:avLst/>
          </a:prstGeom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2000246"/>
            <a:ext cx="785786" cy="785786"/>
          </a:xfrm>
          <a:prstGeom prst="rect">
            <a:avLst/>
          </a:prstGeom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214942" y="2357436"/>
            <a:ext cx="785786" cy="785786"/>
          </a:xfrm>
          <a:prstGeom prst="rect">
            <a:avLst/>
          </a:prstGeom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786064"/>
            <a:ext cx="785786" cy="785786"/>
          </a:xfrm>
          <a:prstGeom prst="rect">
            <a:avLst/>
          </a:prstGeom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86182" y="3071816"/>
            <a:ext cx="785786" cy="785786"/>
          </a:xfrm>
          <a:prstGeom prst="rect">
            <a:avLst/>
          </a:prstGeom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3429006"/>
            <a:ext cx="785786" cy="785786"/>
          </a:xfrm>
          <a:prstGeom prst="rect">
            <a:avLst/>
          </a:prstGeom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28860" y="3714758"/>
            <a:ext cx="785786" cy="785786"/>
          </a:xfrm>
          <a:prstGeom prst="rect">
            <a:avLst/>
          </a:prstGeom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000510"/>
            <a:ext cx="785786" cy="785786"/>
          </a:xfrm>
          <a:prstGeom prst="rect">
            <a:avLst/>
          </a:prstGeom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57224" y="4214824"/>
            <a:ext cx="785786" cy="78578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-214332"/>
            <a:ext cx="9429784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2B32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8727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0" cy="785800"/>
          </a:xfrm>
          <a:prstGeom prst="rect">
            <a:avLst/>
          </a:prstGeom>
        </p:spPr>
      </p:pic>
      <p:pic>
        <p:nvPicPr>
          <p:cNvPr id="6" name="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785818" cy="785800"/>
          </a:xfrm>
          <a:prstGeom prst="rect">
            <a:avLst/>
          </a:prstGeom>
        </p:spPr>
      </p:pic>
      <p:pic>
        <p:nvPicPr>
          <p:cNvPr id="7" name="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8" name="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358182" y="4357700"/>
            <a:ext cx="785818" cy="785800"/>
          </a:xfrm>
          <a:prstGeom prst="rect">
            <a:avLst/>
          </a:prstGeom>
        </p:spPr>
      </p:pic>
      <p:pic>
        <p:nvPicPr>
          <p:cNvPr id="9" name="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785800"/>
            <a:ext cx="785818" cy="785800"/>
          </a:xfrm>
          <a:prstGeom prst="rect">
            <a:avLst/>
          </a:prstGeom>
        </p:spPr>
      </p:pic>
      <p:pic>
        <p:nvPicPr>
          <p:cNvPr id="10" name="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143504" y="1428742"/>
            <a:ext cx="785818" cy="785800"/>
          </a:xfrm>
          <a:prstGeom prst="rect">
            <a:avLst/>
          </a:prstGeom>
        </p:spPr>
      </p:pic>
      <p:pic>
        <p:nvPicPr>
          <p:cNvPr id="11" name="1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643570" y="2000246"/>
            <a:ext cx="785818" cy="785800"/>
          </a:xfrm>
          <a:prstGeom prst="rect">
            <a:avLst/>
          </a:prstGeom>
        </p:spPr>
      </p:pic>
      <p:pic>
        <p:nvPicPr>
          <p:cNvPr id="12" name="11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143636" y="2643188"/>
            <a:ext cx="785818" cy="785800"/>
          </a:xfrm>
          <a:prstGeom prst="rect">
            <a:avLst/>
          </a:prstGeom>
        </p:spPr>
      </p:pic>
      <p:pic>
        <p:nvPicPr>
          <p:cNvPr id="13" name="12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572264" y="3286130"/>
            <a:ext cx="785818" cy="785800"/>
          </a:xfrm>
          <a:prstGeom prst="rect">
            <a:avLst/>
          </a:prstGeom>
        </p:spPr>
      </p:pic>
      <p:pic>
        <p:nvPicPr>
          <p:cNvPr id="14" name="13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72330" y="3786196"/>
            <a:ext cx="785818" cy="785800"/>
          </a:xfrm>
          <a:prstGeom prst="rect">
            <a:avLst/>
          </a:prstGeom>
        </p:spPr>
      </p:pic>
      <p:pic>
        <p:nvPicPr>
          <p:cNvPr id="15" name="1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715272" y="4071948"/>
            <a:ext cx="785818" cy="785800"/>
          </a:xfrm>
          <a:prstGeom prst="rect">
            <a:avLst/>
          </a:prstGeom>
        </p:spPr>
      </p:pic>
      <p:pic>
        <p:nvPicPr>
          <p:cNvPr id="16" name="1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714362"/>
            <a:ext cx="785800" cy="785800"/>
          </a:xfrm>
          <a:prstGeom prst="rect">
            <a:avLst/>
          </a:prstGeom>
        </p:spPr>
      </p:pic>
      <p:pic>
        <p:nvPicPr>
          <p:cNvPr id="17" name="1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428742"/>
            <a:ext cx="785800" cy="785800"/>
          </a:xfrm>
          <a:prstGeom prst="rect">
            <a:avLst/>
          </a:prstGeom>
        </p:spPr>
      </p:pic>
      <p:pic>
        <p:nvPicPr>
          <p:cNvPr id="18" name="1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143122"/>
            <a:ext cx="785800" cy="785800"/>
          </a:xfrm>
          <a:prstGeom prst="rect">
            <a:avLst/>
          </a:prstGeom>
        </p:spPr>
      </p:pic>
      <p:pic>
        <p:nvPicPr>
          <p:cNvPr id="19" name="1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786064"/>
            <a:ext cx="785800" cy="785800"/>
          </a:xfrm>
          <a:prstGeom prst="rect">
            <a:avLst/>
          </a:prstGeom>
        </p:spPr>
      </p:pic>
      <p:pic>
        <p:nvPicPr>
          <p:cNvPr id="20" name="1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3357568"/>
            <a:ext cx="785800" cy="785800"/>
          </a:xfrm>
          <a:prstGeom prst="rect">
            <a:avLst/>
          </a:prstGeom>
        </p:spPr>
      </p:pic>
      <p:pic>
        <p:nvPicPr>
          <p:cNvPr id="21" name="2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857634"/>
            <a:ext cx="785800" cy="785800"/>
          </a:xfrm>
          <a:prstGeom prst="rect">
            <a:avLst/>
          </a:prstGeom>
        </p:spPr>
      </p:pic>
      <p:pic>
        <p:nvPicPr>
          <p:cNvPr id="22" name="21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4143386"/>
            <a:ext cx="785800" cy="7858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1" name="2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1"/>
            <a:ext cx="1428728" cy="1428728"/>
          </a:xfrm>
          <a:prstGeom prst="rect">
            <a:avLst/>
          </a:prstGeom>
        </p:spPr>
      </p:pic>
      <p:pic>
        <p:nvPicPr>
          <p:cNvPr id="22" name="2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3714772"/>
            <a:ext cx="1428728" cy="1428728"/>
          </a:xfrm>
          <a:prstGeom prst="rect">
            <a:avLst/>
          </a:prstGeom>
        </p:spPr>
      </p:pic>
      <p:pic>
        <p:nvPicPr>
          <p:cNvPr id="23" name="2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428728" cy="1428728"/>
          </a:xfrm>
          <a:prstGeom prst="rect">
            <a:avLst/>
          </a:prstGeom>
        </p:spPr>
      </p:pic>
      <p:pic>
        <p:nvPicPr>
          <p:cNvPr id="24" name="2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714772"/>
            <a:ext cx="1428728" cy="1428728"/>
          </a:xfrm>
          <a:prstGeom prst="rect">
            <a:avLst/>
          </a:prstGeom>
        </p:spPr>
      </p:pic>
      <p:pic>
        <p:nvPicPr>
          <p:cNvPr id="25" name="2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785800"/>
            <a:ext cx="1428728" cy="1428728"/>
          </a:xfrm>
          <a:prstGeom prst="rect">
            <a:avLst/>
          </a:prstGeom>
        </p:spPr>
      </p:pic>
      <p:pic>
        <p:nvPicPr>
          <p:cNvPr id="26" name="2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3000378"/>
            <a:ext cx="1428728" cy="1428728"/>
          </a:xfrm>
          <a:prstGeom prst="rect">
            <a:avLst/>
          </a:prstGeom>
        </p:spPr>
      </p:pic>
      <p:pic>
        <p:nvPicPr>
          <p:cNvPr id="27" name="2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642924"/>
            <a:ext cx="1428728" cy="1428728"/>
          </a:xfrm>
          <a:prstGeom prst="rect">
            <a:avLst/>
          </a:prstGeom>
        </p:spPr>
      </p:pic>
      <p:pic>
        <p:nvPicPr>
          <p:cNvPr id="28" name="2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2857502"/>
            <a:ext cx="1428728" cy="1428728"/>
          </a:xfrm>
          <a:prstGeom prst="rect">
            <a:avLst/>
          </a:prstGeom>
        </p:spPr>
      </p:pic>
      <p:pic>
        <p:nvPicPr>
          <p:cNvPr id="29" name="2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857238"/>
            <a:ext cx="1428728" cy="1428728"/>
          </a:xfrm>
          <a:prstGeom prst="rect">
            <a:avLst/>
          </a:prstGeom>
        </p:spPr>
      </p:pic>
      <p:pic>
        <p:nvPicPr>
          <p:cNvPr id="30" name="2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71816"/>
            <a:ext cx="1428728" cy="1428728"/>
          </a:xfrm>
          <a:prstGeom prst="rect">
            <a:avLst/>
          </a:prstGeom>
        </p:spPr>
      </p:pic>
      <p:pic>
        <p:nvPicPr>
          <p:cNvPr id="31" name="3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714362"/>
            <a:ext cx="1428728" cy="1428728"/>
          </a:xfrm>
          <a:prstGeom prst="rect">
            <a:avLst/>
          </a:prstGeom>
        </p:spPr>
      </p:pic>
      <p:pic>
        <p:nvPicPr>
          <p:cNvPr id="32" name="3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2928940"/>
            <a:ext cx="1428728" cy="142872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rgbClr val="221100"/>
            </a:gs>
            <a:gs pos="50000">
              <a:srgbClr val="D4A988">
                <a:shade val="67500"/>
                <a:satMod val="115000"/>
              </a:srgbClr>
            </a:gs>
            <a:gs pos="100000">
              <a:srgbClr val="D4A988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82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0" cy="785800"/>
          </a:xfrm>
          <a:prstGeom prst="rect">
            <a:avLst/>
          </a:prstGeom>
        </p:spPr>
      </p:pic>
      <p:pic>
        <p:nvPicPr>
          <p:cNvPr id="5" name="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785818" cy="785800"/>
          </a:xfrm>
          <a:prstGeom prst="rect">
            <a:avLst/>
          </a:prstGeom>
        </p:spPr>
      </p:pic>
      <p:pic>
        <p:nvPicPr>
          <p:cNvPr id="6" name="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7" name="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8358182" y="4357700"/>
            <a:ext cx="785818" cy="785800"/>
          </a:xfrm>
          <a:prstGeom prst="rect">
            <a:avLst/>
          </a:prstGeom>
        </p:spPr>
      </p:pic>
      <p:pic>
        <p:nvPicPr>
          <p:cNvPr id="8" name="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785800"/>
            <a:ext cx="785818" cy="785800"/>
          </a:xfrm>
          <a:prstGeom prst="rect">
            <a:avLst/>
          </a:prstGeom>
        </p:spPr>
      </p:pic>
      <p:pic>
        <p:nvPicPr>
          <p:cNvPr id="9" name="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143504" y="1428742"/>
            <a:ext cx="785818" cy="785800"/>
          </a:xfrm>
          <a:prstGeom prst="rect">
            <a:avLst/>
          </a:prstGeom>
        </p:spPr>
      </p:pic>
      <p:pic>
        <p:nvPicPr>
          <p:cNvPr id="10" name="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643570" y="2000246"/>
            <a:ext cx="785818" cy="785800"/>
          </a:xfrm>
          <a:prstGeom prst="rect">
            <a:avLst/>
          </a:prstGeom>
        </p:spPr>
      </p:pic>
      <p:pic>
        <p:nvPicPr>
          <p:cNvPr id="11" name="1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143636" y="2643188"/>
            <a:ext cx="785818" cy="785800"/>
          </a:xfrm>
          <a:prstGeom prst="rect">
            <a:avLst/>
          </a:prstGeom>
        </p:spPr>
      </p:pic>
      <p:pic>
        <p:nvPicPr>
          <p:cNvPr id="12" name="11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3286130"/>
            <a:ext cx="785818" cy="785800"/>
          </a:xfrm>
          <a:prstGeom prst="rect">
            <a:avLst/>
          </a:prstGeom>
        </p:spPr>
      </p:pic>
      <p:pic>
        <p:nvPicPr>
          <p:cNvPr id="13" name="12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072330" y="3786196"/>
            <a:ext cx="785818" cy="785800"/>
          </a:xfrm>
          <a:prstGeom prst="rect">
            <a:avLst/>
          </a:prstGeom>
        </p:spPr>
      </p:pic>
      <p:pic>
        <p:nvPicPr>
          <p:cNvPr id="14" name="13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715272" y="4071948"/>
            <a:ext cx="785818" cy="785800"/>
          </a:xfrm>
          <a:prstGeom prst="rect">
            <a:avLst/>
          </a:prstGeom>
        </p:spPr>
      </p:pic>
      <p:pic>
        <p:nvPicPr>
          <p:cNvPr id="15" name="1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714362"/>
            <a:ext cx="785800" cy="785800"/>
          </a:xfrm>
          <a:prstGeom prst="rect">
            <a:avLst/>
          </a:prstGeom>
        </p:spPr>
      </p:pic>
      <p:pic>
        <p:nvPicPr>
          <p:cNvPr id="16" name="1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1428742"/>
            <a:ext cx="785800" cy="785800"/>
          </a:xfrm>
          <a:prstGeom prst="rect">
            <a:avLst/>
          </a:prstGeom>
        </p:spPr>
      </p:pic>
      <p:pic>
        <p:nvPicPr>
          <p:cNvPr id="17" name="1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143122"/>
            <a:ext cx="785800" cy="785800"/>
          </a:xfrm>
          <a:prstGeom prst="rect">
            <a:avLst/>
          </a:prstGeom>
        </p:spPr>
      </p:pic>
      <p:pic>
        <p:nvPicPr>
          <p:cNvPr id="18" name="1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786064"/>
            <a:ext cx="785800" cy="785800"/>
          </a:xfrm>
          <a:prstGeom prst="rect">
            <a:avLst/>
          </a:prstGeom>
        </p:spPr>
      </p:pic>
      <p:pic>
        <p:nvPicPr>
          <p:cNvPr id="19" name="1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3357568"/>
            <a:ext cx="785800" cy="785800"/>
          </a:xfrm>
          <a:prstGeom prst="rect">
            <a:avLst/>
          </a:prstGeom>
        </p:spPr>
      </p:pic>
      <p:pic>
        <p:nvPicPr>
          <p:cNvPr id="20" name="1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857634"/>
            <a:ext cx="785800" cy="785800"/>
          </a:xfrm>
          <a:prstGeom prst="rect">
            <a:avLst/>
          </a:prstGeom>
        </p:spPr>
      </p:pic>
      <p:pic>
        <p:nvPicPr>
          <p:cNvPr id="21" name="2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4143386"/>
            <a:ext cx="785800" cy="7858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come-a-dance-teach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96322">
            <a:off x="3579602" y="1434569"/>
            <a:ext cx="1626284" cy="1191967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77410">
            <a:off x="4469177" y="2293205"/>
            <a:ext cx="1506213" cy="1191967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430678">
            <a:off x="3605841" y="2935963"/>
            <a:ext cx="1506213" cy="1191967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49684">
            <a:off x="2921811" y="2199086"/>
            <a:ext cx="1506213" cy="1191967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286248" y="1714494"/>
            <a:ext cx="1506213" cy="1191967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430753">
            <a:off x="4249733" y="2838589"/>
            <a:ext cx="1506213" cy="1191967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97951">
            <a:off x="3105580" y="2712096"/>
            <a:ext cx="1506213" cy="1191967"/>
          </a:xfrm>
          <a:prstGeom prst="rect">
            <a:avLst/>
          </a:prstGeom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089703">
            <a:off x="3051575" y="1565083"/>
            <a:ext cx="1506213" cy="119196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ladka-1500x9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0" y="3879097"/>
            <a:ext cx="857224" cy="835793"/>
          </a:xfrm>
          <a:prstGeom prst="rect">
            <a:avLst/>
          </a:prstGeom>
        </p:spPr>
      </p:pic>
      <p:pic>
        <p:nvPicPr>
          <p:cNvPr id="5" name="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85818" y="3521907"/>
            <a:ext cx="857224" cy="835793"/>
          </a:xfrm>
          <a:prstGeom prst="rect">
            <a:avLst/>
          </a:prstGeom>
        </p:spPr>
      </p:pic>
      <p:pic>
        <p:nvPicPr>
          <p:cNvPr id="6" name="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1500198" y="3164717"/>
            <a:ext cx="857224" cy="835793"/>
          </a:xfrm>
          <a:prstGeom prst="rect">
            <a:avLst/>
          </a:prstGeom>
        </p:spPr>
      </p:pic>
      <p:pic>
        <p:nvPicPr>
          <p:cNvPr id="7" name="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143140" y="2807527"/>
            <a:ext cx="857224" cy="835793"/>
          </a:xfrm>
          <a:prstGeom prst="rect">
            <a:avLst/>
          </a:prstGeom>
        </p:spPr>
      </p:pic>
      <p:pic>
        <p:nvPicPr>
          <p:cNvPr id="8" name="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857520" y="2450337"/>
            <a:ext cx="857224" cy="835793"/>
          </a:xfrm>
          <a:prstGeom prst="rect">
            <a:avLst/>
          </a:prstGeom>
        </p:spPr>
      </p:pic>
      <p:pic>
        <p:nvPicPr>
          <p:cNvPr id="9" name="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500462" y="2021709"/>
            <a:ext cx="857224" cy="835793"/>
          </a:xfrm>
          <a:prstGeom prst="rect">
            <a:avLst/>
          </a:prstGeom>
        </p:spPr>
      </p:pic>
      <p:pic>
        <p:nvPicPr>
          <p:cNvPr id="10" name="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214842" y="1664519"/>
            <a:ext cx="857224" cy="835793"/>
          </a:xfrm>
          <a:prstGeom prst="rect">
            <a:avLst/>
          </a:prstGeom>
        </p:spPr>
      </p:pic>
      <p:pic>
        <p:nvPicPr>
          <p:cNvPr id="11" name="1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857784" y="1235891"/>
            <a:ext cx="857224" cy="835793"/>
          </a:xfrm>
          <a:prstGeom prst="rect">
            <a:avLst/>
          </a:prstGeom>
        </p:spPr>
      </p:pic>
      <p:pic>
        <p:nvPicPr>
          <p:cNvPr id="12" name="1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5572164" y="807263"/>
            <a:ext cx="857224" cy="835793"/>
          </a:xfrm>
          <a:prstGeom prst="rect">
            <a:avLst/>
          </a:prstGeom>
        </p:spPr>
      </p:pic>
      <p:pic>
        <p:nvPicPr>
          <p:cNvPr id="13" name="1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429420" y="378653"/>
            <a:ext cx="857224" cy="835793"/>
          </a:xfrm>
          <a:prstGeom prst="rect">
            <a:avLst/>
          </a:prstGeom>
        </p:spPr>
      </p:pic>
      <p:pic>
        <p:nvPicPr>
          <p:cNvPr id="14" name="1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143801" y="0"/>
            <a:ext cx="857224" cy="835793"/>
          </a:xfrm>
          <a:prstGeom prst="rect">
            <a:avLst/>
          </a:prstGeom>
        </p:spPr>
      </p:pic>
      <p:pic>
        <p:nvPicPr>
          <p:cNvPr id="15" name="1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1500166" y="4307707"/>
            <a:ext cx="857224" cy="835793"/>
          </a:xfrm>
          <a:prstGeom prst="rect">
            <a:avLst/>
          </a:prstGeom>
        </p:spPr>
      </p:pic>
      <p:pic>
        <p:nvPicPr>
          <p:cNvPr id="16" name="1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285984" y="3950517"/>
            <a:ext cx="857224" cy="835793"/>
          </a:xfrm>
          <a:prstGeom prst="rect">
            <a:avLst/>
          </a:prstGeom>
        </p:spPr>
      </p:pic>
      <p:pic>
        <p:nvPicPr>
          <p:cNvPr id="17" name="1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000364" y="3593327"/>
            <a:ext cx="857224" cy="835793"/>
          </a:xfrm>
          <a:prstGeom prst="rect">
            <a:avLst/>
          </a:prstGeom>
        </p:spPr>
      </p:pic>
      <p:pic>
        <p:nvPicPr>
          <p:cNvPr id="18" name="1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643306" y="3093261"/>
            <a:ext cx="857224" cy="835793"/>
          </a:xfrm>
          <a:prstGeom prst="rect">
            <a:avLst/>
          </a:prstGeom>
        </p:spPr>
      </p:pic>
      <p:pic>
        <p:nvPicPr>
          <p:cNvPr id="19" name="1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357686" y="2736071"/>
            <a:ext cx="857224" cy="835793"/>
          </a:xfrm>
          <a:prstGeom prst="rect">
            <a:avLst/>
          </a:prstGeom>
        </p:spPr>
      </p:pic>
      <p:pic>
        <p:nvPicPr>
          <p:cNvPr id="20" name="1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5000628" y="2307443"/>
            <a:ext cx="857224" cy="835793"/>
          </a:xfrm>
          <a:prstGeom prst="rect">
            <a:avLst/>
          </a:prstGeom>
        </p:spPr>
      </p:pic>
      <p:pic>
        <p:nvPicPr>
          <p:cNvPr id="21" name="2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5715008" y="1950253"/>
            <a:ext cx="857224" cy="835793"/>
          </a:xfrm>
          <a:prstGeom prst="rect">
            <a:avLst/>
          </a:prstGeom>
        </p:spPr>
      </p:pic>
      <p:pic>
        <p:nvPicPr>
          <p:cNvPr id="22" name="2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286512" y="1593063"/>
            <a:ext cx="857224" cy="835793"/>
          </a:xfrm>
          <a:prstGeom prst="rect">
            <a:avLst/>
          </a:prstGeom>
        </p:spPr>
      </p:pic>
      <p:pic>
        <p:nvPicPr>
          <p:cNvPr id="23" name="2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000892" y="1164435"/>
            <a:ext cx="857224" cy="835793"/>
          </a:xfrm>
          <a:prstGeom prst="rect">
            <a:avLst/>
          </a:prstGeom>
        </p:spPr>
      </p:pic>
      <p:pic>
        <p:nvPicPr>
          <p:cNvPr id="24" name="2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7643802" y="685832"/>
            <a:ext cx="857224" cy="835793"/>
          </a:xfrm>
          <a:prstGeom prst="rect">
            <a:avLst/>
          </a:prstGeom>
        </p:spPr>
      </p:pic>
      <p:pic>
        <p:nvPicPr>
          <p:cNvPr id="25" name="2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8286776" y="235741"/>
            <a:ext cx="857224" cy="835793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9AD0">
                <a:shade val="67500"/>
                <a:satMod val="115000"/>
              </a:srgbClr>
            </a:gs>
            <a:gs pos="100000">
              <a:srgbClr val="009AD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0-1160x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42861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42861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8572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857238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128586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128586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164307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164307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207168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207168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250031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250031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292894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292894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322889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322889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365750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365750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408613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408613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45147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451476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71503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024"/>
            <a:ext cx="9144000" cy="49514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cRo0fFHatAq2JJ1dY4-72T4-Kz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69822"/>
            <a:ext cx="4129116" cy="458790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43438" y="1928808"/>
            <a:ext cx="3143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Decide que lo que resta de vida será lo mejor de tu vida</a:t>
            </a:r>
            <a:r>
              <a:rPr lang="es-PE" sz="1400" dirty="0" smtClean="0"/>
              <a:t>. </a:t>
            </a:r>
          </a:p>
          <a:p>
            <a:pPr algn="ctr"/>
            <a:r>
              <a:rPr lang="es-PE" sz="1400" b="1" dirty="0" smtClean="0"/>
              <a:t>Nosotros somos los arquitectos de nuestro destino y lo escribimos minuto a minuto, así que está en ti construir una vida maravillosa</a:t>
            </a:r>
            <a:endParaRPr lang="es-PE" sz="1400" dirty="0"/>
          </a:p>
        </p:txBody>
      </p:sp>
      <p:pic>
        <p:nvPicPr>
          <p:cNvPr id="6" name="5 Imagen" descr="cooltext-35712777644578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8" y="4429138"/>
            <a:ext cx="1000132" cy="36453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BDEE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53453_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678" y="0"/>
            <a:ext cx="1000322" cy="1000322"/>
          </a:xfrm>
          <a:prstGeom prst="rect">
            <a:avLst/>
          </a:prstGeom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678" y="4143178"/>
            <a:ext cx="1000322" cy="1000322"/>
          </a:xfrm>
          <a:prstGeom prst="rect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643056"/>
            <a:ext cx="1000322" cy="1000322"/>
          </a:xfrm>
          <a:prstGeom prst="rect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50"/>
            <a:ext cx="1000322" cy="1000322"/>
          </a:xfrm>
          <a:prstGeom prst="rect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500048"/>
            <a:ext cx="1000322" cy="1000322"/>
          </a:xfrm>
          <a:prstGeom prst="rect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3714758"/>
            <a:ext cx="1000322" cy="1000322"/>
          </a:xfrm>
          <a:prstGeom prst="rect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86578" y="857238"/>
            <a:ext cx="1000322" cy="1000322"/>
          </a:xfrm>
          <a:prstGeom prst="rect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3357568"/>
            <a:ext cx="1000322" cy="1000322"/>
          </a:xfrm>
          <a:prstGeom prst="rect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1285866"/>
            <a:ext cx="1000322" cy="1000322"/>
          </a:xfrm>
          <a:prstGeom prst="rect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3071816"/>
            <a:ext cx="1000322" cy="1000322"/>
          </a:xfrm>
          <a:prstGeom prst="rect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643056"/>
            <a:ext cx="1000322" cy="1000322"/>
          </a:xfrm>
          <a:prstGeom prst="rect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3000378"/>
            <a:ext cx="1000322" cy="1000322"/>
          </a:xfrm>
          <a:prstGeom prst="rect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785932"/>
            <a:ext cx="1000322" cy="1000322"/>
          </a:xfrm>
          <a:prstGeom prst="rect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2857502"/>
            <a:ext cx="1000322" cy="1000322"/>
          </a:xfrm>
          <a:prstGeom prst="rect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1857370"/>
            <a:ext cx="1000322" cy="1000322"/>
          </a:xfrm>
          <a:prstGeom prst="rect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786064"/>
            <a:ext cx="1000322" cy="1000322"/>
          </a:xfrm>
          <a:prstGeom prst="rect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1785932"/>
            <a:ext cx="1000322" cy="1000322"/>
          </a:xfrm>
          <a:prstGeom prst="rect">
            <a:avLst/>
          </a:prstGeom>
        </p:spPr>
      </p:pic>
      <p:pic>
        <p:nvPicPr>
          <p:cNvPr id="21" name="20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2643188"/>
            <a:ext cx="1000322" cy="1000322"/>
          </a:xfrm>
          <a:prstGeom prst="rect">
            <a:avLst/>
          </a:prstGeom>
        </p:spPr>
      </p:pic>
      <p:pic>
        <p:nvPicPr>
          <p:cNvPr id="22" name="21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1714494"/>
            <a:ext cx="1000322" cy="1000322"/>
          </a:xfrm>
          <a:prstGeom prst="rect">
            <a:avLst/>
          </a:prstGeom>
        </p:spPr>
      </p:pic>
      <p:pic>
        <p:nvPicPr>
          <p:cNvPr id="23" name="22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2571750"/>
            <a:ext cx="1000322" cy="1000322"/>
          </a:xfrm>
          <a:prstGeom prst="rect">
            <a:avLst/>
          </a:prstGeom>
        </p:spPr>
      </p:pic>
      <p:pic>
        <p:nvPicPr>
          <p:cNvPr id="24" name="23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785932"/>
            <a:ext cx="1000322" cy="1000322"/>
          </a:xfrm>
          <a:prstGeom prst="rect">
            <a:avLst/>
          </a:prstGeom>
        </p:spPr>
      </p:pic>
      <p:pic>
        <p:nvPicPr>
          <p:cNvPr id="25" name="24 Imagen" descr="d5u5dxk-b1f35a3e-4cad-46f1-a0ca-17e41895b40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2643188"/>
            <a:ext cx="1000322" cy="100032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221100"/>
            </a:gs>
            <a:gs pos="50000">
              <a:schemeClr val="bg2">
                <a:lumMod val="90000"/>
                <a:shade val="67500"/>
                <a:satMod val="115000"/>
              </a:schemeClr>
            </a:gs>
            <a:gs pos="100000">
              <a:schemeClr val="bg2">
                <a:lumMod val="90000"/>
                <a:shade val="100000"/>
                <a:satMod val="115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ll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879097"/>
            <a:ext cx="857224" cy="835793"/>
          </a:xfrm>
          <a:prstGeom prst="rect">
            <a:avLst/>
          </a:prstGeom>
        </p:spPr>
      </p:pic>
      <p:pic>
        <p:nvPicPr>
          <p:cNvPr id="6" name="5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818" y="3521907"/>
            <a:ext cx="857224" cy="835793"/>
          </a:xfrm>
          <a:prstGeom prst="rect">
            <a:avLst/>
          </a:prstGeom>
        </p:spPr>
      </p:pic>
      <p:pic>
        <p:nvPicPr>
          <p:cNvPr id="8" name="7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00198" y="3164717"/>
            <a:ext cx="857224" cy="835793"/>
          </a:xfrm>
          <a:prstGeom prst="rect">
            <a:avLst/>
          </a:prstGeom>
        </p:spPr>
      </p:pic>
      <p:pic>
        <p:nvPicPr>
          <p:cNvPr id="10" name="9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43140" y="2807527"/>
            <a:ext cx="857224" cy="835793"/>
          </a:xfrm>
          <a:prstGeom prst="rect">
            <a:avLst/>
          </a:prstGeom>
        </p:spPr>
      </p:pic>
      <p:pic>
        <p:nvPicPr>
          <p:cNvPr id="12" name="11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520" y="2450337"/>
            <a:ext cx="857224" cy="835793"/>
          </a:xfrm>
          <a:prstGeom prst="rect">
            <a:avLst/>
          </a:prstGeom>
        </p:spPr>
      </p:pic>
      <p:pic>
        <p:nvPicPr>
          <p:cNvPr id="14" name="13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00462" y="2021709"/>
            <a:ext cx="857224" cy="835793"/>
          </a:xfrm>
          <a:prstGeom prst="rect">
            <a:avLst/>
          </a:prstGeom>
        </p:spPr>
      </p:pic>
      <p:pic>
        <p:nvPicPr>
          <p:cNvPr id="16" name="15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14842" y="1664519"/>
            <a:ext cx="857224" cy="835793"/>
          </a:xfrm>
          <a:prstGeom prst="rect">
            <a:avLst/>
          </a:prstGeom>
        </p:spPr>
      </p:pic>
      <p:pic>
        <p:nvPicPr>
          <p:cNvPr id="18" name="17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57784" y="1235891"/>
            <a:ext cx="857224" cy="835793"/>
          </a:xfrm>
          <a:prstGeom prst="rect">
            <a:avLst/>
          </a:prstGeom>
        </p:spPr>
      </p:pic>
      <p:pic>
        <p:nvPicPr>
          <p:cNvPr id="20" name="19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64" y="807263"/>
            <a:ext cx="857224" cy="835793"/>
          </a:xfrm>
          <a:prstGeom prst="rect">
            <a:avLst/>
          </a:prstGeom>
        </p:spPr>
      </p:pic>
      <p:pic>
        <p:nvPicPr>
          <p:cNvPr id="22" name="21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29420" y="378653"/>
            <a:ext cx="857224" cy="835793"/>
          </a:xfrm>
          <a:prstGeom prst="rect">
            <a:avLst/>
          </a:prstGeom>
        </p:spPr>
      </p:pic>
      <p:pic>
        <p:nvPicPr>
          <p:cNvPr id="24" name="23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43801" y="0"/>
            <a:ext cx="857224" cy="835793"/>
          </a:xfrm>
          <a:prstGeom prst="rect">
            <a:avLst/>
          </a:prstGeom>
        </p:spPr>
      </p:pic>
      <p:pic>
        <p:nvPicPr>
          <p:cNvPr id="28" name="27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00166" y="4307707"/>
            <a:ext cx="857224" cy="835793"/>
          </a:xfrm>
          <a:prstGeom prst="rect">
            <a:avLst/>
          </a:prstGeom>
        </p:spPr>
      </p:pic>
      <p:pic>
        <p:nvPicPr>
          <p:cNvPr id="29" name="28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85984" y="3950517"/>
            <a:ext cx="857224" cy="835793"/>
          </a:xfrm>
          <a:prstGeom prst="rect">
            <a:avLst/>
          </a:prstGeom>
        </p:spPr>
      </p:pic>
      <p:pic>
        <p:nvPicPr>
          <p:cNvPr id="30" name="29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00364" y="3593327"/>
            <a:ext cx="857224" cy="835793"/>
          </a:xfrm>
          <a:prstGeom prst="rect">
            <a:avLst/>
          </a:prstGeom>
        </p:spPr>
      </p:pic>
      <p:pic>
        <p:nvPicPr>
          <p:cNvPr id="31" name="30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3093261"/>
            <a:ext cx="857224" cy="835793"/>
          </a:xfrm>
          <a:prstGeom prst="rect">
            <a:avLst/>
          </a:prstGeom>
        </p:spPr>
      </p:pic>
      <p:pic>
        <p:nvPicPr>
          <p:cNvPr id="32" name="31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2736071"/>
            <a:ext cx="857224" cy="835793"/>
          </a:xfrm>
          <a:prstGeom prst="rect">
            <a:avLst/>
          </a:prstGeom>
        </p:spPr>
      </p:pic>
      <p:pic>
        <p:nvPicPr>
          <p:cNvPr id="33" name="32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00628" y="2307443"/>
            <a:ext cx="857224" cy="835793"/>
          </a:xfrm>
          <a:prstGeom prst="rect">
            <a:avLst/>
          </a:prstGeom>
        </p:spPr>
      </p:pic>
      <p:pic>
        <p:nvPicPr>
          <p:cNvPr id="34" name="33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5008" y="1950253"/>
            <a:ext cx="857224" cy="835793"/>
          </a:xfrm>
          <a:prstGeom prst="rect">
            <a:avLst/>
          </a:prstGeom>
        </p:spPr>
      </p:pic>
      <p:pic>
        <p:nvPicPr>
          <p:cNvPr id="35" name="34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86512" y="1593063"/>
            <a:ext cx="857224" cy="835793"/>
          </a:xfrm>
          <a:prstGeom prst="rect">
            <a:avLst/>
          </a:prstGeom>
        </p:spPr>
      </p:pic>
      <p:pic>
        <p:nvPicPr>
          <p:cNvPr id="36" name="35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00892" y="1164435"/>
            <a:ext cx="857224" cy="835793"/>
          </a:xfrm>
          <a:prstGeom prst="rect">
            <a:avLst/>
          </a:prstGeom>
        </p:spPr>
      </p:pic>
      <p:pic>
        <p:nvPicPr>
          <p:cNvPr id="37" name="36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643802" y="685832"/>
            <a:ext cx="857224" cy="835793"/>
          </a:xfrm>
          <a:prstGeom prst="rect">
            <a:avLst/>
          </a:prstGeom>
        </p:spPr>
      </p:pic>
      <p:pic>
        <p:nvPicPr>
          <p:cNvPr id="38" name="37 Imagen" descr="sound-1837423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86776" y="235741"/>
            <a:ext cx="857224" cy="8357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lia_51150249_Subscription_Monthly_X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" name="2 Imagen" descr="diamonds-962825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538897" y="357172"/>
            <a:ext cx="6033500" cy="4429156"/>
          </a:xfrm>
          <a:prstGeom prst="rect">
            <a:avLst/>
          </a:prstGeom>
        </p:spPr>
      </p:pic>
      <p:pic>
        <p:nvPicPr>
          <p:cNvPr id="4" name="3 Imagen" descr="diamonds-962825_960_72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1785932"/>
            <a:ext cx="2257444" cy="17145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71503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024"/>
            <a:ext cx="9144000" cy="49514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gsfgh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0" y="428610"/>
            <a:ext cx="4762500" cy="442915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928662" y="1928808"/>
            <a:ext cx="3714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Comienza por pensar positivo, observa tus pensamientos, sustituye aquellos cargados de miedo, ansiedad o negatividad por otros positivos, que contengan la mejor de las vibras...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pic>
        <p:nvPicPr>
          <p:cNvPr id="6" name="5 Imagen" descr="cooltext-35712777644578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4429138"/>
            <a:ext cx="1000132" cy="36453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07977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3643320"/>
            <a:ext cx="928662" cy="928662"/>
          </a:xfrm>
          <a:prstGeom prst="rect">
            <a:avLst/>
          </a:prstGeom>
        </p:spPr>
      </p:pic>
      <p:pic>
        <p:nvPicPr>
          <p:cNvPr id="6" name="5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</p:spPr>
      </p:pic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</p:spPr>
      </p:pic>
      <p:pic>
        <p:nvPicPr>
          <p:cNvPr id="8" name="7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214838"/>
            <a:ext cx="928662" cy="928662"/>
          </a:xfrm>
          <a:prstGeom prst="rect">
            <a:avLst/>
          </a:prstGeom>
        </p:spPr>
      </p:pic>
      <p:pic>
        <p:nvPicPr>
          <p:cNvPr id="9" name="8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38" y="4214838"/>
            <a:ext cx="928662" cy="928662"/>
          </a:xfrm>
          <a:prstGeom prst="rect">
            <a:avLst/>
          </a:prstGeom>
        </p:spPr>
      </p:pic>
      <p:pic>
        <p:nvPicPr>
          <p:cNvPr id="10" name="9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500048"/>
            <a:ext cx="928662" cy="928662"/>
          </a:xfrm>
          <a:prstGeom prst="rect">
            <a:avLst/>
          </a:prstGeom>
        </p:spPr>
      </p:pic>
      <p:pic>
        <p:nvPicPr>
          <p:cNvPr id="11" name="10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500048"/>
            <a:ext cx="928662" cy="928662"/>
          </a:xfrm>
          <a:prstGeom prst="rect">
            <a:avLst/>
          </a:prstGeom>
        </p:spPr>
      </p:pic>
      <p:pic>
        <p:nvPicPr>
          <p:cNvPr id="12" name="11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3714758"/>
            <a:ext cx="928662" cy="928662"/>
          </a:xfrm>
          <a:prstGeom prst="rect">
            <a:avLst/>
          </a:prstGeom>
        </p:spPr>
      </p:pic>
      <p:pic>
        <p:nvPicPr>
          <p:cNvPr id="13" name="12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928676"/>
            <a:ext cx="928662" cy="928662"/>
          </a:xfrm>
          <a:prstGeom prst="rect">
            <a:avLst/>
          </a:prstGeom>
        </p:spPr>
      </p:pic>
      <p:pic>
        <p:nvPicPr>
          <p:cNvPr id="14" name="1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71816"/>
            <a:ext cx="928662" cy="928662"/>
          </a:xfrm>
          <a:prstGeom prst="rect">
            <a:avLst/>
          </a:prstGeom>
        </p:spPr>
      </p:pic>
      <p:pic>
        <p:nvPicPr>
          <p:cNvPr id="15" name="1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928662" cy="928662"/>
          </a:xfrm>
          <a:prstGeom prst="rect">
            <a:avLst/>
          </a:prstGeom>
        </p:spPr>
      </p:pic>
      <p:pic>
        <p:nvPicPr>
          <p:cNvPr id="16" name="15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3286130"/>
            <a:ext cx="928662" cy="928662"/>
          </a:xfrm>
          <a:prstGeom prst="rect">
            <a:avLst/>
          </a:prstGeom>
        </p:spPr>
      </p:pic>
      <p:pic>
        <p:nvPicPr>
          <p:cNvPr id="17" name="16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2857502"/>
            <a:ext cx="928662" cy="928662"/>
          </a:xfrm>
          <a:prstGeom prst="rect">
            <a:avLst/>
          </a:prstGeom>
        </p:spPr>
      </p:pic>
      <p:pic>
        <p:nvPicPr>
          <p:cNvPr id="18" name="17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1500180"/>
            <a:ext cx="928662" cy="928662"/>
          </a:xfrm>
          <a:prstGeom prst="rect">
            <a:avLst/>
          </a:prstGeom>
        </p:spPr>
      </p:pic>
      <p:pic>
        <p:nvPicPr>
          <p:cNvPr id="19" name="18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57304"/>
            <a:ext cx="928662" cy="928662"/>
          </a:xfrm>
          <a:prstGeom prst="rect">
            <a:avLst/>
          </a:prstGeom>
        </p:spPr>
      </p:pic>
      <p:pic>
        <p:nvPicPr>
          <p:cNvPr id="20" name="19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2571750"/>
            <a:ext cx="928662" cy="92866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3616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71625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090" y="-142894"/>
            <a:ext cx="785786" cy="785786"/>
          </a:xfrm>
          <a:prstGeom prst="rect">
            <a:avLst/>
          </a:prstGeom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357714"/>
            <a:ext cx="785786" cy="785786"/>
          </a:xfrm>
          <a:prstGeom prst="rect">
            <a:avLst/>
          </a:prstGeom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8148" y="500048"/>
            <a:ext cx="785786" cy="785786"/>
          </a:xfrm>
          <a:prstGeom prst="rect">
            <a:avLst/>
          </a:prstGeom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000114"/>
            <a:ext cx="785786" cy="785786"/>
          </a:xfrm>
          <a:prstGeom prst="rect">
            <a:avLst/>
          </a:prstGeom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00180"/>
            <a:ext cx="785786" cy="785786"/>
          </a:xfrm>
          <a:prstGeom prst="rect">
            <a:avLst/>
          </a:prstGeom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2000246"/>
            <a:ext cx="785786" cy="785786"/>
          </a:xfrm>
          <a:prstGeom prst="rect">
            <a:avLst/>
          </a:prstGeom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2357436"/>
            <a:ext cx="785786" cy="785786"/>
          </a:xfrm>
          <a:prstGeom prst="rect">
            <a:avLst/>
          </a:prstGeom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785786" cy="785786"/>
          </a:xfrm>
          <a:prstGeom prst="rect">
            <a:avLst/>
          </a:prstGeom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071816"/>
            <a:ext cx="785786" cy="785786"/>
          </a:xfrm>
          <a:prstGeom prst="rect">
            <a:avLst/>
          </a:prstGeom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3429006"/>
            <a:ext cx="785786" cy="785786"/>
          </a:xfrm>
          <a:prstGeom prst="rect">
            <a:avLst/>
          </a:prstGeom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714758"/>
            <a:ext cx="785786" cy="785786"/>
          </a:xfrm>
          <a:prstGeom prst="rect">
            <a:avLst/>
          </a:prstGeom>
        </p:spPr>
      </p:pic>
      <p:pic>
        <p:nvPicPr>
          <p:cNvPr id="17" name="1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4000510"/>
            <a:ext cx="785786" cy="785786"/>
          </a:xfrm>
          <a:prstGeom prst="rect">
            <a:avLst/>
          </a:prstGeom>
        </p:spPr>
      </p:pic>
      <p:pic>
        <p:nvPicPr>
          <p:cNvPr id="18" name="17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4214824"/>
            <a:ext cx="785786" cy="78578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11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azia-qureshi-dancing-girl-smoke-effec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3643320"/>
            <a:ext cx="928662" cy="928662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</p:spPr>
      </p:pic>
      <p:pic>
        <p:nvPicPr>
          <p:cNvPr id="6" name="5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</p:spPr>
      </p:pic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4214838"/>
            <a:ext cx="928662" cy="928662"/>
          </a:xfrm>
          <a:prstGeom prst="rect">
            <a:avLst/>
          </a:prstGeom>
        </p:spPr>
      </p:pic>
      <p:pic>
        <p:nvPicPr>
          <p:cNvPr id="8" name="7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215338" y="4214838"/>
            <a:ext cx="928662" cy="928662"/>
          </a:xfrm>
          <a:prstGeom prst="rect">
            <a:avLst/>
          </a:prstGeom>
        </p:spPr>
      </p:pic>
      <p:pic>
        <p:nvPicPr>
          <p:cNvPr id="9" name="8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48" y="500048"/>
            <a:ext cx="928662" cy="928662"/>
          </a:xfrm>
          <a:prstGeom prst="rect">
            <a:avLst/>
          </a:prstGeom>
        </p:spPr>
      </p:pic>
      <p:pic>
        <p:nvPicPr>
          <p:cNvPr id="10" name="9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429520" y="500048"/>
            <a:ext cx="928662" cy="928662"/>
          </a:xfrm>
          <a:prstGeom prst="rect">
            <a:avLst/>
          </a:prstGeom>
        </p:spPr>
      </p:pic>
      <p:pic>
        <p:nvPicPr>
          <p:cNvPr id="11" name="10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3714758"/>
            <a:ext cx="928662" cy="928662"/>
          </a:xfrm>
          <a:prstGeom prst="rect">
            <a:avLst/>
          </a:prstGeom>
        </p:spPr>
      </p:pic>
      <p:pic>
        <p:nvPicPr>
          <p:cNvPr id="12" name="11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28728" y="928676"/>
            <a:ext cx="928662" cy="928662"/>
          </a:xfrm>
          <a:prstGeom prst="rect">
            <a:avLst/>
          </a:prstGeom>
        </p:spPr>
      </p:pic>
      <p:pic>
        <p:nvPicPr>
          <p:cNvPr id="13" name="12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00166" y="3071816"/>
            <a:ext cx="928662" cy="928662"/>
          </a:xfrm>
          <a:prstGeom prst="rect">
            <a:avLst/>
          </a:prstGeom>
        </p:spPr>
      </p:pic>
      <p:pic>
        <p:nvPicPr>
          <p:cNvPr id="14" name="1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3702" y="1000114"/>
            <a:ext cx="928662" cy="928662"/>
          </a:xfrm>
          <a:prstGeom prst="rect">
            <a:avLst/>
          </a:prstGeom>
        </p:spPr>
      </p:pic>
      <p:pic>
        <p:nvPicPr>
          <p:cNvPr id="15" name="14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15140" y="3286130"/>
            <a:ext cx="928662" cy="928662"/>
          </a:xfrm>
          <a:prstGeom prst="rect">
            <a:avLst/>
          </a:prstGeom>
        </p:spPr>
      </p:pic>
      <p:pic>
        <p:nvPicPr>
          <p:cNvPr id="16" name="15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000760" y="2857502"/>
            <a:ext cx="928662" cy="928662"/>
          </a:xfrm>
          <a:prstGeom prst="rect">
            <a:avLst/>
          </a:prstGeom>
        </p:spPr>
      </p:pic>
      <p:pic>
        <p:nvPicPr>
          <p:cNvPr id="17" name="16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857884" y="1500180"/>
            <a:ext cx="928662" cy="928662"/>
          </a:xfrm>
          <a:prstGeom prst="rect">
            <a:avLst/>
          </a:prstGeom>
        </p:spPr>
      </p:pic>
      <p:pic>
        <p:nvPicPr>
          <p:cNvPr id="18" name="17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85984" y="1357304"/>
            <a:ext cx="928662" cy="928662"/>
          </a:xfrm>
          <a:prstGeom prst="rect">
            <a:avLst/>
          </a:prstGeom>
        </p:spPr>
      </p:pic>
      <p:pic>
        <p:nvPicPr>
          <p:cNvPr id="19" name="18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357422" y="2571750"/>
            <a:ext cx="928662" cy="928662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71503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024"/>
            <a:ext cx="9144000" cy="49514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k9Z_mf3Bsw4IQNRpvk7Gj4g-Zz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14027"/>
            <a:ext cx="3143272" cy="471785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1357304"/>
            <a:ext cx="3286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Creamos lo que pensamos, por eso sé cuidadoso con lo que piensas y procura siempre hacerlo a favor de lo que quieres. No te enganches en lo que no quieres, ni te resistas a ello, réstale importancia y piensa en lo que deseas desde la prosperidad, no desde la escasez</a:t>
            </a:r>
            <a:endParaRPr lang="es-PE" sz="1400" dirty="0"/>
          </a:p>
        </p:txBody>
      </p:sp>
      <p:pic>
        <p:nvPicPr>
          <p:cNvPr id="6" name="5 Imagen" descr="cooltext-35712777644578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8" y="4429138"/>
            <a:ext cx="1000132" cy="36453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5">
                <a:lumMod val="50000"/>
              </a:schemeClr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2925d_647f9a6773c34fffab8ab11f34adb1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57148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7148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07155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07155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571618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571618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071684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071684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57175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57175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307181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07181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357188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57188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414338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14338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1304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diamonds-962825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538897" y="357172"/>
            <a:ext cx="6033500" cy="4429156"/>
          </a:xfrm>
          <a:prstGeom prst="rect">
            <a:avLst/>
          </a:prstGeom>
        </p:spPr>
      </p:pic>
      <p:pic>
        <p:nvPicPr>
          <p:cNvPr id="5" name="4 Imagen" descr="diamonds-962825_960_72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428992" y="1785932"/>
            <a:ext cx="2257444" cy="171451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50000">
              <a:srgbClr val="3072C2">
                <a:shade val="67500"/>
                <a:satMod val="115000"/>
              </a:srgbClr>
            </a:gs>
            <a:gs pos="100000">
              <a:srgbClr val="3072C2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I0a5H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364526" cy="1214428"/>
          </a:xfrm>
          <a:prstGeom prst="rect">
            <a:avLst/>
          </a:prstGeom>
        </p:spPr>
      </p:pic>
      <p:pic>
        <p:nvPicPr>
          <p:cNvPr id="6" name="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929072"/>
            <a:ext cx="1364526" cy="1214428"/>
          </a:xfrm>
          <a:prstGeom prst="rect">
            <a:avLst/>
          </a:prstGeom>
        </p:spPr>
      </p:pic>
      <p:pic>
        <p:nvPicPr>
          <p:cNvPr id="7" name="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779474" y="1428742"/>
            <a:ext cx="1364526" cy="1214428"/>
          </a:xfrm>
          <a:prstGeom prst="rect">
            <a:avLst/>
          </a:prstGeom>
        </p:spPr>
      </p:pic>
      <p:pic>
        <p:nvPicPr>
          <p:cNvPr id="8" name="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779474" y="2643188"/>
            <a:ext cx="1364526" cy="1214428"/>
          </a:xfrm>
          <a:prstGeom prst="rect">
            <a:avLst/>
          </a:prstGeom>
        </p:spPr>
      </p:pic>
      <p:pic>
        <p:nvPicPr>
          <p:cNvPr id="9" name="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714362"/>
            <a:ext cx="1364526" cy="1214428"/>
          </a:xfrm>
          <a:prstGeom prst="rect">
            <a:avLst/>
          </a:prstGeom>
        </p:spPr>
      </p:pic>
      <p:pic>
        <p:nvPicPr>
          <p:cNvPr id="10" name="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3143254"/>
            <a:ext cx="1364526" cy="1214428"/>
          </a:xfrm>
          <a:prstGeom prst="rect">
            <a:avLst/>
          </a:prstGeom>
        </p:spPr>
      </p:pic>
      <p:pic>
        <p:nvPicPr>
          <p:cNvPr id="11" name="10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071552"/>
            <a:ext cx="1364526" cy="1214428"/>
          </a:xfrm>
          <a:prstGeom prst="rect">
            <a:avLst/>
          </a:prstGeom>
        </p:spPr>
      </p:pic>
      <p:pic>
        <p:nvPicPr>
          <p:cNvPr id="12" name="11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714626"/>
            <a:ext cx="1364526" cy="1214428"/>
          </a:xfrm>
          <a:prstGeom prst="rect">
            <a:avLst/>
          </a:prstGeom>
        </p:spPr>
      </p:pic>
      <p:pic>
        <p:nvPicPr>
          <p:cNvPr id="13" name="12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1357304"/>
            <a:ext cx="1364526" cy="1214428"/>
          </a:xfrm>
          <a:prstGeom prst="rect">
            <a:avLst/>
          </a:prstGeom>
        </p:spPr>
      </p:pic>
      <p:pic>
        <p:nvPicPr>
          <p:cNvPr id="14" name="13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2500312"/>
            <a:ext cx="1364526" cy="1214428"/>
          </a:xfrm>
          <a:prstGeom prst="rect">
            <a:avLst/>
          </a:prstGeom>
        </p:spPr>
      </p:pic>
      <p:pic>
        <p:nvPicPr>
          <p:cNvPr id="15" name="1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500180"/>
            <a:ext cx="1364526" cy="1214428"/>
          </a:xfrm>
          <a:prstGeom prst="rect">
            <a:avLst/>
          </a:prstGeom>
        </p:spPr>
      </p:pic>
      <p:pic>
        <p:nvPicPr>
          <p:cNvPr id="16" name="1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428874"/>
            <a:ext cx="1364526" cy="1214428"/>
          </a:xfrm>
          <a:prstGeom prst="rect">
            <a:avLst/>
          </a:prstGeom>
        </p:spPr>
      </p:pic>
      <p:pic>
        <p:nvPicPr>
          <p:cNvPr id="17" name="1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571618"/>
            <a:ext cx="1364526" cy="1214428"/>
          </a:xfrm>
          <a:prstGeom prst="rect">
            <a:avLst/>
          </a:prstGeom>
        </p:spPr>
      </p:pic>
      <p:pic>
        <p:nvPicPr>
          <p:cNvPr id="18" name="1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2500312"/>
            <a:ext cx="1364526" cy="1214428"/>
          </a:xfrm>
          <a:prstGeom prst="rect">
            <a:avLst/>
          </a:prstGeom>
        </p:spPr>
      </p:pic>
      <p:pic>
        <p:nvPicPr>
          <p:cNvPr id="19" name="1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1500180"/>
            <a:ext cx="1364526" cy="1214428"/>
          </a:xfrm>
          <a:prstGeom prst="rect">
            <a:avLst/>
          </a:prstGeom>
        </p:spPr>
      </p:pic>
      <p:pic>
        <p:nvPicPr>
          <p:cNvPr id="20" name="1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643188"/>
            <a:ext cx="1364526" cy="121442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71503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024"/>
            <a:ext cx="9144000" cy="49514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iDwfJAD3UiRRpPNuALtQ9lOW3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428610"/>
            <a:ext cx="3955687" cy="507209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71538" y="1785932"/>
            <a:ext cx="32147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Si sientes algún pensamiento perjudicial, revisa su creencia, por lo general viene de algo que adquiriste en algún momento de tu vida, que si lo razonas podrás desmontar fácilmente</a:t>
            </a:r>
            <a:endParaRPr lang="es-PE" sz="1400" dirty="0"/>
          </a:p>
        </p:txBody>
      </p:sp>
      <p:pic>
        <p:nvPicPr>
          <p:cNvPr id="6" name="5 Imagen" descr="cooltext-35712777644578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4429138"/>
            <a:ext cx="1000132" cy="36453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82400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-142894"/>
            <a:ext cx="785786" cy="785786"/>
          </a:xfrm>
          <a:prstGeom prst="rect">
            <a:avLst/>
          </a:prstGeom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714"/>
            <a:ext cx="785786" cy="785786"/>
          </a:xfrm>
          <a:prstGeom prst="rect">
            <a:avLst/>
          </a:prstGeom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8148" y="500048"/>
            <a:ext cx="785786" cy="785786"/>
          </a:xfrm>
          <a:prstGeom prst="rect">
            <a:avLst/>
          </a:prstGeom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000114"/>
            <a:ext cx="785786" cy="785786"/>
          </a:xfrm>
          <a:prstGeom prst="rect">
            <a:avLst/>
          </a:prstGeom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72264" y="1500180"/>
            <a:ext cx="785786" cy="785786"/>
          </a:xfrm>
          <a:prstGeom prst="rect">
            <a:avLst/>
          </a:prstGeom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2000246"/>
            <a:ext cx="785786" cy="785786"/>
          </a:xfrm>
          <a:prstGeom prst="rect">
            <a:avLst/>
          </a:prstGeom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214942" y="2357436"/>
            <a:ext cx="785786" cy="785786"/>
          </a:xfrm>
          <a:prstGeom prst="rect">
            <a:avLst/>
          </a:prstGeom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786064"/>
            <a:ext cx="785786" cy="785786"/>
          </a:xfrm>
          <a:prstGeom prst="rect">
            <a:avLst/>
          </a:prstGeom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86182" y="3071816"/>
            <a:ext cx="785786" cy="785786"/>
          </a:xfrm>
          <a:prstGeom prst="rect">
            <a:avLst/>
          </a:prstGeom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3429006"/>
            <a:ext cx="785786" cy="785786"/>
          </a:xfrm>
          <a:prstGeom prst="rect">
            <a:avLst/>
          </a:prstGeom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28860" y="3714758"/>
            <a:ext cx="785786" cy="785786"/>
          </a:xfrm>
          <a:prstGeom prst="rect">
            <a:avLst/>
          </a:prstGeom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000510"/>
            <a:ext cx="785786" cy="785786"/>
          </a:xfrm>
          <a:prstGeom prst="rect">
            <a:avLst/>
          </a:prstGeom>
        </p:spPr>
      </p:pic>
      <p:pic>
        <p:nvPicPr>
          <p:cNvPr id="17" name="1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57224" y="4214824"/>
            <a:ext cx="785786" cy="78578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-214332"/>
            <a:ext cx="9429784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1702"/>
            </a:gs>
            <a:gs pos="50000">
              <a:srgbClr val="F7923F">
                <a:shade val="67500"/>
                <a:satMod val="115000"/>
              </a:srgbClr>
            </a:gs>
            <a:gs pos="100000">
              <a:srgbClr val="F7923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van-slavov-model-shatenka-balerina-stoit-na-beregu-poza-p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1"/>
            <a:ext cx="1428728" cy="1428728"/>
          </a:xfrm>
          <a:prstGeom prst="rect">
            <a:avLst/>
          </a:prstGeom>
        </p:spPr>
      </p:pic>
      <p:pic>
        <p:nvPicPr>
          <p:cNvPr id="6" name="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3714772"/>
            <a:ext cx="1428728" cy="1428728"/>
          </a:xfrm>
          <a:prstGeom prst="rect">
            <a:avLst/>
          </a:prstGeom>
        </p:spPr>
      </p:pic>
      <p:pic>
        <p:nvPicPr>
          <p:cNvPr id="7" name="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428728" cy="1428728"/>
          </a:xfrm>
          <a:prstGeom prst="rect">
            <a:avLst/>
          </a:prstGeom>
        </p:spPr>
      </p:pic>
      <p:pic>
        <p:nvPicPr>
          <p:cNvPr id="8" name="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714772"/>
            <a:ext cx="1428728" cy="1428728"/>
          </a:xfrm>
          <a:prstGeom prst="rect">
            <a:avLst/>
          </a:prstGeom>
        </p:spPr>
      </p:pic>
      <p:pic>
        <p:nvPicPr>
          <p:cNvPr id="9" name="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85852" y="714362"/>
            <a:ext cx="1428728" cy="1428728"/>
          </a:xfrm>
          <a:prstGeom prst="rect">
            <a:avLst/>
          </a:prstGeom>
        </p:spPr>
      </p:pic>
      <p:pic>
        <p:nvPicPr>
          <p:cNvPr id="10" name="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3000378"/>
            <a:ext cx="1428728" cy="1428728"/>
          </a:xfrm>
          <a:prstGeom prst="rect">
            <a:avLst/>
          </a:prstGeom>
        </p:spPr>
      </p:pic>
      <p:pic>
        <p:nvPicPr>
          <p:cNvPr id="11" name="1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642924"/>
            <a:ext cx="1428728" cy="1428728"/>
          </a:xfrm>
          <a:prstGeom prst="rect">
            <a:avLst/>
          </a:prstGeom>
        </p:spPr>
      </p:pic>
      <p:pic>
        <p:nvPicPr>
          <p:cNvPr id="12" name="1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2857502"/>
            <a:ext cx="1428728" cy="1428728"/>
          </a:xfrm>
          <a:prstGeom prst="rect">
            <a:avLst/>
          </a:prstGeom>
        </p:spPr>
      </p:pic>
      <p:pic>
        <p:nvPicPr>
          <p:cNvPr id="13" name="1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857238"/>
            <a:ext cx="1428728" cy="1428728"/>
          </a:xfrm>
          <a:prstGeom prst="rect">
            <a:avLst/>
          </a:prstGeom>
        </p:spPr>
      </p:pic>
      <p:pic>
        <p:nvPicPr>
          <p:cNvPr id="14" name="1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71816"/>
            <a:ext cx="1428728" cy="1428728"/>
          </a:xfrm>
          <a:prstGeom prst="rect">
            <a:avLst/>
          </a:prstGeom>
        </p:spPr>
      </p:pic>
      <p:pic>
        <p:nvPicPr>
          <p:cNvPr id="15" name="1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714362"/>
            <a:ext cx="1428728" cy="1428728"/>
          </a:xfrm>
          <a:prstGeom prst="rect">
            <a:avLst/>
          </a:prstGeom>
        </p:spPr>
      </p:pic>
      <p:pic>
        <p:nvPicPr>
          <p:cNvPr id="16" name="1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2928940"/>
            <a:ext cx="1428728" cy="142872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4824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0" cy="785800"/>
          </a:xfrm>
          <a:prstGeom prst="rect">
            <a:avLst/>
          </a:prstGeom>
        </p:spPr>
      </p:pic>
      <p:pic>
        <p:nvPicPr>
          <p:cNvPr id="5" name="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785818" cy="785800"/>
          </a:xfrm>
          <a:prstGeom prst="rect">
            <a:avLst/>
          </a:prstGeom>
        </p:spPr>
      </p:pic>
      <p:pic>
        <p:nvPicPr>
          <p:cNvPr id="6" name="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7" name="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8358182" y="4357700"/>
            <a:ext cx="785818" cy="785800"/>
          </a:xfrm>
          <a:prstGeom prst="rect">
            <a:avLst/>
          </a:prstGeom>
        </p:spPr>
      </p:pic>
      <p:pic>
        <p:nvPicPr>
          <p:cNvPr id="8" name="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785800"/>
            <a:ext cx="785818" cy="785800"/>
          </a:xfrm>
          <a:prstGeom prst="rect">
            <a:avLst/>
          </a:prstGeom>
        </p:spPr>
      </p:pic>
      <p:pic>
        <p:nvPicPr>
          <p:cNvPr id="9" name="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143504" y="1428742"/>
            <a:ext cx="785818" cy="785800"/>
          </a:xfrm>
          <a:prstGeom prst="rect">
            <a:avLst/>
          </a:prstGeom>
        </p:spPr>
      </p:pic>
      <p:pic>
        <p:nvPicPr>
          <p:cNvPr id="10" name="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643570" y="2000246"/>
            <a:ext cx="785818" cy="785800"/>
          </a:xfrm>
          <a:prstGeom prst="rect">
            <a:avLst/>
          </a:prstGeom>
        </p:spPr>
      </p:pic>
      <p:pic>
        <p:nvPicPr>
          <p:cNvPr id="11" name="1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143636" y="2643188"/>
            <a:ext cx="785818" cy="785800"/>
          </a:xfrm>
          <a:prstGeom prst="rect">
            <a:avLst/>
          </a:prstGeom>
        </p:spPr>
      </p:pic>
      <p:pic>
        <p:nvPicPr>
          <p:cNvPr id="12" name="11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3286130"/>
            <a:ext cx="785818" cy="785800"/>
          </a:xfrm>
          <a:prstGeom prst="rect">
            <a:avLst/>
          </a:prstGeom>
        </p:spPr>
      </p:pic>
      <p:pic>
        <p:nvPicPr>
          <p:cNvPr id="13" name="12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072330" y="3786196"/>
            <a:ext cx="785818" cy="785800"/>
          </a:xfrm>
          <a:prstGeom prst="rect">
            <a:avLst/>
          </a:prstGeom>
        </p:spPr>
      </p:pic>
      <p:pic>
        <p:nvPicPr>
          <p:cNvPr id="14" name="13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715272" y="4071948"/>
            <a:ext cx="785818" cy="785800"/>
          </a:xfrm>
          <a:prstGeom prst="rect">
            <a:avLst/>
          </a:prstGeom>
        </p:spPr>
      </p:pic>
      <p:pic>
        <p:nvPicPr>
          <p:cNvPr id="15" name="14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714362"/>
            <a:ext cx="785800" cy="785800"/>
          </a:xfrm>
          <a:prstGeom prst="rect">
            <a:avLst/>
          </a:prstGeom>
        </p:spPr>
      </p:pic>
      <p:pic>
        <p:nvPicPr>
          <p:cNvPr id="16" name="15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1428742"/>
            <a:ext cx="785800" cy="785800"/>
          </a:xfrm>
          <a:prstGeom prst="rect">
            <a:avLst/>
          </a:prstGeom>
        </p:spPr>
      </p:pic>
      <p:pic>
        <p:nvPicPr>
          <p:cNvPr id="17" name="16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143122"/>
            <a:ext cx="785800" cy="785800"/>
          </a:xfrm>
          <a:prstGeom prst="rect">
            <a:avLst/>
          </a:prstGeom>
        </p:spPr>
      </p:pic>
      <p:pic>
        <p:nvPicPr>
          <p:cNvPr id="18" name="17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786064"/>
            <a:ext cx="785800" cy="785800"/>
          </a:xfrm>
          <a:prstGeom prst="rect">
            <a:avLst/>
          </a:prstGeom>
        </p:spPr>
      </p:pic>
      <p:pic>
        <p:nvPicPr>
          <p:cNvPr id="19" name="18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3357568"/>
            <a:ext cx="785800" cy="785800"/>
          </a:xfrm>
          <a:prstGeom prst="rect">
            <a:avLst/>
          </a:prstGeom>
        </p:spPr>
      </p:pic>
      <p:pic>
        <p:nvPicPr>
          <p:cNvPr id="20" name="19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857634"/>
            <a:ext cx="785800" cy="785800"/>
          </a:xfrm>
          <a:prstGeom prst="rect">
            <a:avLst/>
          </a:prstGeom>
        </p:spPr>
      </p:pic>
      <p:pic>
        <p:nvPicPr>
          <p:cNvPr id="21" name="20 Imagen" descr="4ce0732626b932cb0856cb871f5e685c-icono-de-remolino-v--rtice-majen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4A98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4143386"/>
            <a:ext cx="785800" cy="7858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99CC">
                <a:shade val="67500"/>
                <a:satMod val="115000"/>
              </a:srgbClr>
            </a:gs>
            <a:gs pos="100000">
              <a:srgbClr val="0099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3649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1"/>
            <a:ext cx="1428728" cy="1428728"/>
          </a:xfrm>
          <a:prstGeom prst="rect">
            <a:avLst/>
          </a:prstGeom>
        </p:spPr>
      </p:pic>
      <p:pic>
        <p:nvPicPr>
          <p:cNvPr id="6" name="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3714772"/>
            <a:ext cx="1428728" cy="1428728"/>
          </a:xfrm>
          <a:prstGeom prst="rect">
            <a:avLst/>
          </a:prstGeom>
        </p:spPr>
      </p:pic>
      <p:pic>
        <p:nvPicPr>
          <p:cNvPr id="7" name="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428728" cy="1428728"/>
          </a:xfrm>
          <a:prstGeom prst="rect">
            <a:avLst/>
          </a:prstGeom>
        </p:spPr>
      </p:pic>
      <p:pic>
        <p:nvPicPr>
          <p:cNvPr id="8" name="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714772"/>
            <a:ext cx="1428728" cy="1428728"/>
          </a:xfrm>
          <a:prstGeom prst="rect">
            <a:avLst/>
          </a:prstGeom>
        </p:spPr>
      </p:pic>
      <p:pic>
        <p:nvPicPr>
          <p:cNvPr id="9" name="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785800"/>
            <a:ext cx="1428728" cy="1428728"/>
          </a:xfrm>
          <a:prstGeom prst="rect">
            <a:avLst/>
          </a:prstGeom>
        </p:spPr>
      </p:pic>
      <p:pic>
        <p:nvPicPr>
          <p:cNvPr id="10" name="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3000378"/>
            <a:ext cx="1428728" cy="1428728"/>
          </a:xfrm>
          <a:prstGeom prst="rect">
            <a:avLst/>
          </a:prstGeom>
        </p:spPr>
      </p:pic>
      <p:pic>
        <p:nvPicPr>
          <p:cNvPr id="11" name="1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642924"/>
            <a:ext cx="1428728" cy="1428728"/>
          </a:xfrm>
          <a:prstGeom prst="rect">
            <a:avLst/>
          </a:prstGeom>
        </p:spPr>
      </p:pic>
      <p:pic>
        <p:nvPicPr>
          <p:cNvPr id="12" name="1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2857502"/>
            <a:ext cx="1428728" cy="1428728"/>
          </a:xfrm>
          <a:prstGeom prst="rect">
            <a:avLst/>
          </a:prstGeom>
        </p:spPr>
      </p:pic>
      <p:pic>
        <p:nvPicPr>
          <p:cNvPr id="13" name="1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857238"/>
            <a:ext cx="1428728" cy="1428728"/>
          </a:xfrm>
          <a:prstGeom prst="rect">
            <a:avLst/>
          </a:prstGeom>
        </p:spPr>
      </p:pic>
      <p:pic>
        <p:nvPicPr>
          <p:cNvPr id="14" name="1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71816"/>
            <a:ext cx="1428728" cy="1428728"/>
          </a:xfrm>
          <a:prstGeom prst="rect">
            <a:avLst/>
          </a:prstGeom>
        </p:spPr>
      </p:pic>
      <p:pic>
        <p:nvPicPr>
          <p:cNvPr id="15" name="1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714362"/>
            <a:ext cx="1428728" cy="1428728"/>
          </a:xfrm>
          <a:prstGeom prst="rect">
            <a:avLst/>
          </a:prstGeom>
        </p:spPr>
      </p:pic>
      <p:pic>
        <p:nvPicPr>
          <p:cNvPr id="16" name="1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2928940"/>
            <a:ext cx="1428728" cy="142872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FFDCB9">
                <a:shade val="67500"/>
                <a:satMod val="115000"/>
              </a:srgbClr>
            </a:gs>
            <a:gs pos="100000">
              <a:srgbClr val="FFDCB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reen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6496322">
            <a:off x="3579602" y="1434569"/>
            <a:ext cx="1626284" cy="1191967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3877410">
            <a:off x="4469177" y="2293205"/>
            <a:ext cx="1506213" cy="1191967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8430678">
            <a:off x="3605841" y="2935963"/>
            <a:ext cx="1506213" cy="1191967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2349684">
            <a:off x="2921811" y="2199086"/>
            <a:ext cx="1506213" cy="1191967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0800000">
            <a:off x="4286248" y="1714494"/>
            <a:ext cx="1506213" cy="1191967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6430753">
            <a:off x="4249733" y="2838589"/>
            <a:ext cx="1506213" cy="1191967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20897951">
            <a:off x="3105580" y="2712096"/>
            <a:ext cx="1506213" cy="1191967"/>
          </a:xfrm>
          <a:prstGeom prst="rect">
            <a:avLst/>
          </a:prstGeom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5089703">
            <a:off x="3051575" y="1565083"/>
            <a:ext cx="1506213" cy="119196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112F37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83312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42861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42861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8572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857238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28586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128586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64307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164307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207168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207168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250031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250031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292894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292894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22889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322889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65750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365750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408613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408613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45147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71868" y="451476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1658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8143678" y="0"/>
            <a:ext cx="1000322" cy="1000322"/>
          </a:xfrm>
          <a:prstGeom prst="rect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8143678" y="4143178"/>
            <a:ext cx="1000322" cy="1000322"/>
          </a:xfrm>
          <a:prstGeom prst="rect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0" y="1643056"/>
            <a:ext cx="1000322" cy="1000322"/>
          </a:xfrm>
          <a:prstGeom prst="rect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0" y="2571750"/>
            <a:ext cx="1000322" cy="1000322"/>
          </a:xfrm>
          <a:prstGeom prst="rect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7500958" y="500048"/>
            <a:ext cx="1000322" cy="1000322"/>
          </a:xfrm>
          <a:prstGeom prst="rect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7429520" y="3714758"/>
            <a:ext cx="1000322" cy="1000322"/>
          </a:xfrm>
          <a:prstGeom prst="rect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6786578" y="857238"/>
            <a:ext cx="1000322" cy="1000322"/>
          </a:xfrm>
          <a:prstGeom prst="rect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6715140" y="3357568"/>
            <a:ext cx="1000322" cy="1000322"/>
          </a:xfrm>
          <a:prstGeom prst="rect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6143636" y="1285866"/>
            <a:ext cx="1000322" cy="1000322"/>
          </a:xfrm>
          <a:prstGeom prst="rect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6072198" y="3071816"/>
            <a:ext cx="1000322" cy="1000322"/>
          </a:xfrm>
          <a:prstGeom prst="rect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5214942" y="1643056"/>
            <a:ext cx="1000322" cy="1000322"/>
          </a:xfrm>
          <a:prstGeom prst="rect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5214942" y="3000378"/>
            <a:ext cx="1000322" cy="1000322"/>
          </a:xfrm>
          <a:prstGeom prst="rect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4286248" y="1785932"/>
            <a:ext cx="1000322" cy="1000322"/>
          </a:xfrm>
          <a:prstGeom prst="rect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4214810" y="2857502"/>
            <a:ext cx="1000322" cy="1000322"/>
          </a:xfrm>
          <a:prstGeom prst="rect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3357554" y="1857370"/>
            <a:ext cx="1000322" cy="1000322"/>
          </a:xfrm>
          <a:prstGeom prst="rect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3286116" y="2786064"/>
            <a:ext cx="1000322" cy="1000322"/>
          </a:xfrm>
          <a:prstGeom prst="rect">
            <a:avLst/>
          </a:prstGeom>
        </p:spPr>
      </p:pic>
      <p:pic>
        <p:nvPicPr>
          <p:cNvPr id="21" name="2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2428860" y="1785932"/>
            <a:ext cx="1000322" cy="1000322"/>
          </a:xfrm>
          <a:prstGeom prst="rect">
            <a:avLst/>
          </a:prstGeom>
        </p:spPr>
      </p:pic>
      <p:pic>
        <p:nvPicPr>
          <p:cNvPr id="22" name="2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2357422" y="2643188"/>
            <a:ext cx="1000322" cy="1000322"/>
          </a:xfrm>
          <a:prstGeom prst="rect">
            <a:avLst/>
          </a:prstGeom>
        </p:spPr>
      </p:pic>
      <p:pic>
        <p:nvPicPr>
          <p:cNvPr id="23" name="2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1571604" y="1714494"/>
            <a:ext cx="1000322" cy="1000322"/>
          </a:xfrm>
          <a:prstGeom prst="rect">
            <a:avLst/>
          </a:prstGeom>
        </p:spPr>
      </p:pic>
      <p:pic>
        <p:nvPicPr>
          <p:cNvPr id="24" name="2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1643042" y="2571750"/>
            <a:ext cx="1000322" cy="1000322"/>
          </a:xfrm>
          <a:prstGeom prst="rect">
            <a:avLst/>
          </a:prstGeom>
        </p:spPr>
      </p:pic>
      <p:pic>
        <p:nvPicPr>
          <p:cNvPr id="25" name="2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857224" y="1785932"/>
            <a:ext cx="1000322" cy="1000322"/>
          </a:xfrm>
          <a:prstGeom prst="rect">
            <a:avLst/>
          </a:prstGeom>
        </p:spPr>
      </p:pic>
      <p:pic>
        <p:nvPicPr>
          <p:cNvPr id="26" name="2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928662" y="2643188"/>
            <a:ext cx="1000322" cy="1000322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CA6E4"/>
            </a:gs>
            <a:gs pos="50000">
              <a:srgbClr val="192F8F">
                <a:shade val="67500"/>
                <a:satMod val="115000"/>
              </a:srgbClr>
            </a:gs>
            <a:gs pos="100000">
              <a:srgbClr val="192F8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41062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" name="3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57148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57148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107155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107155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1571618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1571618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2071684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2071684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257175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257175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307181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307181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357188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357188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414338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0_c2984_8fc7a7c5_L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00562" y="414338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9050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1364526" cy="1214428"/>
          </a:xfrm>
          <a:prstGeom prst="rect">
            <a:avLst/>
          </a:prstGeom>
        </p:spPr>
      </p:pic>
      <p:pic>
        <p:nvPicPr>
          <p:cNvPr id="6" name="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3929072"/>
            <a:ext cx="1364526" cy="1214428"/>
          </a:xfrm>
          <a:prstGeom prst="rect">
            <a:avLst/>
          </a:prstGeom>
        </p:spPr>
      </p:pic>
      <p:pic>
        <p:nvPicPr>
          <p:cNvPr id="7" name="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779474" y="1428742"/>
            <a:ext cx="1364526" cy="1214428"/>
          </a:xfrm>
          <a:prstGeom prst="rect">
            <a:avLst/>
          </a:prstGeom>
        </p:spPr>
      </p:pic>
      <p:pic>
        <p:nvPicPr>
          <p:cNvPr id="8" name="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779474" y="2643188"/>
            <a:ext cx="1364526" cy="1214428"/>
          </a:xfrm>
          <a:prstGeom prst="rect">
            <a:avLst/>
          </a:prstGeom>
        </p:spPr>
      </p:pic>
      <p:pic>
        <p:nvPicPr>
          <p:cNvPr id="9" name="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928662" y="714362"/>
            <a:ext cx="1364526" cy="1214428"/>
          </a:xfrm>
          <a:prstGeom prst="rect">
            <a:avLst/>
          </a:prstGeom>
        </p:spPr>
      </p:pic>
      <p:pic>
        <p:nvPicPr>
          <p:cNvPr id="10" name="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928662" y="3143254"/>
            <a:ext cx="1364526" cy="1214428"/>
          </a:xfrm>
          <a:prstGeom prst="rect">
            <a:avLst/>
          </a:prstGeom>
        </p:spPr>
      </p:pic>
      <p:pic>
        <p:nvPicPr>
          <p:cNvPr id="11" name="10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071670" y="1071552"/>
            <a:ext cx="1364526" cy="1214428"/>
          </a:xfrm>
          <a:prstGeom prst="rect">
            <a:avLst/>
          </a:prstGeom>
        </p:spPr>
      </p:pic>
      <p:pic>
        <p:nvPicPr>
          <p:cNvPr id="12" name="11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14546" y="2714626"/>
            <a:ext cx="1364526" cy="1214428"/>
          </a:xfrm>
          <a:prstGeom prst="rect">
            <a:avLst/>
          </a:prstGeom>
        </p:spPr>
      </p:pic>
      <p:pic>
        <p:nvPicPr>
          <p:cNvPr id="13" name="12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286116" y="1357304"/>
            <a:ext cx="1364526" cy="1214428"/>
          </a:xfrm>
          <a:prstGeom prst="rect">
            <a:avLst/>
          </a:prstGeom>
        </p:spPr>
      </p:pic>
      <p:pic>
        <p:nvPicPr>
          <p:cNvPr id="14" name="13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357554" y="2500312"/>
            <a:ext cx="1364526" cy="1214428"/>
          </a:xfrm>
          <a:prstGeom prst="rect">
            <a:avLst/>
          </a:prstGeom>
        </p:spPr>
      </p:pic>
      <p:pic>
        <p:nvPicPr>
          <p:cNvPr id="15" name="1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00562" y="1500180"/>
            <a:ext cx="1364526" cy="1214428"/>
          </a:xfrm>
          <a:prstGeom prst="rect">
            <a:avLst/>
          </a:prstGeom>
        </p:spPr>
      </p:pic>
      <p:pic>
        <p:nvPicPr>
          <p:cNvPr id="16" name="1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00562" y="2428874"/>
            <a:ext cx="1364526" cy="1214428"/>
          </a:xfrm>
          <a:prstGeom prst="rect">
            <a:avLst/>
          </a:prstGeom>
        </p:spPr>
      </p:pic>
      <p:pic>
        <p:nvPicPr>
          <p:cNvPr id="17" name="1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1571618"/>
            <a:ext cx="1364526" cy="1214428"/>
          </a:xfrm>
          <a:prstGeom prst="rect">
            <a:avLst/>
          </a:prstGeom>
        </p:spPr>
      </p:pic>
      <p:pic>
        <p:nvPicPr>
          <p:cNvPr id="18" name="1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72132" y="2500312"/>
            <a:ext cx="1364526" cy="1214428"/>
          </a:xfrm>
          <a:prstGeom prst="rect">
            <a:avLst/>
          </a:prstGeom>
        </p:spPr>
      </p:pic>
      <p:pic>
        <p:nvPicPr>
          <p:cNvPr id="19" name="1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715140" y="1500180"/>
            <a:ext cx="1364526" cy="1214428"/>
          </a:xfrm>
          <a:prstGeom prst="rect">
            <a:avLst/>
          </a:prstGeom>
        </p:spPr>
      </p:pic>
      <p:pic>
        <p:nvPicPr>
          <p:cNvPr id="20" name="1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715140" y="2643188"/>
            <a:ext cx="1364526" cy="121442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nam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" name="2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96322">
            <a:off x="3579602" y="1434569"/>
            <a:ext cx="1626284" cy="1191967"/>
          </a:xfrm>
          <a:prstGeom prst="rect">
            <a:avLst/>
          </a:prstGeom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77410">
            <a:off x="4469177" y="2293205"/>
            <a:ext cx="1506213" cy="1191967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30678">
            <a:off x="3605841" y="2935963"/>
            <a:ext cx="1506213" cy="1191967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349684">
            <a:off x="2921811" y="2199086"/>
            <a:ext cx="1506213" cy="1191967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286248" y="1714494"/>
            <a:ext cx="1506213" cy="1191967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430753">
            <a:off x="4249733" y="2838589"/>
            <a:ext cx="1506213" cy="1191967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97951">
            <a:off x="3105580" y="2712096"/>
            <a:ext cx="1506213" cy="1191967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089703">
            <a:off x="3051575" y="1565083"/>
            <a:ext cx="1506213" cy="1191967"/>
          </a:xfrm>
          <a:prstGeom prst="rect">
            <a:avLst/>
          </a:prstGeom>
        </p:spPr>
      </p:pic>
      <p:pic>
        <p:nvPicPr>
          <p:cNvPr id="11" name="10 Imagen" descr="cooltext-357129656150347.pn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tretch>
            <a:fillRect/>
          </a:stretch>
        </p:blipFill>
        <p:spPr>
          <a:xfrm rot="20569457">
            <a:off x="6941694" y="3105633"/>
            <a:ext cx="1309443" cy="74670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429784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UNQUE TU VIDA NO RESULTE LA FIESTA QUE ESPERABAS, NUNCA DEJES DE BAIL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AUNQUE TU VIDA NO RESULTE LA FIESTA QUE ESPERABAS, NUNCA DEJES DE BAILAR</Template>
  <TotalTime>0</TotalTime>
  <Words>127</Words>
  <Application>Microsoft Office PowerPoint</Application>
  <PresentationFormat>Presentación en pantalla (16:9)</PresentationFormat>
  <Paragraphs>8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AUNQUE TU VIDA NO RESULTE LA FIESTA QUE ESPERABAS, NUNCA DEJES DE BAILAR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2020-07-08T15:40:08Z</dcterms:created>
  <dcterms:modified xsi:type="dcterms:W3CDTF">2020-07-08T15:41:25Z</dcterms:modified>
</cp:coreProperties>
</file>