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1"/>
  </p:notesMasterIdLst>
  <p:sldIdLst>
    <p:sldId id="261" r:id="rId3"/>
    <p:sldId id="300" r:id="rId4"/>
    <p:sldId id="260" r:id="rId5"/>
    <p:sldId id="270" r:id="rId6"/>
    <p:sldId id="301" r:id="rId7"/>
    <p:sldId id="293" r:id="rId8"/>
    <p:sldId id="297" r:id="rId9"/>
    <p:sldId id="268" r:id="rId10"/>
    <p:sldId id="302" r:id="rId11"/>
    <p:sldId id="282" r:id="rId12"/>
    <p:sldId id="284" r:id="rId13"/>
    <p:sldId id="263" r:id="rId14"/>
    <p:sldId id="303" r:id="rId15"/>
    <p:sldId id="257" r:id="rId16"/>
    <p:sldId id="264" r:id="rId17"/>
    <p:sldId id="299" r:id="rId18"/>
    <p:sldId id="304" r:id="rId19"/>
    <p:sldId id="258" r:id="rId20"/>
    <p:sldId id="286" r:id="rId21"/>
    <p:sldId id="271" r:id="rId22"/>
    <p:sldId id="305" r:id="rId23"/>
    <p:sldId id="262" r:id="rId24"/>
    <p:sldId id="291" r:id="rId25"/>
    <p:sldId id="265" r:id="rId26"/>
    <p:sldId id="306" r:id="rId27"/>
    <p:sldId id="288" r:id="rId28"/>
    <p:sldId id="295" r:id="rId29"/>
    <p:sldId id="287" r:id="rId30"/>
    <p:sldId id="307" r:id="rId31"/>
    <p:sldId id="298" r:id="rId32"/>
    <p:sldId id="275" r:id="rId33"/>
    <p:sldId id="273" r:id="rId34"/>
    <p:sldId id="308" r:id="rId35"/>
    <p:sldId id="272" r:id="rId36"/>
    <p:sldId id="290" r:id="rId37"/>
    <p:sldId id="266" r:id="rId38"/>
    <p:sldId id="289" r:id="rId39"/>
    <p:sldId id="309" r:id="rId40"/>
    <p:sldId id="274" r:id="rId41"/>
    <p:sldId id="294" r:id="rId42"/>
    <p:sldId id="276" r:id="rId43"/>
    <p:sldId id="310" r:id="rId44"/>
    <p:sldId id="277" r:id="rId45"/>
    <p:sldId id="278" r:id="rId46"/>
    <p:sldId id="279" r:id="rId47"/>
    <p:sldId id="311" r:id="rId48"/>
    <p:sldId id="292" r:id="rId49"/>
    <p:sldId id="312" r:id="rId50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H15d+COwC71jIq6kbg+HQ" hashData="lpeF6IUzTzKwpQlDPNZMO5MnOd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847D9"/>
    <a:srgbClr val="6666FF"/>
    <a:srgbClr val="D0B2F8"/>
    <a:srgbClr val="009900"/>
    <a:srgbClr val="FCF0D0"/>
    <a:srgbClr val="EBFFF4"/>
    <a:srgbClr val="EFBFDF"/>
    <a:srgbClr val="CC3399"/>
    <a:srgbClr val="FFCCFF"/>
    <a:srgbClr val="A76EF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4657" autoAdjust="0"/>
    <p:restoredTop sz="96336" autoAdjust="0"/>
  </p:normalViewPr>
  <p:slideViewPr>
    <p:cSldViewPr>
      <p:cViewPr>
        <p:scale>
          <a:sx n="400" d="100"/>
          <a:sy n="400" d="100"/>
        </p:scale>
        <p:origin x="6492" y="394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87DBE5-69F9-4D89-BF28-BCAA5F489E40}" type="datetimeFigureOut">
              <a:rPr lang="es-PE" smtClean="0"/>
              <a:pPr/>
              <a:t>21/07/2020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02A825-60DA-47A4-905B-C974BBE690D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02A825-60DA-47A4-905B-C974BBE690D3}" type="slidenum">
              <a:rPr lang="es-PE" smtClean="0"/>
              <a:pPr/>
              <a:t>1</a:t>
            </a:fld>
            <a:endParaRPr lang="es-P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02A825-60DA-47A4-905B-C974BBE690D3}" type="slidenum">
              <a:rPr lang="es-PE" smtClean="0"/>
              <a:pPr/>
              <a:t>5</a:t>
            </a:fld>
            <a:endParaRPr lang="es-PE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02A825-60DA-47A4-905B-C974BBE690D3}" type="slidenum">
              <a:rPr lang="es-PE" smtClean="0"/>
              <a:pPr/>
              <a:t>23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0B9A5-AF83-4CFB-AE33-FAA45BE54F3F}" type="datetimeFigureOut">
              <a:rPr lang="es-PE" smtClean="0"/>
              <a:pPr/>
              <a:t>21/07/2020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C4A1C-6BB6-4572-AB7B-3FB61A469E8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0B9A5-AF83-4CFB-AE33-FAA45BE54F3F}" type="datetimeFigureOut">
              <a:rPr lang="es-PE" smtClean="0"/>
              <a:pPr/>
              <a:t>21/07/2020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C4A1C-6BB6-4572-AB7B-3FB61A469E8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0B9A5-AF83-4CFB-AE33-FAA45BE54F3F}" type="datetimeFigureOut">
              <a:rPr lang="es-PE" smtClean="0"/>
              <a:pPr/>
              <a:t>21/07/2020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C4A1C-6BB6-4572-AB7B-3FB61A469E8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0B9A5-AF83-4CFB-AE33-FAA45BE54F3F}" type="datetimeFigureOut">
              <a:rPr lang="es-PE" smtClean="0"/>
              <a:pPr/>
              <a:t>21/07/2020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C4A1C-6BB6-4572-AB7B-3FB61A469E8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0B9A5-AF83-4CFB-AE33-FAA45BE54F3F}" type="datetimeFigureOut">
              <a:rPr lang="es-PE" smtClean="0"/>
              <a:pPr/>
              <a:t>21/07/2020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C4A1C-6BB6-4572-AB7B-3FB61A469E8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0B9A5-AF83-4CFB-AE33-FAA45BE54F3F}" type="datetimeFigureOut">
              <a:rPr lang="es-PE" smtClean="0"/>
              <a:pPr/>
              <a:t>21/07/2020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C4A1C-6BB6-4572-AB7B-3FB61A469E8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0B9A5-AF83-4CFB-AE33-FAA45BE54F3F}" type="datetimeFigureOut">
              <a:rPr lang="es-PE" smtClean="0"/>
              <a:pPr/>
              <a:t>21/07/2020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C4A1C-6BB6-4572-AB7B-3FB61A469E8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0B9A5-AF83-4CFB-AE33-FAA45BE54F3F}" type="datetimeFigureOut">
              <a:rPr lang="es-PE" smtClean="0"/>
              <a:pPr/>
              <a:t>21/07/2020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C4A1C-6BB6-4572-AB7B-3FB61A469E8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0B9A5-AF83-4CFB-AE33-FAA45BE54F3F}" type="datetimeFigureOut">
              <a:rPr lang="es-PE" smtClean="0"/>
              <a:pPr/>
              <a:t>21/07/2020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C4A1C-6BB6-4572-AB7B-3FB61A469E8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0B9A5-AF83-4CFB-AE33-FAA45BE54F3F}" type="datetimeFigureOut">
              <a:rPr lang="es-PE" smtClean="0"/>
              <a:pPr/>
              <a:t>21/07/2020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C4A1C-6BB6-4572-AB7B-3FB61A469E8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0B9A5-AF83-4CFB-AE33-FAA45BE54F3F}" type="datetimeFigureOut">
              <a:rPr lang="es-PE" smtClean="0"/>
              <a:pPr/>
              <a:t>21/07/2020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C4A1C-6BB6-4572-AB7B-3FB61A469E8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Click="0"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E0B9A5-AF83-4CFB-AE33-FAA45BE54F3F}" type="datetimeFigureOut">
              <a:rPr lang="es-PE" smtClean="0"/>
              <a:pPr/>
              <a:t>21/07/2020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0C4A1C-6BB6-4572-AB7B-3FB61A469E8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Click="0" advTm="1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1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1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1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54.png"/><Relationship Id="rId4" Type="http://schemas.openxmlformats.org/officeDocument/2006/relationships/image" Target="../media/image18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image" Target="../media/image60.png"/><Relationship Id="rId18" Type="http://schemas.openxmlformats.org/officeDocument/2006/relationships/image" Target="../media/image6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6.png"/><Relationship Id="rId11" Type="http://schemas.openxmlformats.org/officeDocument/2006/relationships/image" Target="../media/image5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5.png"/><Relationship Id="rId9" Type="http://schemas.openxmlformats.org/officeDocument/2006/relationships/image" Target="../media/image5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847D9"/>
            </a:gs>
            <a:gs pos="50000">
              <a:srgbClr val="009900">
                <a:shade val="67500"/>
                <a:satMod val="115000"/>
              </a:srgbClr>
            </a:gs>
            <a:gs pos="100000">
              <a:srgbClr val="00990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9310691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5286380" y="2071684"/>
            <a:ext cx="1905266" cy="1000265"/>
          </a:xfrm>
          <a:prstGeom prst="rect">
            <a:avLst/>
          </a:prstGeom>
        </p:spPr>
      </p:pic>
      <p:pic>
        <p:nvPicPr>
          <p:cNvPr id="7" name="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 rot="16420719">
            <a:off x="3750962" y="482626"/>
            <a:ext cx="1905266" cy="1000265"/>
          </a:xfrm>
          <a:prstGeom prst="rect">
            <a:avLst/>
          </a:prstGeom>
        </p:spPr>
      </p:pic>
      <p:pic>
        <p:nvPicPr>
          <p:cNvPr id="8" name="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 rot="5400000">
            <a:off x="3733303" y="3669160"/>
            <a:ext cx="1905266" cy="1000265"/>
          </a:xfrm>
          <a:prstGeom prst="rect">
            <a:avLst/>
          </a:prstGeom>
        </p:spPr>
      </p:pic>
      <p:pic>
        <p:nvPicPr>
          <p:cNvPr id="9" name="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 rot="10800000">
            <a:off x="2000232" y="2143122"/>
            <a:ext cx="1905266" cy="1000265"/>
          </a:xfrm>
          <a:prstGeom prst="rect">
            <a:avLst/>
          </a:prstGeom>
        </p:spPr>
      </p:pic>
      <p:pic>
        <p:nvPicPr>
          <p:cNvPr id="10" name="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 rot="19017173">
            <a:off x="4799810" y="1015676"/>
            <a:ext cx="1905266" cy="1000265"/>
          </a:xfrm>
          <a:prstGeom prst="rect">
            <a:avLst/>
          </a:prstGeom>
        </p:spPr>
      </p:pic>
      <p:pic>
        <p:nvPicPr>
          <p:cNvPr id="11" name="10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 rot="2676308">
            <a:off x="4934560" y="3096649"/>
            <a:ext cx="1905266" cy="1000265"/>
          </a:xfrm>
          <a:prstGeom prst="rect">
            <a:avLst/>
          </a:prstGeom>
        </p:spPr>
      </p:pic>
      <p:pic>
        <p:nvPicPr>
          <p:cNvPr id="12" name="11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 rot="8040719">
            <a:off x="2497818" y="3318557"/>
            <a:ext cx="1905266" cy="1000265"/>
          </a:xfrm>
          <a:prstGeom prst="rect">
            <a:avLst/>
          </a:prstGeom>
        </p:spPr>
      </p:pic>
      <p:pic>
        <p:nvPicPr>
          <p:cNvPr id="13" name="1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 rot="13626194">
            <a:off x="2491053" y="966789"/>
            <a:ext cx="1905266" cy="1000265"/>
          </a:xfrm>
          <a:prstGeom prst="rect">
            <a:avLst/>
          </a:prstGeom>
        </p:spPr>
      </p:pic>
      <p:pic>
        <p:nvPicPr>
          <p:cNvPr id="15" name="14 Imagen" descr="efectos,circulos ,png,zoomgraf.blogspot (5)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3786182" y="1785932"/>
            <a:ext cx="1577167" cy="1572095"/>
          </a:xfrm>
          <a:prstGeom prst="rect">
            <a:avLst/>
          </a:prstGeom>
        </p:spPr>
      </p:pic>
      <p:pic>
        <p:nvPicPr>
          <p:cNvPr id="16" name="1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7845619">
            <a:off x="4287770" y="718651"/>
            <a:ext cx="1905266" cy="1000265"/>
          </a:xfrm>
          <a:prstGeom prst="rect">
            <a:avLst/>
          </a:prstGeom>
        </p:spPr>
      </p:pic>
      <p:pic>
        <p:nvPicPr>
          <p:cNvPr id="17" name="1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20165415">
            <a:off x="5193441" y="1532099"/>
            <a:ext cx="1905266" cy="1000265"/>
          </a:xfrm>
          <a:prstGeom prst="rect">
            <a:avLst/>
          </a:prstGeom>
        </p:spPr>
      </p:pic>
      <p:pic>
        <p:nvPicPr>
          <p:cNvPr id="18" name="1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358929">
            <a:off x="5262632" y="2614270"/>
            <a:ext cx="1905266" cy="1000265"/>
          </a:xfrm>
          <a:prstGeom prst="rect">
            <a:avLst/>
          </a:prstGeom>
        </p:spPr>
      </p:pic>
      <p:pic>
        <p:nvPicPr>
          <p:cNvPr id="19" name="1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4018720">
            <a:off x="4452218" y="3571015"/>
            <a:ext cx="1905266" cy="1000265"/>
          </a:xfrm>
          <a:prstGeom prst="rect">
            <a:avLst/>
          </a:prstGeom>
        </p:spPr>
      </p:pic>
      <p:pic>
        <p:nvPicPr>
          <p:cNvPr id="20" name="1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6863187">
            <a:off x="3110889" y="3569228"/>
            <a:ext cx="1905266" cy="1000265"/>
          </a:xfrm>
          <a:prstGeom prst="rect">
            <a:avLst/>
          </a:prstGeom>
        </p:spPr>
      </p:pic>
      <p:pic>
        <p:nvPicPr>
          <p:cNvPr id="21" name="20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9478267">
            <a:off x="2118271" y="2821108"/>
            <a:ext cx="1905266" cy="1000265"/>
          </a:xfrm>
          <a:prstGeom prst="rect">
            <a:avLst/>
          </a:prstGeom>
        </p:spPr>
      </p:pic>
      <p:pic>
        <p:nvPicPr>
          <p:cNvPr id="22" name="21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1966376">
            <a:off x="2112376" y="1502965"/>
            <a:ext cx="1905266" cy="1000265"/>
          </a:xfrm>
          <a:prstGeom prst="rect">
            <a:avLst/>
          </a:prstGeom>
        </p:spPr>
      </p:pic>
      <p:pic>
        <p:nvPicPr>
          <p:cNvPr id="23" name="2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5244407">
            <a:off x="3075825" y="553172"/>
            <a:ext cx="1905266" cy="1000265"/>
          </a:xfrm>
          <a:prstGeom prst="rect">
            <a:avLst/>
          </a:prstGeom>
        </p:spPr>
      </p:pic>
      <p:pic>
        <p:nvPicPr>
          <p:cNvPr id="25" name="24 Imagen" descr="cooltext357652194164383.png"/>
          <p:cNvPicPr>
            <a:picLocks noChangeAspect="1"/>
          </p:cNvPicPr>
          <p:nvPr/>
        </p:nvPicPr>
        <p:blipFill>
          <a:blip r:embed="rId7">
            <a:lum bright="-20000" contrast="30000"/>
          </a:blip>
          <a:stretch>
            <a:fillRect/>
          </a:stretch>
        </p:blipFill>
        <p:spPr>
          <a:xfrm>
            <a:off x="2428860" y="3143254"/>
            <a:ext cx="4122081" cy="987687"/>
          </a:xfrm>
          <a:prstGeom prst="rect">
            <a:avLst/>
          </a:prstGeom>
        </p:spPr>
      </p:pic>
      <p:pic>
        <p:nvPicPr>
          <p:cNvPr id="27" name="26 Imagen" descr="cooltext357652748850320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5720" y="4286262"/>
            <a:ext cx="2571736" cy="360670"/>
          </a:xfrm>
          <a:prstGeom prst="rect">
            <a:avLst/>
          </a:prstGeom>
        </p:spPr>
      </p:pic>
      <p:pic>
        <p:nvPicPr>
          <p:cNvPr id="28" name="27 Imagen" descr="230012_e859f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1268870" flipH="1">
            <a:off x="6215074" y="285734"/>
            <a:ext cx="2786050" cy="3276600"/>
          </a:xfrm>
          <a:prstGeom prst="rect">
            <a:avLst/>
          </a:prstGeom>
        </p:spPr>
      </p:pic>
      <p:pic>
        <p:nvPicPr>
          <p:cNvPr id="24" name="23 Imagen" descr="stock-photo-29310691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25000">
    <p:sndAc>
      <p:stSnd loop="1">
        <p:snd r:embed="rId3" name="Céline Dion - I'm Aliv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1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7" fill="hold">
                            <p:stCondLst>
                              <p:cond delay="14000"/>
                            </p:stCondLst>
                            <p:childTnLst>
                              <p:par>
                                <p:cTn id="298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0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0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cluster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531" y="0"/>
            <a:ext cx="750093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500430" y="2000246"/>
            <a:ext cx="350046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Atrévete a Soñar! 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Deja tu mente volar y tu corazón en libertad, si luchas siempre con valor, podrás hacerlo Realidad… </a:t>
            </a:r>
          </a:p>
          <a:p>
            <a:pPr algn="ctr"/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">
              <a:srgbClr val="58301E"/>
            </a:gs>
            <a:gs pos="50000">
              <a:srgbClr val="FFB871">
                <a:shade val="67500"/>
                <a:satMod val="115000"/>
              </a:srgbClr>
            </a:gs>
            <a:gs pos="100000">
              <a:srgbClr val="FFB871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90089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01966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0" y="1500180"/>
            <a:ext cx="1143197" cy="1101280"/>
          </a:xfrm>
          <a:prstGeom prst="rect">
            <a:avLst/>
          </a:prstGeom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0" y="2571750"/>
            <a:ext cx="1143197" cy="1101280"/>
          </a:xfrm>
          <a:prstGeom prst="rect">
            <a:avLst/>
          </a:prstGeom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8000803" y="1500180"/>
            <a:ext cx="1143197" cy="1101280"/>
          </a:xfrm>
          <a:prstGeom prst="rect">
            <a:avLst/>
          </a:prstGeom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8000803" y="2571750"/>
            <a:ext cx="1143197" cy="1101280"/>
          </a:xfrm>
          <a:prstGeom prst="rect">
            <a:avLst/>
          </a:prstGeom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142976" y="1500180"/>
            <a:ext cx="1143197" cy="1101280"/>
          </a:xfrm>
          <a:prstGeom prst="rect">
            <a:avLst/>
          </a:prstGeom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142976" y="2571750"/>
            <a:ext cx="1143197" cy="1101280"/>
          </a:xfrm>
          <a:prstGeom prst="rect">
            <a:avLst/>
          </a:prstGeom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285984" y="1500180"/>
            <a:ext cx="1143197" cy="1101280"/>
          </a:xfrm>
          <a:prstGeom prst="rect">
            <a:avLst/>
          </a:prstGeom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285984" y="2571750"/>
            <a:ext cx="1143197" cy="1101280"/>
          </a:xfrm>
          <a:prstGeom prst="rect">
            <a:avLst/>
          </a:prstGeom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428992" y="1500180"/>
            <a:ext cx="1143197" cy="1101280"/>
          </a:xfrm>
          <a:prstGeom prst="rect">
            <a:avLst/>
          </a:prstGeom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428992" y="2571750"/>
            <a:ext cx="1143197" cy="1101280"/>
          </a:xfrm>
          <a:prstGeom prst="rect">
            <a:avLst/>
          </a:prstGeom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72000" y="1500180"/>
            <a:ext cx="1143197" cy="1101280"/>
          </a:xfrm>
          <a:prstGeom prst="rect">
            <a:avLst/>
          </a:prstGeom>
        </p:spPr>
      </p:pic>
      <p:pic>
        <p:nvPicPr>
          <p:cNvPr id="15" name="1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572000" y="2571750"/>
            <a:ext cx="1143197" cy="1101280"/>
          </a:xfrm>
          <a:prstGeom prst="rect">
            <a:avLst/>
          </a:prstGeom>
        </p:spPr>
      </p:pic>
      <p:pic>
        <p:nvPicPr>
          <p:cNvPr id="16" name="1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715008" y="1500180"/>
            <a:ext cx="1143197" cy="1101280"/>
          </a:xfrm>
          <a:prstGeom prst="rect">
            <a:avLst/>
          </a:prstGeom>
        </p:spPr>
      </p:pic>
      <p:pic>
        <p:nvPicPr>
          <p:cNvPr id="17" name="1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715008" y="2571750"/>
            <a:ext cx="1143197" cy="1101280"/>
          </a:xfrm>
          <a:prstGeom prst="rect">
            <a:avLst/>
          </a:prstGeom>
        </p:spPr>
      </p:pic>
      <p:pic>
        <p:nvPicPr>
          <p:cNvPr id="18" name="1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858016" y="1500180"/>
            <a:ext cx="1143197" cy="1101280"/>
          </a:xfrm>
          <a:prstGeom prst="rect">
            <a:avLst/>
          </a:prstGeom>
        </p:spPr>
      </p:pic>
      <p:pic>
        <p:nvPicPr>
          <p:cNvPr id="19" name="1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858016" y="2571750"/>
            <a:ext cx="1143197" cy="1101280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000"/>
                            </p:stCondLst>
                            <p:childTnLst>
                              <p:par>
                                <p:cTn id="13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rgbClr val="00B050"/>
            </a:gs>
            <a:gs pos="50000">
              <a:srgbClr val="2948E3">
                <a:shade val="67500"/>
                <a:satMod val="115000"/>
              </a:srgbClr>
            </a:gs>
            <a:gs pos="100000">
              <a:srgbClr val="2948E3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514499.jpg"/>
          <p:cNvPicPr>
            <a:picLocks noGrp="1" noChangeAspect="1"/>
          </p:cNvPicPr>
          <p:nvPr isPhoto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npzK76sAKWoRU3-qJ-1h9rD5Lu8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8140540" y="0"/>
            <a:ext cx="1003460" cy="1000114"/>
          </a:xfrm>
          <a:prstGeom prst="rect">
            <a:avLst/>
          </a:prstGeom>
        </p:spPr>
      </p:pic>
      <p:pic>
        <p:nvPicPr>
          <p:cNvPr id="5" name="4 Imagen" descr="npzK76sAKWoRU3-qJ-1h9rD5Lu8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8140540" y="4143386"/>
            <a:ext cx="1003460" cy="1000114"/>
          </a:xfrm>
          <a:prstGeom prst="rect">
            <a:avLst/>
          </a:prstGeom>
        </p:spPr>
      </p:pic>
      <p:pic>
        <p:nvPicPr>
          <p:cNvPr id="6" name="5 Imagen" descr="npzK76sAKWoRU3-qJ-1h9rD5Lu8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0" y="1571618"/>
            <a:ext cx="1003460" cy="1000114"/>
          </a:xfrm>
          <a:prstGeom prst="rect">
            <a:avLst/>
          </a:prstGeom>
        </p:spPr>
      </p:pic>
      <p:pic>
        <p:nvPicPr>
          <p:cNvPr id="7" name="6 Imagen" descr="npzK76sAKWoRU3-qJ-1h9rD5Lu8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0" y="2643188"/>
            <a:ext cx="1003460" cy="1000114"/>
          </a:xfrm>
          <a:prstGeom prst="rect">
            <a:avLst/>
          </a:prstGeom>
        </p:spPr>
      </p:pic>
      <p:pic>
        <p:nvPicPr>
          <p:cNvPr id="8" name="7 Imagen" descr="npzK76sAKWoRU3-qJ-1h9rD5Lu8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1285852" y="1500180"/>
            <a:ext cx="1003460" cy="1000114"/>
          </a:xfrm>
          <a:prstGeom prst="rect">
            <a:avLst/>
          </a:prstGeom>
        </p:spPr>
      </p:pic>
      <p:pic>
        <p:nvPicPr>
          <p:cNvPr id="9" name="8 Imagen" descr="npzK76sAKWoRU3-qJ-1h9rD5Lu8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1357290" y="2643188"/>
            <a:ext cx="1003460" cy="1000114"/>
          </a:xfrm>
          <a:prstGeom prst="rect">
            <a:avLst/>
          </a:prstGeom>
        </p:spPr>
      </p:pic>
      <p:pic>
        <p:nvPicPr>
          <p:cNvPr id="10" name="9 Imagen" descr="npzK76sAKWoRU3-qJ-1h9rD5Lu8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2500298" y="1500180"/>
            <a:ext cx="1003460" cy="1000114"/>
          </a:xfrm>
          <a:prstGeom prst="rect">
            <a:avLst/>
          </a:prstGeom>
        </p:spPr>
      </p:pic>
      <p:pic>
        <p:nvPicPr>
          <p:cNvPr id="11" name="10 Imagen" descr="npzK76sAKWoRU3-qJ-1h9rD5Lu8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2571736" y="2786064"/>
            <a:ext cx="1003460" cy="1000114"/>
          </a:xfrm>
          <a:prstGeom prst="rect">
            <a:avLst/>
          </a:prstGeom>
        </p:spPr>
      </p:pic>
      <p:pic>
        <p:nvPicPr>
          <p:cNvPr id="12" name="11 Imagen" descr="npzK76sAKWoRU3-qJ-1h9rD5Lu8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3643306" y="1357304"/>
            <a:ext cx="1003460" cy="1000114"/>
          </a:xfrm>
          <a:prstGeom prst="rect">
            <a:avLst/>
          </a:prstGeom>
        </p:spPr>
      </p:pic>
      <p:pic>
        <p:nvPicPr>
          <p:cNvPr id="13" name="12 Imagen" descr="npzK76sAKWoRU3-qJ-1h9rD5Lu8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4714876" y="1214428"/>
            <a:ext cx="1003460" cy="1000114"/>
          </a:xfrm>
          <a:prstGeom prst="rect">
            <a:avLst/>
          </a:prstGeom>
        </p:spPr>
      </p:pic>
      <p:pic>
        <p:nvPicPr>
          <p:cNvPr id="14" name="13 Imagen" descr="npzK76sAKWoRU3-qJ-1h9rD5Lu8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5857884" y="1000114"/>
            <a:ext cx="1003460" cy="1000114"/>
          </a:xfrm>
          <a:prstGeom prst="rect">
            <a:avLst/>
          </a:prstGeom>
        </p:spPr>
      </p:pic>
      <p:pic>
        <p:nvPicPr>
          <p:cNvPr id="15" name="14 Imagen" descr="npzK76sAKWoRU3-qJ-1h9rD5Lu8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7072330" y="642924"/>
            <a:ext cx="1003460" cy="1000114"/>
          </a:xfrm>
          <a:prstGeom prst="rect">
            <a:avLst/>
          </a:prstGeom>
        </p:spPr>
      </p:pic>
      <p:pic>
        <p:nvPicPr>
          <p:cNvPr id="16" name="15 Imagen" descr="npzK76sAKWoRU3-qJ-1h9rD5Lu8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3786182" y="2857502"/>
            <a:ext cx="1003460" cy="1000114"/>
          </a:xfrm>
          <a:prstGeom prst="rect">
            <a:avLst/>
          </a:prstGeom>
        </p:spPr>
      </p:pic>
      <p:pic>
        <p:nvPicPr>
          <p:cNvPr id="17" name="16 Imagen" descr="npzK76sAKWoRU3-qJ-1h9rD5Lu8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5000628" y="3000378"/>
            <a:ext cx="1003460" cy="1000114"/>
          </a:xfrm>
          <a:prstGeom prst="rect">
            <a:avLst/>
          </a:prstGeom>
        </p:spPr>
      </p:pic>
      <p:pic>
        <p:nvPicPr>
          <p:cNvPr id="18" name="17 Imagen" descr="npzK76sAKWoRU3-qJ-1h9rD5Lu8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6143636" y="3286130"/>
            <a:ext cx="1003460" cy="1000114"/>
          </a:xfrm>
          <a:prstGeom prst="rect">
            <a:avLst/>
          </a:prstGeom>
        </p:spPr>
      </p:pic>
      <p:pic>
        <p:nvPicPr>
          <p:cNvPr id="19" name="18 Imagen" descr="npzK76sAKWoRU3-qJ-1h9rD5Lu8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7215206" y="3643320"/>
            <a:ext cx="1003460" cy="1000114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0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cluster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1531" y="0"/>
            <a:ext cx="750093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500430" y="2000246"/>
            <a:ext cx="350046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Atrévete a Saltar! Tan alto a donde quieres llegar, derriba pronto ese temor y aprende a confiar, no hay certeza mayor de que si caes te volverás a levantar… </a:t>
            </a:r>
          </a:p>
          <a:p>
            <a:pPr algn="ctr"/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3218A">
                <a:shade val="30000"/>
                <a:satMod val="115000"/>
              </a:srgbClr>
            </a:gs>
            <a:gs pos="50000">
              <a:srgbClr val="A3218A">
                <a:shade val="67500"/>
                <a:satMod val="115000"/>
              </a:srgbClr>
            </a:gs>
            <a:gs pos="100000">
              <a:srgbClr val="A3218A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062839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1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30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0"/>
            <a:ext cx="1071552" cy="1071552"/>
          </a:xfrm>
          <a:prstGeom prst="rect">
            <a:avLst/>
          </a:prstGeom>
        </p:spPr>
      </p:pic>
      <p:pic>
        <p:nvPicPr>
          <p:cNvPr id="32" name="31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072448" y="4071948"/>
            <a:ext cx="1071552" cy="1071552"/>
          </a:xfrm>
          <a:prstGeom prst="rect">
            <a:avLst/>
          </a:prstGeom>
        </p:spPr>
      </p:pic>
      <p:pic>
        <p:nvPicPr>
          <p:cNvPr id="33" name="32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4071948"/>
            <a:ext cx="1071552" cy="1071552"/>
          </a:xfrm>
          <a:prstGeom prst="rect">
            <a:avLst/>
          </a:prstGeom>
        </p:spPr>
      </p:pic>
      <p:pic>
        <p:nvPicPr>
          <p:cNvPr id="34" name="33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072448" y="0"/>
            <a:ext cx="1071552" cy="1071552"/>
          </a:xfrm>
          <a:prstGeom prst="rect">
            <a:avLst/>
          </a:prstGeom>
        </p:spPr>
      </p:pic>
      <p:pic>
        <p:nvPicPr>
          <p:cNvPr id="35" name="34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571868" y="1571618"/>
            <a:ext cx="1071552" cy="1071552"/>
          </a:xfrm>
          <a:prstGeom prst="rect">
            <a:avLst/>
          </a:prstGeom>
        </p:spPr>
      </p:pic>
      <p:pic>
        <p:nvPicPr>
          <p:cNvPr id="37" name="36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572000" y="1571618"/>
            <a:ext cx="1143008" cy="1071552"/>
          </a:xfrm>
          <a:prstGeom prst="rect">
            <a:avLst/>
          </a:prstGeom>
        </p:spPr>
      </p:pic>
      <p:pic>
        <p:nvPicPr>
          <p:cNvPr id="38" name="37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571868" y="2643188"/>
            <a:ext cx="1071552" cy="1071552"/>
          </a:xfrm>
          <a:prstGeom prst="rect">
            <a:avLst/>
          </a:prstGeom>
        </p:spPr>
      </p:pic>
      <p:pic>
        <p:nvPicPr>
          <p:cNvPr id="39" name="38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572000" y="2643188"/>
            <a:ext cx="1143008" cy="1071552"/>
          </a:xfrm>
          <a:prstGeom prst="rect">
            <a:avLst/>
          </a:prstGeom>
        </p:spPr>
      </p:pic>
      <p:pic>
        <p:nvPicPr>
          <p:cNvPr id="40" name="39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786050" y="3000378"/>
            <a:ext cx="1071552" cy="1071552"/>
          </a:xfrm>
          <a:prstGeom prst="rect">
            <a:avLst/>
          </a:prstGeom>
        </p:spPr>
      </p:pic>
      <p:pic>
        <p:nvPicPr>
          <p:cNvPr id="41" name="40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857356" y="3357568"/>
            <a:ext cx="1071552" cy="1071552"/>
          </a:xfrm>
          <a:prstGeom prst="rect">
            <a:avLst/>
          </a:prstGeom>
        </p:spPr>
      </p:pic>
      <p:pic>
        <p:nvPicPr>
          <p:cNvPr id="42" name="41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000100" y="3643320"/>
            <a:ext cx="1071552" cy="1071552"/>
          </a:xfrm>
          <a:prstGeom prst="rect">
            <a:avLst/>
          </a:prstGeom>
        </p:spPr>
      </p:pic>
      <p:pic>
        <p:nvPicPr>
          <p:cNvPr id="43" name="42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215206" y="571486"/>
            <a:ext cx="1071552" cy="1071552"/>
          </a:xfrm>
          <a:prstGeom prst="rect">
            <a:avLst/>
          </a:prstGeom>
        </p:spPr>
      </p:pic>
      <p:pic>
        <p:nvPicPr>
          <p:cNvPr id="44" name="43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286512" y="928676"/>
            <a:ext cx="1071552" cy="1071552"/>
          </a:xfrm>
          <a:prstGeom prst="rect">
            <a:avLst/>
          </a:prstGeom>
        </p:spPr>
      </p:pic>
      <p:pic>
        <p:nvPicPr>
          <p:cNvPr id="45" name="44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429256" y="1214428"/>
            <a:ext cx="1071552" cy="1071552"/>
          </a:xfrm>
          <a:prstGeom prst="rect">
            <a:avLst/>
          </a:prstGeom>
        </p:spPr>
      </p:pic>
      <p:pic>
        <p:nvPicPr>
          <p:cNvPr id="46" name="45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57224" y="357172"/>
            <a:ext cx="1071552" cy="1071552"/>
          </a:xfrm>
          <a:prstGeom prst="rect">
            <a:avLst/>
          </a:prstGeom>
        </p:spPr>
      </p:pic>
      <p:pic>
        <p:nvPicPr>
          <p:cNvPr id="47" name="46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714480" y="857238"/>
            <a:ext cx="1071552" cy="1071552"/>
          </a:xfrm>
          <a:prstGeom prst="rect">
            <a:avLst/>
          </a:prstGeom>
        </p:spPr>
      </p:pic>
      <p:pic>
        <p:nvPicPr>
          <p:cNvPr id="48" name="47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643174" y="1285866"/>
            <a:ext cx="1071552" cy="1071552"/>
          </a:xfrm>
          <a:prstGeom prst="rect">
            <a:avLst/>
          </a:prstGeom>
        </p:spPr>
      </p:pic>
      <p:pic>
        <p:nvPicPr>
          <p:cNvPr id="49" name="48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5429256" y="2928940"/>
            <a:ext cx="1143008" cy="1071552"/>
          </a:xfrm>
          <a:prstGeom prst="rect">
            <a:avLst/>
          </a:prstGeom>
        </p:spPr>
      </p:pic>
      <p:pic>
        <p:nvPicPr>
          <p:cNvPr id="50" name="49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6286512" y="3214692"/>
            <a:ext cx="1143008" cy="1071552"/>
          </a:xfrm>
          <a:prstGeom prst="rect">
            <a:avLst/>
          </a:prstGeom>
        </p:spPr>
      </p:pic>
      <p:pic>
        <p:nvPicPr>
          <p:cNvPr id="51" name="50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7143768" y="3643320"/>
            <a:ext cx="1143008" cy="1071552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4000"/>
                            </p:stCondLst>
                            <p:childTnLst>
                              <p:par>
                                <p:cTn id="13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6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E74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35885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35783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0" y="1500180"/>
            <a:ext cx="1143197" cy="1101280"/>
          </a:xfrm>
          <a:prstGeom prst="rect">
            <a:avLst/>
          </a:prstGeom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>
            <a:off x="0" y="2571750"/>
            <a:ext cx="1143197" cy="1101280"/>
          </a:xfrm>
          <a:prstGeom prst="rect">
            <a:avLst/>
          </a:prstGeom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>
            <a:off x="8000803" y="1500180"/>
            <a:ext cx="1143197" cy="1101280"/>
          </a:xfrm>
          <a:prstGeom prst="rect">
            <a:avLst/>
          </a:prstGeom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8000803" y="2571750"/>
            <a:ext cx="1143197" cy="1101280"/>
          </a:xfrm>
          <a:prstGeom prst="rect">
            <a:avLst/>
          </a:prstGeom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>
            <a:off x="1142976" y="1500180"/>
            <a:ext cx="1143197" cy="1101280"/>
          </a:xfrm>
          <a:prstGeom prst="rect">
            <a:avLst/>
          </a:prstGeom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1142976" y="2571750"/>
            <a:ext cx="1143197" cy="1101280"/>
          </a:xfrm>
          <a:prstGeom prst="rect">
            <a:avLst/>
          </a:prstGeom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2285984" y="1500180"/>
            <a:ext cx="1143197" cy="1101280"/>
          </a:xfrm>
          <a:prstGeom prst="rect">
            <a:avLst/>
          </a:prstGeom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>
            <a:off x="2285984" y="2571750"/>
            <a:ext cx="1143197" cy="1101280"/>
          </a:xfrm>
          <a:prstGeom prst="rect">
            <a:avLst/>
          </a:prstGeom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>
            <a:off x="3428992" y="1500180"/>
            <a:ext cx="1143197" cy="1101280"/>
          </a:xfrm>
          <a:prstGeom prst="rect">
            <a:avLst/>
          </a:prstGeom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3428992" y="2571750"/>
            <a:ext cx="1143197" cy="1101280"/>
          </a:xfrm>
          <a:prstGeom prst="rect">
            <a:avLst/>
          </a:prstGeom>
        </p:spPr>
      </p:pic>
      <p:pic>
        <p:nvPicPr>
          <p:cNvPr id="15" name="1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4572000" y="1500180"/>
            <a:ext cx="1143197" cy="1101280"/>
          </a:xfrm>
          <a:prstGeom prst="rect">
            <a:avLst/>
          </a:prstGeom>
        </p:spPr>
      </p:pic>
      <p:pic>
        <p:nvPicPr>
          <p:cNvPr id="16" name="1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>
            <a:off x="4572000" y="2571750"/>
            <a:ext cx="1143197" cy="1101280"/>
          </a:xfrm>
          <a:prstGeom prst="rect">
            <a:avLst/>
          </a:prstGeom>
        </p:spPr>
      </p:pic>
      <p:pic>
        <p:nvPicPr>
          <p:cNvPr id="17" name="1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>
            <a:off x="5715008" y="1500180"/>
            <a:ext cx="1143197" cy="1101280"/>
          </a:xfrm>
          <a:prstGeom prst="rect">
            <a:avLst/>
          </a:prstGeom>
        </p:spPr>
      </p:pic>
      <p:pic>
        <p:nvPicPr>
          <p:cNvPr id="18" name="1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5715008" y="2571750"/>
            <a:ext cx="1143197" cy="1101280"/>
          </a:xfrm>
          <a:prstGeom prst="rect">
            <a:avLst/>
          </a:prstGeom>
        </p:spPr>
      </p:pic>
      <p:pic>
        <p:nvPicPr>
          <p:cNvPr id="19" name="1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6858016" y="1500180"/>
            <a:ext cx="1143197" cy="1101280"/>
          </a:xfrm>
          <a:prstGeom prst="rect">
            <a:avLst/>
          </a:prstGeom>
        </p:spPr>
      </p:pic>
      <p:pic>
        <p:nvPicPr>
          <p:cNvPr id="20" name="1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>
            <a:off x="6858016" y="2571750"/>
            <a:ext cx="1143197" cy="1101280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214346" y="0"/>
            <a:ext cx="9572692" cy="550072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000"/>
                            </p:stCondLst>
                            <p:childTnLst>
                              <p:par>
                                <p:cTn id="13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000">
              <a:schemeClr val="bg1"/>
            </a:gs>
            <a:gs pos="50000">
              <a:srgbClr val="FF9933">
                <a:shade val="67500"/>
                <a:satMod val="115000"/>
              </a:srgbClr>
            </a:gs>
            <a:gs pos="100000">
              <a:srgbClr val="FF9933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31623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628" y="1785932"/>
            <a:ext cx="1428760" cy="1428760"/>
          </a:xfrm>
          <a:prstGeom prst="rect">
            <a:avLst/>
          </a:prstGeom>
        </p:spPr>
      </p:pic>
      <p:pic>
        <p:nvPicPr>
          <p:cNvPr id="5" name="4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3857620" y="714362"/>
            <a:ext cx="1428760" cy="1428760"/>
          </a:xfrm>
          <a:prstGeom prst="rect">
            <a:avLst/>
          </a:prstGeom>
        </p:spPr>
      </p:pic>
      <p:pic>
        <p:nvPicPr>
          <p:cNvPr id="6" name="5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3929058" y="2928940"/>
            <a:ext cx="1428760" cy="1428760"/>
          </a:xfrm>
          <a:prstGeom prst="rect">
            <a:avLst/>
          </a:prstGeom>
        </p:spPr>
      </p:pic>
      <p:pic>
        <p:nvPicPr>
          <p:cNvPr id="7" name="6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2714612" y="2000246"/>
            <a:ext cx="1428760" cy="1428760"/>
          </a:xfrm>
          <a:prstGeom prst="rect">
            <a:avLst/>
          </a:prstGeom>
        </p:spPr>
      </p:pic>
      <p:pic>
        <p:nvPicPr>
          <p:cNvPr id="8" name="7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433342">
            <a:off x="4712896" y="998134"/>
            <a:ext cx="1428760" cy="1428760"/>
          </a:xfrm>
          <a:prstGeom prst="rect">
            <a:avLst/>
          </a:prstGeom>
        </p:spPr>
      </p:pic>
      <p:pic>
        <p:nvPicPr>
          <p:cNvPr id="9" name="8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030985">
            <a:off x="4720351" y="2648663"/>
            <a:ext cx="1428760" cy="1428760"/>
          </a:xfrm>
          <a:prstGeom prst="rect">
            <a:avLst/>
          </a:prstGeom>
        </p:spPr>
      </p:pic>
      <p:pic>
        <p:nvPicPr>
          <p:cNvPr id="10" name="9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079398">
            <a:off x="3041234" y="2612618"/>
            <a:ext cx="1428760" cy="1428760"/>
          </a:xfrm>
          <a:prstGeom prst="rect">
            <a:avLst/>
          </a:prstGeom>
        </p:spPr>
      </p:pic>
      <p:pic>
        <p:nvPicPr>
          <p:cNvPr id="11" name="10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622331">
            <a:off x="2938441" y="1152505"/>
            <a:ext cx="1428760" cy="1428760"/>
          </a:xfrm>
          <a:prstGeom prst="rect">
            <a:avLst/>
          </a:prstGeom>
        </p:spPr>
      </p:pic>
      <p:pic>
        <p:nvPicPr>
          <p:cNvPr id="15" name="14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0496" y="2000246"/>
            <a:ext cx="1095509" cy="1095509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0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cluster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531" y="0"/>
            <a:ext cx="750093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428992" y="1785932"/>
            <a:ext cx="350046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Atrévete a Gritar! A decir al mundo la verdad, defiende cada una de tus emociones, da valor tu libertad, quien se ahoga en sus propios sentimientos se hace esclavo de la soledad… </a:t>
            </a:r>
          </a:p>
          <a:p>
            <a:pPr algn="ctr"/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40F33"/>
            </a:gs>
            <a:gs pos="50000">
              <a:srgbClr val="831B7E">
                <a:shade val="67500"/>
                <a:satMod val="115000"/>
              </a:srgbClr>
            </a:gs>
            <a:gs pos="100000">
              <a:srgbClr val="831B7E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376051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571868" y="0"/>
            <a:ext cx="1000511" cy="100051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4571999" y="0"/>
            <a:ext cx="1000133" cy="100051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571869" y="1000114"/>
            <a:ext cx="1000511" cy="100051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4572000" y="1000114"/>
            <a:ext cx="1000133" cy="100051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571869" y="2000246"/>
            <a:ext cx="1000511" cy="100051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4572000" y="2000246"/>
            <a:ext cx="1000133" cy="100051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571869" y="3000378"/>
            <a:ext cx="1000511" cy="100051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4572000" y="3000378"/>
            <a:ext cx="1000133" cy="100051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571869" y="3929072"/>
            <a:ext cx="1000511" cy="100051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4572000" y="3929072"/>
            <a:ext cx="1000133" cy="100051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4" name="13 Rectángulo"/>
          <p:cNvSpPr/>
          <p:nvPr/>
        </p:nvSpPr>
        <p:spPr>
          <a:xfrm>
            <a:off x="-214346" y="-214332"/>
            <a:ext cx="9572692" cy="585791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00"/>
                            </p:stCondLst>
                            <p:childTnLst>
                              <p:par>
                                <p:cTn id="8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39CF6"/>
            </a:gs>
            <a:gs pos="50000">
              <a:srgbClr val="B3B3FF">
                <a:shade val="67500"/>
                <a:satMod val="115000"/>
              </a:srgbClr>
            </a:gs>
            <a:gs pos="100000">
              <a:srgbClr val="B3B3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09549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39CF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1785932"/>
            <a:ext cx="928694" cy="928694"/>
          </a:xfrm>
          <a:prstGeom prst="rect">
            <a:avLst/>
          </a:prstGeom>
        </p:spPr>
      </p:pic>
      <p:pic>
        <p:nvPicPr>
          <p:cNvPr id="6" name="5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39CF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0" y="2643188"/>
            <a:ext cx="928694" cy="928694"/>
          </a:xfrm>
          <a:prstGeom prst="rect">
            <a:avLst/>
          </a:prstGeom>
        </p:spPr>
      </p:pic>
      <p:pic>
        <p:nvPicPr>
          <p:cNvPr id="7" name="6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39CF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8215306" y="4214806"/>
            <a:ext cx="928694" cy="928694"/>
          </a:xfrm>
          <a:prstGeom prst="rect">
            <a:avLst/>
          </a:prstGeom>
        </p:spPr>
      </p:pic>
      <p:pic>
        <p:nvPicPr>
          <p:cNvPr id="8" name="7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39CF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215306" y="0"/>
            <a:ext cx="928694" cy="928694"/>
          </a:xfrm>
          <a:prstGeom prst="rect">
            <a:avLst/>
          </a:prstGeom>
        </p:spPr>
      </p:pic>
      <p:pic>
        <p:nvPicPr>
          <p:cNvPr id="9" name="8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39CF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00100" y="1714494"/>
            <a:ext cx="928694" cy="928694"/>
          </a:xfrm>
          <a:prstGeom prst="rect">
            <a:avLst/>
          </a:prstGeom>
        </p:spPr>
      </p:pic>
      <p:pic>
        <p:nvPicPr>
          <p:cNvPr id="10" name="9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39CF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1571618"/>
            <a:ext cx="928694" cy="928694"/>
          </a:xfrm>
          <a:prstGeom prst="rect">
            <a:avLst/>
          </a:prstGeom>
        </p:spPr>
      </p:pic>
      <p:pic>
        <p:nvPicPr>
          <p:cNvPr id="11" name="10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39CF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488" y="1428742"/>
            <a:ext cx="928694" cy="928694"/>
          </a:xfrm>
          <a:prstGeom prst="rect">
            <a:avLst/>
          </a:prstGeom>
        </p:spPr>
      </p:pic>
      <p:pic>
        <p:nvPicPr>
          <p:cNvPr id="12" name="11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39CF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929058" y="1500180"/>
            <a:ext cx="928694" cy="928694"/>
          </a:xfrm>
          <a:prstGeom prst="rect">
            <a:avLst/>
          </a:prstGeom>
        </p:spPr>
      </p:pic>
      <p:pic>
        <p:nvPicPr>
          <p:cNvPr id="13" name="12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39CF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1428742"/>
            <a:ext cx="928694" cy="928694"/>
          </a:xfrm>
          <a:prstGeom prst="rect">
            <a:avLst/>
          </a:prstGeom>
        </p:spPr>
      </p:pic>
      <p:pic>
        <p:nvPicPr>
          <p:cNvPr id="14" name="13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39CF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857884" y="1214428"/>
            <a:ext cx="928694" cy="928694"/>
          </a:xfrm>
          <a:prstGeom prst="rect">
            <a:avLst/>
          </a:prstGeom>
        </p:spPr>
      </p:pic>
      <p:pic>
        <p:nvPicPr>
          <p:cNvPr id="15" name="14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39CF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786578" y="928676"/>
            <a:ext cx="928694" cy="928694"/>
          </a:xfrm>
          <a:prstGeom prst="rect">
            <a:avLst/>
          </a:prstGeom>
        </p:spPr>
      </p:pic>
      <p:pic>
        <p:nvPicPr>
          <p:cNvPr id="16" name="15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39CF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572396" y="571486"/>
            <a:ext cx="928694" cy="928694"/>
          </a:xfrm>
          <a:prstGeom prst="rect">
            <a:avLst/>
          </a:prstGeom>
        </p:spPr>
      </p:pic>
      <p:pic>
        <p:nvPicPr>
          <p:cNvPr id="17" name="16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39CF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1000100" y="2714626"/>
            <a:ext cx="928694" cy="928694"/>
          </a:xfrm>
          <a:prstGeom prst="rect">
            <a:avLst/>
          </a:prstGeom>
        </p:spPr>
      </p:pic>
      <p:pic>
        <p:nvPicPr>
          <p:cNvPr id="18" name="17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39CF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1928794" y="2714626"/>
            <a:ext cx="928694" cy="928694"/>
          </a:xfrm>
          <a:prstGeom prst="rect">
            <a:avLst/>
          </a:prstGeom>
        </p:spPr>
      </p:pic>
      <p:pic>
        <p:nvPicPr>
          <p:cNvPr id="19" name="18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39CF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2857488" y="2786064"/>
            <a:ext cx="928694" cy="928694"/>
          </a:xfrm>
          <a:prstGeom prst="rect">
            <a:avLst/>
          </a:prstGeom>
        </p:spPr>
      </p:pic>
      <p:pic>
        <p:nvPicPr>
          <p:cNvPr id="20" name="19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39CF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3786182" y="2857502"/>
            <a:ext cx="928694" cy="928694"/>
          </a:xfrm>
          <a:prstGeom prst="rect">
            <a:avLst/>
          </a:prstGeom>
        </p:spPr>
      </p:pic>
      <p:pic>
        <p:nvPicPr>
          <p:cNvPr id="21" name="20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39CF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4786314" y="3000378"/>
            <a:ext cx="928694" cy="928694"/>
          </a:xfrm>
          <a:prstGeom prst="rect">
            <a:avLst/>
          </a:prstGeom>
        </p:spPr>
      </p:pic>
      <p:pic>
        <p:nvPicPr>
          <p:cNvPr id="22" name="21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39CF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5715008" y="3214692"/>
            <a:ext cx="928694" cy="928694"/>
          </a:xfrm>
          <a:prstGeom prst="rect">
            <a:avLst/>
          </a:prstGeom>
        </p:spPr>
      </p:pic>
      <p:pic>
        <p:nvPicPr>
          <p:cNvPr id="23" name="22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39CF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6715140" y="3429006"/>
            <a:ext cx="928694" cy="928694"/>
          </a:xfrm>
          <a:prstGeom prst="rect">
            <a:avLst/>
          </a:prstGeom>
        </p:spPr>
      </p:pic>
      <p:pic>
        <p:nvPicPr>
          <p:cNvPr id="24" name="23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39CF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7572396" y="3714758"/>
            <a:ext cx="928694" cy="928694"/>
          </a:xfrm>
          <a:prstGeom prst="rect">
            <a:avLst/>
          </a:prstGeom>
        </p:spPr>
      </p:pic>
      <p:sp>
        <p:nvSpPr>
          <p:cNvPr id="25" name="24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BB799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504693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estello18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071670" y="0"/>
            <a:ext cx="5143518" cy="5143518"/>
          </a:xfrm>
          <a:prstGeom prst="rect">
            <a:avLst/>
          </a:prstGeom>
        </p:spPr>
      </p:pic>
      <p:pic>
        <p:nvPicPr>
          <p:cNvPr id="4" name="3 Imagen" descr="destello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14612" y="642924"/>
            <a:ext cx="3795738" cy="379573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0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cluster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531" y="0"/>
            <a:ext cx="750093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428992" y="1785932"/>
            <a:ext cx="35004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Atrévete a Renunciar! Dile “No” a aquello que ya no quieres más, atrévete a decir: “basta ya”, a dar un punto final… </a:t>
            </a:r>
          </a:p>
          <a:p>
            <a:pPr algn="ctr"/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50000">
              <a:srgbClr val="4343C9">
                <a:shade val="67500"/>
                <a:satMod val="115000"/>
              </a:srgbClr>
            </a:gs>
            <a:gs pos="100000">
              <a:srgbClr val="4343C9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8257239.jpg"/>
          <p:cNvPicPr>
            <a:picLocks noGrp="1" noChangeAspect="1"/>
          </p:cNvPicPr>
          <p:nvPr isPhoto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00563" y="1"/>
            <a:ext cx="1428759" cy="11763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286115" y="0"/>
            <a:ext cx="1438285" cy="11763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00562" y="714362"/>
            <a:ext cx="1428759" cy="11763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286114" y="714361"/>
            <a:ext cx="1438285" cy="11763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00562" y="1285866"/>
            <a:ext cx="1428759" cy="11763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286114" y="1285865"/>
            <a:ext cx="1438285" cy="11763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00562" y="1785932"/>
            <a:ext cx="1428759" cy="11763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286114" y="1785931"/>
            <a:ext cx="1438285" cy="11763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00562" y="2285998"/>
            <a:ext cx="1428759" cy="11763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286114" y="2285997"/>
            <a:ext cx="1438285" cy="11763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00562" y="3000378"/>
            <a:ext cx="1428759" cy="11763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286114" y="3000377"/>
            <a:ext cx="1438285" cy="11763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00562" y="3643320"/>
            <a:ext cx="1428759" cy="11763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286114" y="3643319"/>
            <a:ext cx="1438285" cy="11763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00562" y="4214824"/>
            <a:ext cx="1428759" cy="11763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286114" y="4214823"/>
            <a:ext cx="1438285" cy="11763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0" name="19 Rectángulo"/>
          <p:cNvSpPr/>
          <p:nvPr/>
        </p:nvSpPr>
        <p:spPr>
          <a:xfrm>
            <a:off x="-214346" y="-214332"/>
            <a:ext cx="9572692" cy="585791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">
              <a:srgbClr val="FFD85B"/>
            </a:gs>
            <a:gs pos="50000">
              <a:schemeClr val="bg1">
                <a:lumMod val="65000"/>
                <a:shade val="67500"/>
                <a:satMod val="115000"/>
              </a:schemeClr>
            </a:gs>
            <a:gs pos="100000">
              <a:schemeClr val="bg1">
                <a:lumMod val="65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621397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37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15316" y="0"/>
            <a:ext cx="928684" cy="928684"/>
          </a:xfrm>
          <a:prstGeom prst="rect">
            <a:avLst/>
          </a:prstGeom>
        </p:spPr>
      </p:pic>
      <p:pic>
        <p:nvPicPr>
          <p:cNvPr id="39" name="38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28684" cy="928684"/>
          </a:xfrm>
          <a:prstGeom prst="rect">
            <a:avLst/>
          </a:prstGeom>
        </p:spPr>
      </p:pic>
      <p:pic>
        <p:nvPicPr>
          <p:cNvPr id="40" name="39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10" y="2143122"/>
            <a:ext cx="928684" cy="928684"/>
          </a:xfrm>
          <a:prstGeom prst="rect">
            <a:avLst/>
          </a:prstGeom>
        </p:spPr>
      </p:pic>
      <p:pic>
        <p:nvPicPr>
          <p:cNvPr id="41" name="40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14754" y="2143122"/>
            <a:ext cx="928684" cy="928684"/>
          </a:xfrm>
          <a:prstGeom prst="rect">
            <a:avLst/>
          </a:prstGeom>
        </p:spPr>
      </p:pic>
      <p:pic>
        <p:nvPicPr>
          <p:cNvPr id="42" name="41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15316" y="4214816"/>
            <a:ext cx="928684" cy="928684"/>
          </a:xfrm>
          <a:prstGeom prst="rect">
            <a:avLst/>
          </a:prstGeom>
        </p:spPr>
      </p:pic>
      <p:pic>
        <p:nvPicPr>
          <p:cNvPr id="43" name="42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214816"/>
            <a:ext cx="928684" cy="928684"/>
          </a:xfrm>
          <a:prstGeom prst="rect">
            <a:avLst/>
          </a:prstGeom>
        </p:spPr>
      </p:pic>
      <p:pic>
        <p:nvPicPr>
          <p:cNvPr id="44" name="43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15316" y="1071552"/>
            <a:ext cx="928684" cy="928684"/>
          </a:xfrm>
          <a:prstGeom prst="rect">
            <a:avLst/>
          </a:prstGeom>
        </p:spPr>
      </p:pic>
      <p:pic>
        <p:nvPicPr>
          <p:cNvPr id="45" name="44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15316" y="2143122"/>
            <a:ext cx="928684" cy="928684"/>
          </a:xfrm>
          <a:prstGeom prst="rect">
            <a:avLst/>
          </a:prstGeom>
        </p:spPr>
      </p:pic>
      <p:pic>
        <p:nvPicPr>
          <p:cNvPr id="46" name="45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15316" y="3143254"/>
            <a:ext cx="928684" cy="928684"/>
          </a:xfrm>
          <a:prstGeom prst="rect">
            <a:avLst/>
          </a:prstGeom>
        </p:spPr>
      </p:pic>
      <p:pic>
        <p:nvPicPr>
          <p:cNvPr id="47" name="46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746" y="3143254"/>
            <a:ext cx="928684" cy="928684"/>
          </a:xfrm>
          <a:prstGeom prst="rect">
            <a:avLst/>
          </a:prstGeom>
        </p:spPr>
      </p:pic>
      <p:pic>
        <p:nvPicPr>
          <p:cNvPr id="48" name="47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746" y="1142998"/>
            <a:ext cx="928684" cy="928684"/>
          </a:xfrm>
          <a:prstGeom prst="rect">
            <a:avLst/>
          </a:prstGeom>
        </p:spPr>
      </p:pic>
      <p:pic>
        <p:nvPicPr>
          <p:cNvPr id="49" name="48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746" y="2214568"/>
            <a:ext cx="928684" cy="928684"/>
          </a:xfrm>
          <a:prstGeom prst="rect">
            <a:avLst/>
          </a:prstGeom>
        </p:spPr>
      </p:pic>
      <p:pic>
        <p:nvPicPr>
          <p:cNvPr id="50" name="49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14446" y="1142990"/>
            <a:ext cx="928684" cy="928684"/>
          </a:xfrm>
          <a:prstGeom prst="rect">
            <a:avLst/>
          </a:prstGeom>
        </p:spPr>
      </p:pic>
      <p:pic>
        <p:nvPicPr>
          <p:cNvPr id="51" name="50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142990"/>
            <a:ext cx="928684" cy="928684"/>
          </a:xfrm>
          <a:prstGeom prst="rect">
            <a:avLst/>
          </a:prstGeom>
        </p:spPr>
      </p:pic>
      <p:pic>
        <p:nvPicPr>
          <p:cNvPr id="52" name="51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059992">
            <a:off x="0" y="2071684"/>
            <a:ext cx="928684" cy="928684"/>
          </a:xfrm>
          <a:prstGeom prst="rect">
            <a:avLst/>
          </a:prstGeom>
        </p:spPr>
      </p:pic>
      <p:pic>
        <p:nvPicPr>
          <p:cNvPr id="53" name="52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143254"/>
            <a:ext cx="928684" cy="928684"/>
          </a:xfrm>
          <a:prstGeom prst="rect">
            <a:avLst/>
          </a:prstGeom>
        </p:spPr>
      </p:pic>
      <p:pic>
        <p:nvPicPr>
          <p:cNvPr id="54" name="53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85884" y="3214692"/>
            <a:ext cx="928684" cy="928684"/>
          </a:xfrm>
          <a:prstGeom prst="rect">
            <a:avLst/>
          </a:prstGeom>
        </p:spPr>
      </p:pic>
      <p:pic>
        <p:nvPicPr>
          <p:cNvPr id="55" name="54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85884" y="2143130"/>
            <a:ext cx="928684" cy="928684"/>
          </a:xfrm>
          <a:prstGeom prst="rect">
            <a:avLst/>
          </a:prstGeom>
        </p:spPr>
      </p:pic>
      <p:pic>
        <p:nvPicPr>
          <p:cNvPr id="56" name="55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00330" y="2786064"/>
            <a:ext cx="928684" cy="928684"/>
          </a:xfrm>
          <a:prstGeom prst="rect">
            <a:avLst/>
          </a:prstGeom>
        </p:spPr>
      </p:pic>
      <p:pic>
        <p:nvPicPr>
          <p:cNvPr id="57" name="56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28892" y="1571626"/>
            <a:ext cx="928684" cy="928684"/>
          </a:xfrm>
          <a:prstGeom prst="rect">
            <a:avLst/>
          </a:prstGeom>
        </p:spPr>
      </p:pic>
      <p:pic>
        <p:nvPicPr>
          <p:cNvPr id="58" name="57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29300" y="2857502"/>
            <a:ext cx="928684" cy="928684"/>
          </a:xfrm>
          <a:prstGeom prst="rect">
            <a:avLst/>
          </a:prstGeom>
        </p:spPr>
      </p:pic>
      <p:pic>
        <p:nvPicPr>
          <p:cNvPr id="59" name="58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29300" y="1785940"/>
            <a:ext cx="928684" cy="928684"/>
          </a:xfrm>
          <a:prstGeom prst="rect">
            <a:avLst/>
          </a:prstGeom>
        </p:spPr>
      </p:pic>
      <p:sp>
        <p:nvSpPr>
          <p:cNvPr id="25" name="24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3399"/>
            </a:gs>
            <a:gs pos="50000">
              <a:srgbClr val="FFCCFF">
                <a:shade val="67500"/>
                <a:satMod val="115000"/>
              </a:srgbClr>
            </a:gs>
            <a:gs pos="100000">
              <a:srgbClr val="FFCC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677225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estello1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071670" y="0"/>
            <a:ext cx="5143518" cy="5143518"/>
          </a:xfrm>
          <a:prstGeom prst="rect">
            <a:avLst/>
          </a:prstGeom>
        </p:spPr>
      </p:pic>
      <p:pic>
        <p:nvPicPr>
          <p:cNvPr id="5" name="4 Imagen" descr="destello1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bright="40000"/>
          </a:blip>
          <a:stretch>
            <a:fillRect/>
          </a:stretch>
        </p:blipFill>
        <p:spPr>
          <a:xfrm>
            <a:off x="2714612" y="642924"/>
            <a:ext cx="3795738" cy="3795738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0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cluster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531" y="0"/>
            <a:ext cx="750093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428992" y="1785932"/>
            <a:ext cx="350046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Atrévete a Descansar! Si te has esforzado es tiempo de parar, vale la pena el esfuerzo pero la mucha fatiga del cuerpo, agobia también el alma… </a:t>
            </a:r>
          </a:p>
          <a:p>
            <a:pPr algn="ctr"/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896B4">
                <a:shade val="67500"/>
                <a:satMod val="115000"/>
              </a:srgbClr>
            </a:gs>
            <a:gs pos="100000">
              <a:srgbClr val="F896B4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0112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3qati0v3h07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0" y="0"/>
            <a:ext cx="1143008" cy="977272"/>
          </a:xfrm>
          <a:prstGeom prst="rect">
            <a:avLst/>
          </a:prstGeom>
        </p:spPr>
      </p:pic>
      <p:pic>
        <p:nvPicPr>
          <p:cNvPr id="7" name="6 Imagen" descr="3qati0v3h07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428992" y="4166228"/>
            <a:ext cx="1143008" cy="977272"/>
          </a:xfrm>
          <a:prstGeom prst="rect">
            <a:avLst/>
          </a:prstGeom>
        </p:spPr>
      </p:pic>
      <p:pic>
        <p:nvPicPr>
          <p:cNvPr id="8" name="7 Imagen" descr="3qati0v3h07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858148" y="0"/>
            <a:ext cx="1143008" cy="977272"/>
          </a:xfrm>
          <a:prstGeom prst="rect">
            <a:avLst/>
          </a:prstGeom>
        </p:spPr>
      </p:pic>
      <p:pic>
        <p:nvPicPr>
          <p:cNvPr id="9" name="8 Imagen" descr="3qati0v3h07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500562" y="4166228"/>
            <a:ext cx="1143008" cy="977272"/>
          </a:xfrm>
          <a:prstGeom prst="rect">
            <a:avLst/>
          </a:prstGeom>
        </p:spPr>
      </p:pic>
      <p:pic>
        <p:nvPicPr>
          <p:cNvPr id="10" name="9 Imagen" descr="3qati0v3h07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000628" y="3143254"/>
            <a:ext cx="1143008" cy="977272"/>
          </a:xfrm>
          <a:prstGeom prst="rect">
            <a:avLst/>
          </a:prstGeom>
        </p:spPr>
      </p:pic>
      <p:pic>
        <p:nvPicPr>
          <p:cNvPr id="11" name="10 Imagen" descr="3qati0v3h07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429256" y="2285998"/>
            <a:ext cx="1143008" cy="977272"/>
          </a:xfrm>
          <a:prstGeom prst="rect">
            <a:avLst/>
          </a:prstGeom>
        </p:spPr>
      </p:pic>
      <p:pic>
        <p:nvPicPr>
          <p:cNvPr id="12" name="11 Imagen" descr="3qati0v3h07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215074" y="1428742"/>
            <a:ext cx="1143008" cy="977272"/>
          </a:xfrm>
          <a:prstGeom prst="rect">
            <a:avLst/>
          </a:prstGeom>
        </p:spPr>
      </p:pic>
      <p:pic>
        <p:nvPicPr>
          <p:cNvPr id="13" name="12 Imagen" descr="3qati0v3h07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072330" y="642924"/>
            <a:ext cx="1143008" cy="977272"/>
          </a:xfrm>
          <a:prstGeom prst="rect">
            <a:avLst/>
          </a:prstGeom>
        </p:spPr>
      </p:pic>
      <p:pic>
        <p:nvPicPr>
          <p:cNvPr id="14" name="13 Imagen" descr="3qati0v3h07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928662" y="714362"/>
            <a:ext cx="1143008" cy="977272"/>
          </a:xfrm>
          <a:prstGeom prst="rect">
            <a:avLst/>
          </a:prstGeom>
        </p:spPr>
      </p:pic>
      <p:pic>
        <p:nvPicPr>
          <p:cNvPr id="15" name="14 Imagen" descr="3qati0v3h07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500166" y="1571618"/>
            <a:ext cx="1143008" cy="977272"/>
          </a:xfrm>
          <a:prstGeom prst="rect">
            <a:avLst/>
          </a:prstGeom>
        </p:spPr>
      </p:pic>
      <p:pic>
        <p:nvPicPr>
          <p:cNvPr id="16" name="15 Imagen" descr="3qati0v3h07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214546" y="2357436"/>
            <a:ext cx="1143008" cy="977272"/>
          </a:xfrm>
          <a:prstGeom prst="rect">
            <a:avLst/>
          </a:prstGeom>
        </p:spPr>
      </p:pic>
      <p:pic>
        <p:nvPicPr>
          <p:cNvPr id="17" name="16 Imagen" descr="3qati0v3h07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928926" y="3214692"/>
            <a:ext cx="1143008" cy="977272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B3B3FF">
                <a:shade val="67500"/>
                <a:satMod val="115000"/>
              </a:srgbClr>
            </a:gs>
            <a:gs pos="100000">
              <a:srgbClr val="B3B3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21952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1500180"/>
            <a:ext cx="1143197" cy="1101280"/>
          </a:xfrm>
          <a:prstGeom prst="rect">
            <a:avLst/>
          </a:prstGeom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2571750"/>
            <a:ext cx="1143197" cy="1101280"/>
          </a:xfrm>
          <a:prstGeom prst="rect">
            <a:avLst/>
          </a:prstGeom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000803" y="1500180"/>
            <a:ext cx="1143197" cy="1101280"/>
          </a:xfrm>
          <a:prstGeom prst="rect">
            <a:avLst/>
          </a:prstGeom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000803" y="2571750"/>
            <a:ext cx="1143197" cy="1101280"/>
          </a:xfrm>
          <a:prstGeom prst="rect">
            <a:avLst/>
          </a:prstGeom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1500180"/>
            <a:ext cx="1143197" cy="1101280"/>
          </a:xfrm>
          <a:prstGeom prst="rect">
            <a:avLst/>
          </a:prstGeom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2571750"/>
            <a:ext cx="1143197" cy="1101280"/>
          </a:xfrm>
          <a:prstGeom prst="rect">
            <a:avLst/>
          </a:prstGeom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1500180"/>
            <a:ext cx="1143197" cy="1101280"/>
          </a:xfrm>
          <a:prstGeom prst="rect">
            <a:avLst/>
          </a:prstGeom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2571750"/>
            <a:ext cx="1143197" cy="1101280"/>
          </a:xfrm>
          <a:prstGeom prst="rect">
            <a:avLst/>
          </a:prstGeom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428992" y="1500180"/>
            <a:ext cx="1143197" cy="1101280"/>
          </a:xfrm>
          <a:prstGeom prst="rect">
            <a:avLst/>
          </a:prstGeom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428992" y="2571750"/>
            <a:ext cx="1143197" cy="1101280"/>
          </a:xfrm>
          <a:prstGeom prst="rect">
            <a:avLst/>
          </a:prstGeom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1500180"/>
            <a:ext cx="1143197" cy="1101280"/>
          </a:xfrm>
          <a:prstGeom prst="rect">
            <a:avLst/>
          </a:prstGeom>
        </p:spPr>
      </p:pic>
      <p:pic>
        <p:nvPicPr>
          <p:cNvPr id="15" name="1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2571750"/>
            <a:ext cx="1143197" cy="1101280"/>
          </a:xfrm>
          <a:prstGeom prst="rect">
            <a:avLst/>
          </a:prstGeom>
        </p:spPr>
      </p:pic>
      <p:pic>
        <p:nvPicPr>
          <p:cNvPr id="16" name="1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15008" y="1500180"/>
            <a:ext cx="1143197" cy="1101280"/>
          </a:xfrm>
          <a:prstGeom prst="rect">
            <a:avLst/>
          </a:prstGeom>
        </p:spPr>
      </p:pic>
      <p:pic>
        <p:nvPicPr>
          <p:cNvPr id="17" name="1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15008" y="2571750"/>
            <a:ext cx="1143197" cy="1101280"/>
          </a:xfrm>
          <a:prstGeom prst="rect">
            <a:avLst/>
          </a:prstGeom>
        </p:spPr>
      </p:pic>
      <p:pic>
        <p:nvPicPr>
          <p:cNvPr id="18" name="1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858016" y="1500180"/>
            <a:ext cx="1143197" cy="1101280"/>
          </a:xfrm>
          <a:prstGeom prst="rect">
            <a:avLst/>
          </a:prstGeom>
        </p:spPr>
      </p:pic>
      <p:pic>
        <p:nvPicPr>
          <p:cNvPr id="19" name="1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858016" y="2571750"/>
            <a:ext cx="1143197" cy="1101280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000"/>
                            </p:stCondLst>
                            <p:childTnLst>
                              <p:par>
                                <p:cTn id="13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1691F"/>
            </a:gs>
            <a:gs pos="50000">
              <a:srgbClr val="DBB799">
                <a:shade val="67500"/>
                <a:satMod val="115000"/>
              </a:srgbClr>
            </a:gs>
            <a:gs pos="100000">
              <a:srgbClr val="DBB799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64070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286380" y="2071684"/>
            <a:ext cx="1905266" cy="1000265"/>
          </a:xfrm>
          <a:prstGeom prst="rect">
            <a:avLst/>
          </a:prstGeom>
        </p:spPr>
      </p:pic>
      <p:pic>
        <p:nvPicPr>
          <p:cNvPr id="5" name="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420719">
            <a:off x="3750962" y="482626"/>
            <a:ext cx="1905266" cy="1000265"/>
          </a:xfrm>
          <a:prstGeom prst="rect">
            <a:avLst/>
          </a:prstGeom>
        </p:spPr>
      </p:pic>
      <p:pic>
        <p:nvPicPr>
          <p:cNvPr id="6" name="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3733303" y="3669160"/>
            <a:ext cx="1905266" cy="1000265"/>
          </a:xfrm>
          <a:prstGeom prst="rect">
            <a:avLst/>
          </a:prstGeom>
        </p:spPr>
      </p:pic>
      <p:pic>
        <p:nvPicPr>
          <p:cNvPr id="7" name="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2000232" y="2143122"/>
            <a:ext cx="1905266" cy="1000265"/>
          </a:xfrm>
          <a:prstGeom prst="rect">
            <a:avLst/>
          </a:prstGeom>
        </p:spPr>
      </p:pic>
      <p:pic>
        <p:nvPicPr>
          <p:cNvPr id="8" name="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9017173">
            <a:off x="4799810" y="1015676"/>
            <a:ext cx="1905266" cy="1000265"/>
          </a:xfrm>
          <a:prstGeom prst="rect">
            <a:avLst/>
          </a:prstGeom>
        </p:spPr>
      </p:pic>
      <p:pic>
        <p:nvPicPr>
          <p:cNvPr id="9" name="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2676308">
            <a:off x="4934560" y="3096649"/>
            <a:ext cx="1905266" cy="1000265"/>
          </a:xfrm>
          <a:prstGeom prst="rect">
            <a:avLst/>
          </a:prstGeom>
        </p:spPr>
      </p:pic>
      <p:pic>
        <p:nvPicPr>
          <p:cNvPr id="10" name="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8040719">
            <a:off x="2497818" y="3318557"/>
            <a:ext cx="1905266" cy="1000265"/>
          </a:xfrm>
          <a:prstGeom prst="rect">
            <a:avLst/>
          </a:prstGeom>
        </p:spPr>
      </p:pic>
      <p:pic>
        <p:nvPicPr>
          <p:cNvPr id="11" name="10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3626194">
            <a:off x="2491053" y="966789"/>
            <a:ext cx="1905266" cy="1000265"/>
          </a:xfrm>
          <a:prstGeom prst="rect">
            <a:avLst/>
          </a:prstGeom>
        </p:spPr>
      </p:pic>
      <p:pic>
        <p:nvPicPr>
          <p:cNvPr id="12" name="11 Imagen" descr="efectos,circulos ,png,zoomgraf.blogspot (5)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786182" y="1785932"/>
            <a:ext cx="1577167" cy="1572095"/>
          </a:xfrm>
          <a:prstGeom prst="rect">
            <a:avLst/>
          </a:prstGeom>
        </p:spPr>
      </p:pic>
      <p:pic>
        <p:nvPicPr>
          <p:cNvPr id="13" name="1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7845619">
            <a:off x="4287770" y="718651"/>
            <a:ext cx="1905266" cy="1000265"/>
          </a:xfrm>
          <a:prstGeom prst="rect">
            <a:avLst/>
          </a:prstGeom>
        </p:spPr>
      </p:pic>
      <p:pic>
        <p:nvPicPr>
          <p:cNvPr id="14" name="1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20165415">
            <a:off x="5193441" y="1532099"/>
            <a:ext cx="1905266" cy="1000265"/>
          </a:xfrm>
          <a:prstGeom prst="rect">
            <a:avLst/>
          </a:prstGeom>
        </p:spPr>
      </p:pic>
      <p:pic>
        <p:nvPicPr>
          <p:cNvPr id="15" name="1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358929">
            <a:off x="5262632" y="2614270"/>
            <a:ext cx="1905266" cy="1000265"/>
          </a:xfrm>
          <a:prstGeom prst="rect">
            <a:avLst/>
          </a:prstGeom>
        </p:spPr>
      </p:pic>
      <p:pic>
        <p:nvPicPr>
          <p:cNvPr id="16" name="1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4018720">
            <a:off x="4452218" y="3571015"/>
            <a:ext cx="1905266" cy="1000265"/>
          </a:xfrm>
          <a:prstGeom prst="rect">
            <a:avLst/>
          </a:prstGeom>
        </p:spPr>
      </p:pic>
      <p:pic>
        <p:nvPicPr>
          <p:cNvPr id="17" name="1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6863187">
            <a:off x="3110889" y="3569228"/>
            <a:ext cx="1905266" cy="1000265"/>
          </a:xfrm>
          <a:prstGeom prst="rect">
            <a:avLst/>
          </a:prstGeom>
        </p:spPr>
      </p:pic>
      <p:pic>
        <p:nvPicPr>
          <p:cNvPr id="18" name="1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9478267">
            <a:off x="2118271" y="2821108"/>
            <a:ext cx="1905266" cy="1000265"/>
          </a:xfrm>
          <a:prstGeom prst="rect">
            <a:avLst/>
          </a:prstGeom>
        </p:spPr>
      </p:pic>
      <p:pic>
        <p:nvPicPr>
          <p:cNvPr id="19" name="1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1966376">
            <a:off x="2112376" y="1502965"/>
            <a:ext cx="1905266" cy="1000265"/>
          </a:xfrm>
          <a:prstGeom prst="rect">
            <a:avLst/>
          </a:prstGeom>
        </p:spPr>
      </p:pic>
      <p:pic>
        <p:nvPicPr>
          <p:cNvPr id="20" name="1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5244407">
            <a:off x="3075825" y="553172"/>
            <a:ext cx="1905266" cy="1000265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8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0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cluster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531" y="0"/>
            <a:ext cx="750093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428992" y="1357304"/>
            <a:ext cx="350046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Atrévete a Comenzar! Da un paso firme hacia adelante y construye tu camino, que acertar o errar no indica el sendero que seguirás ni marca cual será el fin, recuerda que todo es circunstancial, solo tu buena voluntad te llevará siempre a continuar… </a:t>
            </a:r>
          </a:p>
          <a:p>
            <a:pPr algn="ctr"/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4C22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251131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194984816305628060card_figures_-_diamond_01.svg.hi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1500180"/>
            <a:ext cx="1143197" cy="1101280"/>
          </a:xfrm>
          <a:prstGeom prst="rect">
            <a:avLst/>
          </a:prstGeom>
        </p:spPr>
      </p:pic>
      <p:pic>
        <p:nvPicPr>
          <p:cNvPr id="4" name="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2571750"/>
            <a:ext cx="1143197" cy="1101280"/>
          </a:xfrm>
          <a:prstGeom prst="rect">
            <a:avLst/>
          </a:prstGeom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000803" y="1500180"/>
            <a:ext cx="1143197" cy="1101280"/>
          </a:xfrm>
          <a:prstGeom prst="rect">
            <a:avLst/>
          </a:prstGeom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8000803" y="2571750"/>
            <a:ext cx="1143197" cy="1101280"/>
          </a:xfrm>
          <a:prstGeom prst="rect">
            <a:avLst/>
          </a:prstGeom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1500180"/>
            <a:ext cx="1143197" cy="1101280"/>
          </a:xfrm>
          <a:prstGeom prst="rect">
            <a:avLst/>
          </a:prstGeom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142976" y="2571750"/>
            <a:ext cx="1143197" cy="1101280"/>
          </a:xfrm>
          <a:prstGeom prst="rect">
            <a:avLst/>
          </a:prstGeom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285984" y="1500180"/>
            <a:ext cx="1143197" cy="1101280"/>
          </a:xfrm>
          <a:prstGeom prst="rect">
            <a:avLst/>
          </a:prstGeom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2571750"/>
            <a:ext cx="1143197" cy="1101280"/>
          </a:xfrm>
          <a:prstGeom prst="rect">
            <a:avLst/>
          </a:prstGeom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428992" y="1500180"/>
            <a:ext cx="1143197" cy="1101280"/>
          </a:xfrm>
          <a:prstGeom prst="rect">
            <a:avLst/>
          </a:prstGeom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428992" y="2571750"/>
            <a:ext cx="1143197" cy="1101280"/>
          </a:xfrm>
          <a:prstGeom prst="rect">
            <a:avLst/>
          </a:prstGeom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1500180"/>
            <a:ext cx="1143197" cy="1101280"/>
          </a:xfrm>
          <a:prstGeom prst="rect">
            <a:avLst/>
          </a:prstGeom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2571750"/>
            <a:ext cx="1143197" cy="1101280"/>
          </a:xfrm>
          <a:prstGeom prst="rect">
            <a:avLst/>
          </a:prstGeom>
        </p:spPr>
      </p:pic>
      <p:pic>
        <p:nvPicPr>
          <p:cNvPr id="15" name="1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15008" y="1500180"/>
            <a:ext cx="1143197" cy="1101280"/>
          </a:xfrm>
          <a:prstGeom prst="rect">
            <a:avLst/>
          </a:prstGeom>
        </p:spPr>
      </p:pic>
      <p:pic>
        <p:nvPicPr>
          <p:cNvPr id="16" name="15 Imagen" descr="1194984816305628060card_figures_-_diamond_01.svg.hi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715008" y="2571750"/>
            <a:ext cx="1143197" cy="1101280"/>
          </a:xfrm>
          <a:prstGeom prst="rect">
            <a:avLst/>
          </a:prstGeom>
        </p:spPr>
      </p:pic>
      <p:pic>
        <p:nvPicPr>
          <p:cNvPr id="17" name="16 Imagen" descr="1194984816305628060card_figures_-_diamond_01.svg.hi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858016" y="1500180"/>
            <a:ext cx="1143197" cy="1101280"/>
          </a:xfrm>
          <a:prstGeom prst="rect">
            <a:avLst/>
          </a:prstGeom>
        </p:spPr>
      </p:pic>
      <p:pic>
        <p:nvPicPr>
          <p:cNvPr id="18" name="1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858016" y="2571750"/>
            <a:ext cx="1143197" cy="1101280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000"/>
                            </p:stCondLst>
                            <p:childTnLst>
                              <p:par>
                                <p:cTn id="13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6157111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993590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A76EF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0"/>
            <a:ext cx="1071552" cy="1071552"/>
          </a:xfrm>
          <a:prstGeom prst="rect">
            <a:avLst/>
          </a:prstGeom>
        </p:spPr>
      </p:pic>
      <p:pic>
        <p:nvPicPr>
          <p:cNvPr id="6" name="5 Imagen" descr="1993590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A76EF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072448" y="4071948"/>
            <a:ext cx="1071552" cy="1071552"/>
          </a:xfrm>
          <a:prstGeom prst="rect">
            <a:avLst/>
          </a:prstGeom>
        </p:spPr>
      </p:pic>
      <p:pic>
        <p:nvPicPr>
          <p:cNvPr id="7" name="6 Imagen" descr="1993590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A76EF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4071948"/>
            <a:ext cx="1071552" cy="1071552"/>
          </a:xfrm>
          <a:prstGeom prst="rect">
            <a:avLst/>
          </a:prstGeom>
        </p:spPr>
      </p:pic>
      <p:pic>
        <p:nvPicPr>
          <p:cNvPr id="8" name="7 Imagen" descr="1993590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A76EF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072448" y="0"/>
            <a:ext cx="1071552" cy="1071552"/>
          </a:xfrm>
          <a:prstGeom prst="rect">
            <a:avLst/>
          </a:prstGeom>
        </p:spPr>
      </p:pic>
      <p:pic>
        <p:nvPicPr>
          <p:cNvPr id="9" name="8 Imagen" descr="1993590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A76EF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71868" y="1571618"/>
            <a:ext cx="1071552" cy="1071552"/>
          </a:xfrm>
          <a:prstGeom prst="rect">
            <a:avLst/>
          </a:prstGeom>
        </p:spPr>
      </p:pic>
      <p:pic>
        <p:nvPicPr>
          <p:cNvPr id="10" name="9 Imagen" descr="1993590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A76EF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1571618"/>
            <a:ext cx="1143008" cy="1071552"/>
          </a:xfrm>
          <a:prstGeom prst="rect">
            <a:avLst/>
          </a:prstGeom>
        </p:spPr>
      </p:pic>
      <p:pic>
        <p:nvPicPr>
          <p:cNvPr id="11" name="10 Imagen" descr="1993590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A76EF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71868" y="2643188"/>
            <a:ext cx="1071552" cy="1071552"/>
          </a:xfrm>
          <a:prstGeom prst="rect">
            <a:avLst/>
          </a:prstGeom>
        </p:spPr>
      </p:pic>
      <p:pic>
        <p:nvPicPr>
          <p:cNvPr id="12" name="11 Imagen" descr="1993590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A76EF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2643188"/>
            <a:ext cx="1143008" cy="1071552"/>
          </a:xfrm>
          <a:prstGeom prst="rect">
            <a:avLst/>
          </a:prstGeom>
        </p:spPr>
      </p:pic>
      <p:pic>
        <p:nvPicPr>
          <p:cNvPr id="13" name="12 Imagen" descr="1993590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A76EF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86050" y="3000378"/>
            <a:ext cx="1071552" cy="1071552"/>
          </a:xfrm>
          <a:prstGeom prst="rect">
            <a:avLst/>
          </a:prstGeom>
        </p:spPr>
      </p:pic>
      <p:pic>
        <p:nvPicPr>
          <p:cNvPr id="14" name="13 Imagen" descr="1993590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A76EF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3357568"/>
            <a:ext cx="1071552" cy="1071552"/>
          </a:xfrm>
          <a:prstGeom prst="rect">
            <a:avLst/>
          </a:prstGeom>
        </p:spPr>
      </p:pic>
      <p:pic>
        <p:nvPicPr>
          <p:cNvPr id="15" name="14 Imagen" descr="1993590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A76EF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00100" y="3643320"/>
            <a:ext cx="1071552" cy="1071552"/>
          </a:xfrm>
          <a:prstGeom prst="rect">
            <a:avLst/>
          </a:prstGeom>
        </p:spPr>
      </p:pic>
      <p:pic>
        <p:nvPicPr>
          <p:cNvPr id="16" name="15 Imagen" descr="1993590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A76EF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15206" y="571486"/>
            <a:ext cx="1071552" cy="1071552"/>
          </a:xfrm>
          <a:prstGeom prst="rect">
            <a:avLst/>
          </a:prstGeom>
        </p:spPr>
      </p:pic>
      <p:pic>
        <p:nvPicPr>
          <p:cNvPr id="17" name="16 Imagen" descr="1993590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A76EF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286512" y="928676"/>
            <a:ext cx="1071552" cy="1071552"/>
          </a:xfrm>
          <a:prstGeom prst="rect">
            <a:avLst/>
          </a:prstGeom>
        </p:spPr>
      </p:pic>
      <p:pic>
        <p:nvPicPr>
          <p:cNvPr id="18" name="17 Imagen" descr="1993590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A76EF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429256" y="1214428"/>
            <a:ext cx="1071552" cy="1071552"/>
          </a:xfrm>
          <a:prstGeom prst="rect">
            <a:avLst/>
          </a:prstGeom>
        </p:spPr>
      </p:pic>
      <p:pic>
        <p:nvPicPr>
          <p:cNvPr id="19" name="18 Imagen" descr="1993590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A76EF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57224" y="357172"/>
            <a:ext cx="1071552" cy="1071552"/>
          </a:xfrm>
          <a:prstGeom prst="rect">
            <a:avLst/>
          </a:prstGeom>
        </p:spPr>
      </p:pic>
      <p:pic>
        <p:nvPicPr>
          <p:cNvPr id="20" name="19 Imagen" descr="1993590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A76EF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714480" y="857238"/>
            <a:ext cx="1071552" cy="1071552"/>
          </a:xfrm>
          <a:prstGeom prst="rect">
            <a:avLst/>
          </a:prstGeom>
        </p:spPr>
      </p:pic>
      <p:pic>
        <p:nvPicPr>
          <p:cNvPr id="21" name="20 Imagen" descr="1993590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A76EF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14612" y="1214428"/>
            <a:ext cx="1071552" cy="1071552"/>
          </a:xfrm>
          <a:prstGeom prst="rect">
            <a:avLst/>
          </a:prstGeom>
        </p:spPr>
      </p:pic>
      <p:pic>
        <p:nvPicPr>
          <p:cNvPr id="22" name="21 Imagen" descr="1993590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A76EF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5429256" y="2928940"/>
            <a:ext cx="1143008" cy="1071552"/>
          </a:xfrm>
          <a:prstGeom prst="rect">
            <a:avLst/>
          </a:prstGeom>
        </p:spPr>
      </p:pic>
      <p:pic>
        <p:nvPicPr>
          <p:cNvPr id="23" name="22 Imagen" descr="1993590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A76EF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6286512" y="3214692"/>
            <a:ext cx="1143008" cy="1071552"/>
          </a:xfrm>
          <a:prstGeom prst="rect">
            <a:avLst/>
          </a:prstGeom>
        </p:spPr>
      </p:pic>
      <p:pic>
        <p:nvPicPr>
          <p:cNvPr id="24" name="23 Imagen" descr="1993590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A76EF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143768" y="3643320"/>
            <a:ext cx="1143008" cy="1071552"/>
          </a:xfrm>
          <a:prstGeom prst="rect">
            <a:avLst/>
          </a:prstGeom>
        </p:spPr>
      </p:pic>
      <p:sp>
        <p:nvSpPr>
          <p:cNvPr id="25" name="24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4000"/>
                            </p:stCondLst>
                            <p:childTnLst>
                              <p:par>
                                <p:cTn id="13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6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879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4653392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21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1785932"/>
            <a:ext cx="928694" cy="928694"/>
          </a:xfrm>
          <a:prstGeom prst="rect">
            <a:avLst/>
          </a:prstGeom>
        </p:spPr>
      </p:pic>
      <p:pic>
        <p:nvPicPr>
          <p:cNvPr id="23" name="22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0" y="2643188"/>
            <a:ext cx="928694" cy="928694"/>
          </a:xfrm>
          <a:prstGeom prst="rect">
            <a:avLst/>
          </a:prstGeom>
        </p:spPr>
      </p:pic>
      <p:pic>
        <p:nvPicPr>
          <p:cNvPr id="24" name="23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8215306" y="4214806"/>
            <a:ext cx="928694" cy="928694"/>
          </a:xfrm>
          <a:prstGeom prst="rect">
            <a:avLst/>
          </a:prstGeom>
        </p:spPr>
      </p:pic>
      <p:pic>
        <p:nvPicPr>
          <p:cNvPr id="25" name="24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215306" y="0"/>
            <a:ext cx="928694" cy="928694"/>
          </a:xfrm>
          <a:prstGeom prst="rect">
            <a:avLst/>
          </a:prstGeom>
        </p:spPr>
      </p:pic>
      <p:pic>
        <p:nvPicPr>
          <p:cNvPr id="26" name="25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000100" y="1714494"/>
            <a:ext cx="928694" cy="928694"/>
          </a:xfrm>
          <a:prstGeom prst="rect">
            <a:avLst/>
          </a:prstGeom>
        </p:spPr>
      </p:pic>
      <p:pic>
        <p:nvPicPr>
          <p:cNvPr id="27" name="26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928794" y="1571618"/>
            <a:ext cx="928694" cy="928694"/>
          </a:xfrm>
          <a:prstGeom prst="rect">
            <a:avLst/>
          </a:prstGeom>
        </p:spPr>
      </p:pic>
      <p:pic>
        <p:nvPicPr>
          <p:cNvPr id="28" name="27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857488" y="1428742"/>
            <a:ext cx="928694" cy="928694"/>
          </a:xfrm>
          <a:prstGeom prst="rect">
            <a:avLst/>
          </a:prstGeom>
        </p:spPr>
      </p:pic>
      <p:pic>
        <p:nvPicPr>
          <p:cNvPr id="29" name="28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929058" y="1500180"/>
            <a:ext cx="928694" cy="928694"/>
          </a:xfrm>
          <a:prstGeom prst="rect">
            <a:avLst/>
          </a:prstGeom>
        </p:spPr>
      </p:pic>
      <p:pic>
        <p:nvPicPr>
          <p:cNvPr id="30" name="29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929190" y="1428742"/>
            <a:ext cx="928694" cy="928694"/>
          </a:xfrm>
          <a:prstGeom prst="rect">
            <a:avLst/>
          </a:prstGeom>
        </p:spPr>
      </p:pic>
      <p:pic>
        <p:nvPicPr>
          <p:cNvPr id="31" name="30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857884" y="1214428"/>
            <a:ext cx="928694" cy="928694"/>
          </a:xfrm>
          <a:prstGeom prst="rect">
            <a:avLst/>
          </a:prstGeom>
        </p:spPr>
      </p:pic>
      <p:pic>
        <p:nvPicPr>
          <p:cNvPr id="32" name="31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786578" y="928676"/>
            <a:ext cx="928694" cy="928694"/>
          </a:xfrm>
          <a:prstGeom prst="rect">
            <a:avLst/>
          </a:prstGeom>
        </p:spPr>
      </p:pic>
      <p:pic>
        <p:nvPicPr>
          <p:cNvPr id="33" name="32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572396" y="571486"/>
            <a:ext cx="928694" cy="928694"/>
          </a:xfrm>
          <a:prstGeom prst="rect">
            <a:avLst/>
          </a:prstGeom>
        </p:spPr>
      </p:pic>
      <p:pic>
        <p:nvPicPr>
          <p:cNvPr id="34" name="33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1000100" y="2714626"/>
            <a:ext cx="928694" cy="928694"/>
          </a:xfrm>
          <a:prstGeom prst="rect">
            <a:avLst/>
          </a:prstGeom>
        </p:spPr>
      </p:pic>
      <p:pic>
        <p:nvPicPr>
          <p:cNvPr id="35" name="34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1928794" y="2714626"/>
            <a:ext cx="928694" cy="928694"/>
          </a:xfrm>
          <a:prstGeom prst="rect">
            <a:avLst/>
          </a:prstGeom>
        </p:spPr>
      </p:pic>
      <p:pic>
        <p:nvPicPr>
          <p:cNvPr id="36" name="35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2857488" y="2786064"/>
            <a:ext cx="928694" cy="928694"/>
          </a:xfrm>
          <a:prstGeom prst="rect">
            <a:avLst/>
          </a:prstGeom>
        </p:spPr>
      </p:pic>
      <p:pic>
        <p:nvPicPr>
          <p:cNvPr id="37" name="36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3786182" y="2857502"/>
            <a:ext cx="928694" cy="928694"/>
          </a:xfrm>
          <a:prstGeom prst="rect">
            <a:avLst/>
          </a:prstGeom>
        </p:spPr>
      </p:pic>
      <p:pic>
        <p:nvPicPr>
          <p:cNvPr id="38" name="37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4786314" y="3000378"/>
            <a:ext cx="928694" cy="928694"/>
          </a:xfrm>
          <a:prstGeom prst="rect">
            <a:avLst/>
          </a:prstGeom>
        </p:spPr>
      </p:pic>
      <p:pic>
        <p:nvPicPr>
          <p:cNvPr id="39" name="38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5715008" y="3214692"/>
            <a:ext cx="928694" cy="928694"/>
          </a:xfrm>
          <a:prstGeom prst="rect">
            <a:avLst/>
          </a:prstGeom>
        </p:spPr>
      </p:pic>
      <p:pic>
        <p:nvPicPr>
          <p:cNvPr id="40" name="39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6715140" y="3429006"/>
            <a:ext cx="928694" cy="928694"/>
          </a:xfrm>
          <a:prstGeom prst="rect">
            <a:avLst/>
          </a:prstGeom>
        </p:spPr>
      </p:pic>
      <p:pic>
        <p:nvPicPr>
          <p:cNvPr id="41" name="40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7572396" y="3714758"/>
            <a:ext cx="928694" cy="928694"/>
          </a:xfrm>
          <a:prstGeom prst="rect">
            <a:avLst/>
          </a:prstGeom>
        </p:spPr>
      </p:pic>
      <p:sp>
        <p:nvSpPr>
          <p:cNvPr id="42" name="41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0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cluster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531" y="0"/>
            <a:ext cx="7500938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643306" y="1857370"/>
            <a:ext cx="321471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Atrévete a Renacer! De aquello que crees que te hizo morir… Atrévete a Luchar! Por aquello que aunque dudes, quieres y pretendes poder conquistar… </a:t>
            </a:r>
          </a:p>
          <a:p>
            <a:pPr algn="ctr"/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31D4D"/>
            </a:gs>
            <a:gs pos="50000">
              <a:srgbClr val="F26AE2">
                <a:shade val="67500"/>
                <a:satMod val="115000"/>
              </a:srgbClr>
            </a:gs>
            <a:gs pos="100000">
              <a:srgbClr val="F26AE2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40380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0"/>
            <a:ext cx="1071552" cy="1071552"/>
          </a:xfrm>
          <a:prstGeom prst="rect">
            <a:avLst/>
          </a:prstGeom>
        </p:spPr>
      </p:pic>
      <p:pic>
        <p:nvPicPr>
          <p:cNvPr id="6" name="5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072448" y="4071948"/>
            <a:ext cx="1071552" cy="1071552"/>
          </a:xfrm>
          <a:prstGeom prst="rect">
            <a:avLst/>
          </a:prstGeom>
        </p:spPr>
      </p:pic>
      <p:pic>
        <p:nvPicPr>
          <p:cNvPr id="7" name="6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4071948"/>
            <a:ext cx="1071552" cy="1071552"/>
          </a:xfrm>
          <a:prstGeom prst="rect">
            <a:avLst/>
          </a:prstGeom>
        </p:spPr>
      </p:pic>
      <p:pic>
        <p:nvPicPr>
          <p:cNvPr id="8" name="7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072448" y="0"/>
            <a:ext cx="1071552" cy="1071552"/>
          </a:xfrm>
          <a:prstGeom prst="rect">
            <a:avLst/>
          </a:prstGeom>
        </p:spPr>
      </p:pic>
      <p:pic>
        <p:nvPicPr>
          <p:cNvPr id="9" name="8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571868" y="1571618"/>
            <a:ext cx="1071552" cy="1071552"/>
          </a:xfrm>
          <a:prstGeom prst="rect">
            <a:avLst/>
          </a:prstGeom>
        </p:spPr>
      </p:pic>
      <p:pic>
        <p:nvPicPr>
          <p:cNvPr id="10" name="9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572000" y="1571618"/>
            <a:ext cx="1143008" cy="1071552"/>
          </a:xfrm>
          <a:prstGeom prst="rect">
            <a:avLst/>
          </a:prstGeom>
        </p:spPr>
      </p:pic>
      <p:pic>
        <p:nvPicPr>
          <p:cNvPr id="11" name="10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571868" y="2643188"/>
            <a:ext cx="1071552" cy="1071552"/>
          </a:xfrm>
          <a:prstGeom prst="rect">
            <a:avLst/>
          </a:prstGeom>
        </p:spPr>
      </p:pic>
      <p:pic>
        <p:nvPicPr>
          <p:cNvPr id="12" name="11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572000" y="2643188"/>
            <a:ext cx="1143008" cy="1071552"/>
          </a:xfrm>
          <a:prstGeom prst="rect">
            <a:avLst/>
          </a:prstGeom>
        </p:spPr>
      </p:pic>
      <p:pic>
        <p:nvPicPr>
          <p:cNvPr id="13" name="12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786050" y="3000378"/>
            <a:ext cx="1071552" cy="1071552"/>
          </a:xfrm>
          <a:prstGeom prst="rect">
            <a:avLst/>
          </a:prstGeom>
        </p:spPr>
      </p:pic>
      <p:pic>
        <p:nvPicPr>
          <p:cNvPr id="14" name="13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857356" y="3357568"/>
            <a:ext cx="1071552" cy="1071552"/>
          </a:xfrm>
          <a:prstGeom prst="rect">
            <a:avLst/>
          </a:prstGeom>
        </p:spPr>
      </p:pic>
      <p:pic>
        <p:nvPicPr>
          <p:cNvPr id="15" name="14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000100" y="3643320"/>
            <a:ext cx="1071552" cy="1071552"/>
          </a:xfrm>
          <a:prstGeom prst="rect">
            <a:avLst/>
          </a:prstGeom>
        </p:spPr>
      </p:pic>
      <p:pic>
        <p:nvPicPr>
          <p:cNvPr id="16" name="15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215206" y="571486"/>
            <a:ext cx="1071552" cy="1071552"/>
          </a:xfrm>
          <a:prstGeom prst="rect">
            <a:avLst/>
          </a:prstGeom>
        </p:spPr>
      </p:pic>
      <p:pic>
        <p:nvPicPr>
          <p:cNvPr id="17" name="16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286512" y="928676"/>
            <a:ext cx="1071552" cy="1071552"/>
          </a:xfrm>
          <a:prstGeom prst="rect">
            <a:avLst/>
          </a:prstGeom>
        </p:spPr>
      </p:pic>
      <p:pic>
        <p:nvPicPr>
          <p:cNvPr id="18" name="17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429256" y="1214428"/>
            <a:ext cx="1071552" cy="1071552"/>
          </a:xfrm>
          <a:prstGeom prst="rect">
            <a:avLst/>
          </a:prstGeom>
        </p:spPr>
      </p:pic>
      <p:pic>
        <p:nvPicPr>
          <p:cNvPr id="19" name="18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57224" y="357172"/>
            <a:ext cx="1071552" cy="1071552"/>
          </a:xfrm>
          <a:prstGeom prst="rect">
            <a:avLst/>
          </a:prstGeom>
        </p:spPr>
      </p:pic>
      <p:pic>
        <p:nvPicPr>
          <p:cNvPr id="20" name="19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714480" y="857238"/>
            <a:ext cx="1071552" cy="1071552"/>
          </a:xfrm>
          <a:prstGeom prst="rect">
            <a:avLst/>
          </a:prstGeom>
        </p:spPr>
      </p:pic>
      <p:pic>
        <p:nvPicPr>
          <p:cNvPr id="21" name="20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643174" y="1285866"/>
            <a:ext cx="1071552" cy="1071552"/>
          </a:xfrm>
          <a:prstGeom prst="rect">
            <a:avLst/>
          </a:prstGeom>
        </p:spPr>
      </p:pic>
      <p:pic>
        <p:nvPicPr>
          <p:cNvPr id="22" name="21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5429256" y="2928940"/>
            <a:ext cx="1143008" cy="1071552"/>
          </a:xfrm>
          <a:prstGeom prst="rect">
            <a:avLst/>
          </a:prstGeom>
        </p:spPr>
      </p:pic>
      <p:pic>
        <p:nvPicPr>
          <p:cNvPr id="23" name="22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6286512" y="3214692"/>
            <a:ext cx="1143008" cy="1071552"/>
          </a:xfrm>
          <a:prstGeom prst="rect">
            <a:avLst/>
          </a:prstGeom>
        </p:spPr>
      </p:pic>
      <p:pic>
        <p:nvPicPr>
          <p:cNvPr id="24" name="23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7143768" y="3643320"/>
            <a:ext cx="1143008" cy="1071552"/>
          </a:xfrm>
          <a:prstGeom prst="rect">
            <a:avLst/>
          </a:prstGeom>
        </p:spPr>
      </p:pic>
      <p:sp>
        <p:nvSpPr>
          <p:cNvPr id="25" name="24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4000"/>
                            </p:stCondLst>
                            <p:childTnLst>
                              <p:par>
                                <p:cTn id="13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6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DFBE9D">
                <a:shade val="67500"/>
                <a:satMod val="115000"/>
              </a:srgbClr>
            </a:gs>
            <a:gs pos="100000">
              <a:srgbClr val="DFBE9D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703703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blue-flower-design-md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8215316" y="0"/>
            <a:ext cx="928684" cy="928684"/>
          </a:xfrm>
          <a:prstGeom prst="rect">
            <a:avLst/>
          </a:prstGeom>
        </p:spPr>
      </p:pic>
      <p:pic>
        <p:nvPicPr>
          <p:cNvPr id="6" name="5 Imagen" descr="blue-flower-design-md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0" y="0"/>
            <a:ext cx="928684" cy="928684"/>
          </a:xfrm>
          <a:prstGeom prst="rect">
            <a:avLst/>
          </a:prstGeom>
        </p:spPr>
      </p:pic>
      <p:pic>
        <p:nvPicPr>
          <p:cNvPr id="7" name="6 Imagen" descr="blue-flower-design-md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72010" y="2143122"/>
            <a:ext cx="928684" cy="928684"/>
          </a:xfrm>
          <a:prstGeom prst="rect">
            <a:avLst/>
          </a:prstGeom>
        </p:spPr>
      </p:pic>
      <p:pic>
        <p:nvPicPr>
          <p:cNvPr id="8" name="7 Imagen" descr="blue-flower-design-md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714754" y="2143122"/>
            <a:ext cx="928684" cy="928684"/>
          </a:xfrm>
          <a:prstGeom prst="rect">
            <a:avLst/>
          </a:prstGeom>
        </p:spPr>
      </p:pic>
      <p:pic>
        <p:nvPicPr>
          <p:cNvPr id="9" name="8 Imagen" descr="blue-flower-design-md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8215316" y="4214816"/>
            <a:ext cx="928684" cy="928684"/>
          </a:xfrm>
          <a:prstGeom prst="rect">
            <a:avLst/>
          </a:prstGeom>
        </p:spPr>
      </p:pic>
      <p:pic>
        <p:nvPicPr>
          <p:cNvPr id="10" name="9 Imagen" descr="blue-flower-design-md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0" y="4214816"/>
            <a:ext cx="928684" cy="928684"/>
          </a:xfrm>
          <a:prstGeom prst="rect">
            <a:avLst/>
          </a:prstGeom>
        </p:spPr>
      </p:pic>
      <p:pic>
        <p:nvPicPr>
          <p:cNvPr id="11" name="10 Imagen" descr="blue-flower-design-md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8215316" y="1071552"/>
            <a:ext cx="928684" cy="928684"/>
          </a:xfrm>
          <a:prstGeom prst="rect">
            <a:avLst/>
          </a:prstGeom>
        </p:spPr>
      </p:pic>
      <p:pic>
        <p:nvPicPr>
          <p:cNvPr id="12" name="11 Imagen" descr="blue-flower-design-md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8215316" y="2143122"/>
            <a:ext cx="928684" cy="928684"/>
          </a:xfrm>
          <a:prstGeom prst="rect">
            <a:avLst/>
          </a:prstGeom>
        </p:spPr>
      </p:pic>
      <p:pic>
        <p:nvPicPr>
          <p:cNvPr id="13" name="12 Imagen" descr="blue-flower-design-md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8215316" y="3143254"/>
            <a:ext cx="928684" cy="928684"/>
          </a:xfrm>
          <a:prstGeom prst="rect">
            <a:avLst/>
          </a:prstGeom>
        </p:spPr>
      </p:pic>
      <p:pic>
        <p:nvPicPr>
          <p:cNvPr id="14" name="13 Imagen" descr="blue-flower-design-md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7143746" y="3143254"/>
            <a:ext cx="928684" cy="928684"/>
          </a:xfrm>
          <a:prstGeom prst="rect">
            <a:avLst/>
          </a:prstGeom>
        </p:spPr>
      </p:pic>
      <p:pic>
        <p:nvPicPr>
          <p:cNvPr id="15" name="14 Imagen" descr="blue-flower-design-md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7143746" y="1142998"/>
            <a:ext cx="928684" cy="928684"/>
          </a:xfrm>
          <a:prstGeom prst="rect">
            <a:avLst/>
          </a:prstGeom>
        </p:spPr>
      </p:pic>
      <p:pic>
        <p:nvPicPr>
          <p:cNvPr id="16" name="15 Imagen" descr="blue-flower-design-md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7143746" y="2214568"/>
            <a:ext cx="928684" cy="928684"/>
          </a:xfrm>
          <a:prstGeom prst="rect">
            <a:avLst/>
          </a:prstGeom>
        </p:spPr>
      </p:pic>
      <p:pic>
        <p:nvPicPr>
          <p:cNvPr id="17" name="16 Imagen" descr="blue-flower-design-md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1214446" y="1142990"/>
            <a:ext cx="928684" cy="928684"/>
          </a:xfrm>
          <a:prstGeom prst="rect">
            <a:avLst/>
          </a:prstGeom>
        </p:spPr>
      </p:pic>
      <p:pic>
        <p:nvPicPr>
          <p:cNvPr id="18" name="17 Imagen" descr="blue-flower-design-md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0" y="1142990"/>
            <a:ext cx="928684" cy="928684"/>
          </a:xfrm>
          <a:prstGeom prst="rect">
            <a:avLst/>
          </a:prstGeom>
        </p:spPr>
      </p:pic>
      <p:pic>
        <p:nvPicPr>
          <p:cNvPr id="19" name="18 Imagen" descr="blue-flower-design-md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rot="21059992">
            <a:off x="0" y="2071684"/>
            <a:ext cx="928684" cy="928684"/>
          </a:xfrm>
          <a:prstGeom prst="rect">
            <a:avLst/>
          </a:prstGeom>
        </p:spPr>
      </p:pic>
      <p:pic>
        <p:nvPicPr>
          <p:cNvPr id="20" name="19 Imagen" descr="blue-flower-design-md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0" y="3143254"/>
            <a:ext cx="928684" cy="928684"/>
          </a:xfrm>
          <a:prstGeom prst="rect">
            <a:avLst/>
          </a:prstGeom>
        </p:spPr>
      </p:pic>
      <p:pic>
        <p:nvPicPr>
          <p:cNvPr id="21" name="20 Imagen" descr="blue-flower-design-md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1285884" y="3214692"/>
            <a:ext cx="928684" cy="928684"/>
          </a:xfrm>
          <a:prstGeom prst="rect">
            <a:avLst/>
          </a:prstGeom>
        </p:spPr>
      </p:pic>
      <p:pic>
        <p:nvPicPr>
          <p:cNvPr id="22" name="21 Imagen" descr="blue-flower-design-md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1285884" y="2143130"/>
            <a:ext cx="928684" cy="928684"/>
          </a:xfrm>
          <a:prstGeom prst="rect">
            <a:avLst/>
          </a:prstGeom>
        </p:spPr>
      </p:pic>
      <p:pic>
        <p:nvPicPr>
          <p:cNvPr id="23" name="22 Imagen" descr="blue-flower-design-md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500330" y="2786064"/>
            <a:ext cx="928684" cy="928684"/>
          </a:xfrm>
          <a:prstGeom prst="rect">
            <a:avLst/>
          </a:prstGeom>
        </p:spPr>
      </p:pic>
      <p:pic>
        <p:nvPicPr>
          <p:cNvPr id="24" name="23 Imagen" descr="blue-flower-design-md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428892" y="1571626"/>
            <a:ext cx="928684" cy="928684"/>
          </a:xfrm>
          <a:prstGeom prst="rect">
            <a:avLst/>
          </a:prstGeom>
        </p:spPr>
      </p:pic>
      <p:pic>
        <p:nvPicPr>
          <p:cNvPr id="25" name="24 Imagen" descr="blue-flower-design-md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5929300" y="2857502"/>
            <a:ext cx="928684" cy="928684"/>
          </a:xfrm>
          <a:prstGeom prst="rect">
            <a:avLst/>
          </a:prstGeom>
        </p:spPr>
      </p:pic>
      <p:pic>
        <p:nvPicPr>
          <p:cNvPr id="26" name="25 Imagen" descr="blue-flower-design-md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5929300" y="1785940"/>
            <a:ext cx="928684" cy="928684"/>
          </a:xfrm>
          <a:prstGeom prst="rect">
            <a:avLst/>
          </a:prstGeom>
        </p:spPr>
      </p:pic>
      <p:sp>
        <p:nvSpPr>
          <p:cNvPr id="27" name="26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chemeClr val="accent3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3">
                <a:lumMod val="60000"/>
                <a:lumOff val="40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29524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1785932"/>
            <a:ext cx="1428760" cy="1428760"/>
          </a:xfrm>
          <a:prstGeom prst="rect">
            <a:avLst/>
          </a:prstGeom>
        </p:spPr>
      </p:pic>
      <p:pic>
        <p:nvPicPr>
          <p:cNvPr id="5" name="4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3857620" y="714362"/>
            <a:ext cx="1428760" cy="1428760"/>
          </a:xfrm>
          <a:prstGeom prst="rect">
            <a:avLst/>
          </a:prstGeom>
        </p:spPr>
      </p:pic>
      <p:pic>
        <p:nvPicPr>
          <p:cNvPr id="6" name="5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929058" y="2928940"/>
            <a:ext cx="1428760" cy="1428760"/>
          </a:xfrm>
          <a:prstGeom prst="rect">
            <a:avLst/>
          </a:prstGeom>
        </p:spPr>
      </p:pic>
      <p:pic>
        <p:nvPicPr>
          <p:cNvPr id="7" name="6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2714612" y="2000246"/>
            <a:ext cx="1428760" cy="1428760"/>
          </a:xfrm>
          <a:prstGeom prst="rect">
            <a:avLst/>
          </a:prstGeom>
        </p:spPr>
      </p:pic>
      <p:pic>
        <p:nvPicPr>
          <p:cNvPr id="8" name="7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433342">
            <a:off x="4712896" y="998134"/>
            <a:ext cx="1428760" cy="1428760"/>
          </a:xfrm>
          <a:prstGeom prst="rect">
            <a:avLst/>
          </a:prstGeom>
        </p:spPr>
      </p:pic>
      <p:pic>
        <p:nvPicPr>
          <p:cNvPr id="9" name="8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030985">
            <a:off x="4720351" y="2648663"/>
            <a:ext cx="1428760" cy="1428760"/>
          </a:xfrm>
          <a:prstGeom prst="rect">
            <a:avLst/>
          </a:prstGeom>
        </p:spPr>
      </p:pic>
      <p:pic>
        <p:nvPicPr>
          <p:cNvPr id="10" name="9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079398">
            <a:off x="3041234" y="2612618"/>
            <a:ext cx="1428760" cy="1428760"/>
          </a:xfrm>
          <a:prstGeom prst="rect">
            <a:avLst/>
          </a:prstGeom>
        </p:spPr>
      </p:pic>
      <p:pic>
        <p:nvPicPr>
          <p:cNvPr id="11" name="10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622331">
            <a:off x="2938441" y="1152505"/>
            <a:ext cx="1428760" cy="1428760"/>
          </a:xfrm>
          <a:prstGeom prst="rect">
            <a:avLst/>
          </a:prstGeom>
        </p:spPr>
      </p:pic>
      <p:pic>
        <p:nvPicPr>
          <p:cNvPr id="12" name="11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66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000496" y="2000246"/>
            <a:ext cx="1095509" cy="1095509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0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cluster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531" y="0"/>
            <a:ext cx="7500938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643306" y="1714494"/>
            <a:ext cx="321471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Atrévete a Olvidar! Aquello que te hizo llorar… Atrévete a Parar! Cuando ya no puedes más, porque el mundo no se detendrá por ti… </a:t>
            </a:r>
          </a:p>
          <a:p>
            <a:pPr algn="ctr"/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4000">
              <a:schemeClr val="bg1"/>
            </a:gs>
            <a:gs pos="50000">
              <a:schemeClr val="tx1">
                <a:lumMod val="65000"/>
                <a:lumOff val="35000"/>
                <a:shade val="67500"/>
                <a:satMod val="115000"/>
              </a:schemeClr>
            </a:gs>
            <a:gs pos="100000">
              <a:schemeClr val="tx1">
                <a:lumMod val="65000"/>
                <a:lumOff val="35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63078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5286380" y="2071684"/>
            <a:ext cx="1905266" cy="1000265"/>
          </a:xfrm>
          <a:prstGeom prst="rect">
            <a:avLst/>
          </a:prstGeom>
        </p:spPr>
      </p:pic>
      <p:pic>
        <p:nvPicPr>
          <p:cNvPr id="5" name="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6420719">
            <a:off x="3750962" y="482626"/>
            <a:ext cx="1905266" cy="1000265"/>
          </a:xfrm>
          <a:prstGeom prst="rect">
            <a:avLst/>
          </a:prstGeom>
        </p:spPr>
      </p:pic>
      <p:pic>
        <p:nvPicPr>
          <p:cNvPr id="6" name="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5400000">
            <a:off x="3733303" y="3669160"/>
            <a:ext cx="1905266" cy="1000265"/>
          </a:xfrm>
          <a:prstGeom prst="rect">
            <a:avLst/>
          </a:prstGeom>
        </p:spPr>
      </p:pic>
      <p:pic>
        <p:nvPicPr>
          <p:cNvPr id="7" name="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0800000">
            <a:off x="2000232" y="2143122"/>
            <a:ext cx="1905266" cy="1000265"/>
          </a:xfrm>
          <a:prstGeom prst="rect">
            <a:avLst/>
          </a:prstGeom>
        </p:spPr>
      </p:pic>
      <p:pic>
        <p:nvPicPr>
          <p:cNvPr id="8" name="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9017173">
            <a:off x="4799810" y="1015676"/>
            <a:ext cx="1905266" cy="1000265"/>
          </a:xfrm>
          <a:prstGeom prst="rect">
            <a:avLst/>
          </a:prstGeom>
        </p:spPr>
      </p:pic>
      <p:pic>
        <p:nvPicPr>
          <p:cNvPr id="9" name="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2676308">
            <a:off x="4934560" y="3096649"/>
            <a:ext cx="1905266" cy="1000265"/>
          </a:xfrm>
          <a:prstGeom prst="rect">
            <a:avLst/>
          </a:prstGeom>
        </p:spPr>
      </p:pic>
      <p:pic>
        <p:nvPicPr>
          <p:cNvPr id="10" name="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8040719">
            <a:off x="2497818" y="3318557"/>
            <a:ext cx="1905266" cy="1000265"/>
          </a:xfrm>
          <a:prstGeom prst="rect">
            <a:avLst/>
          </a:prstGeom>
        </p:spPr>
      </p:pic>
      <p:pic>
        <p:nvPicPr>
          <p:cNvPr id="11" name="10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3626194">
            <a:off x="2491053" y="966789"/>
            <a:ext cx="1905266" cy="1000265"/>
          </a:xfrm>
          <a:prstGeom prst="rect">
            <a:avLst/>
          </a:prstGeom>
        </p:spPr>
      </p:pic>
      <p:pic>
        <p:nvPicPr>
          <p:cNvPr id="12" name="11 Imagen" descr="efectos,circulos ,png,zoomgraf.blogspot (5)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786182" y="1857370"/>
            <a:ext cx="1577167" cy="1572095"/>
          </a:xfrm>
          <a:prstGeom prst="rect">
            <a:avLst/>
          </a:prstGeom>
        </p:spPr>
      </p:pic>
      <p:pic>
        <p:nvPicPr>
          <p:cNvPr id="13" name="1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7845619">
            <a:off x="4287770" y="718651"/>
            <a:ext cx="1905266" cy="1000265"/>
          </a:xfrm>
          <a:prstGeom prst="rect">
            <a:avLst/>
          </a:prstGeom>
        </p:spPr>
      </p:pic>
      <p:pic>
        <p:nvPicPr>
          <p:cNvPr id="14" name="1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20165415">
            <a:off x="5193441" y="1532099"/>
            <a:ext cx="1905266" cy="1000265"/>
          </a:xfrm>
          <a:prstGeom prst="rect">
            <a:avLst/>
          </a:prstGeom>
        </p:spPr>
      </p:pic>
      <p:pic>
        <p:nvPicPr>
          <p:cNvPr id="15" name="1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358929">
            <a:off x="5262632" y="2614270"/>
            <a:ext cx="1905266" cy="1000265"/>
          </a:xfrm>
          <a:prstGeom prst="rect">
            <a:avLst/>
          </a:prstGeom>
        </p:spPr>
      </p:pic>
      <p:pic>
        <p:nvPicPr>
          <p:cNvPr id="16" name="1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4018720">
            <a:off x="4452218" y="3571015"/>
            <a:ext cx="1905266" cy="1000265"/>
          </a:xfrm>
          <a:prstGeom prst="rect">
            <a:avLst/>
          </a:prstGeom>
        </p:spPr>
      </p:pic>
      <p:pic>
        <p:nvPicPr>
          <p:cNvPr id="17" name="1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6863187">
            <a:off x="3110889" y="3569228"/>
            <a:ext cx="1905266" cy="1000265"/>
          </a:xfrm>
          <a:prstGeom prst="rect">
            <a:avLst/>
          </a:prstGeom>
        </p:spPr>
      </p:pic>
      <p:pic>
        <p:nvPicPr>
          <p:cNvPr id="18" name="1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9478267">
            <a:off x="2118271" y="2821108"/>
            <a:ext cx="1905266" cy="1000265"/>
          </a:xfrm>
          <a:prstGeom prst="rect">
            <a:avLst/>
          </a:prstGeom>
        </p:spPr>
      </p:pic>
      <p:pic>
        <p:nvPicPr>
          <p:cNvPr id="19" name="1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1966376">
            <a:off x="2112376" y="1502965"/>
            <a:ext cx="1905266" cy="1000265"/>
          </a:xfrm>
          <a:prstGeom prst="rect">
            <a:avLst/>
          </a:prstGeom>
        </p:spPr>
      </p:pic>
      <p:pic>
        <p:nvPicPr>
          <p:cNvPr id="20" name="1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5244407">
            <a:off x="3075825" y="553172"/>
            <a:ext cx="1905266" cy="1000265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000">
              <a:srgbClr val="341902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49934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571868" y="0"/>
            <a:ext cx="1000511" cy="1000511"/>
          </a:xfrm>
          <a:prstGeom prst="rect">
            <a:avLst/>
          </a:prstGeom>
        </p:spPr>
      </p:pic>
      <p:pic>
        <p:nvPicPr>
          <p:cNvPr id="5" name="4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4571999" y="0"/>
            <a:ext cx="1000133" cy="1000511"/>
          </a:xfrm>
          <a:prstGeom prst="rect">
            <a:avLst/>
          </a:prstGeom>
        </p:spPr>
      </p:pic>
      <p:pic>
        <p:nvPicPr>
          <p:cNvPr id="6" name="5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571869" y="1000114"/>
            <a:ext cx="1000511" cy="1000511"/>
          </a:xfrm>
          <a:prstGeom prst="rect">
            <a:avLst/>
          </a:prstGeom>
        </p:spPr>
      </p:pic>
      <p:pic>
        <p:nvPicPr>
          <p:cNvPr id="7" name="6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4572000" y="1000114"/>
            <a:ext cx="1000133" cy="1000511"/>
          </a:xfrm>
          <a:prstGeom prst="rect">
            <a:avLst/>
          </a:prstGeom>
        </p:spPr>
      </p:pic>
      <p:pic>
        <p:nvPicPr>
          <p:cNvPr id="8" name="7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571869" y="2000246"/>
            <a:ext cx="1000511" cy="1000511"/>
          </a:xfrm>
          <a:prstGeom prst="rect">
            <a:avLst/>
          </a:prstGeom>
        </p:spPr>
      </p:pic>
      <p:pic>
        <p:nvPicPr>
          <p:cNvPr id="9" name="8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4572000" y="2000246"/>
            <a:ext cx="1000133" cy="1000511"/>
          </a:xfrm>
          <a:prstGeom prst="rect">
            <a:avLst/>
          </a:prstGeom>
        </p:spPr>
      </p:pic>
      <p:pic>
        <p:nvPicPr>
          <p:cNvPr id="10" name="9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571869" y="3000378"/>
            <a:ext cx="1000511" cy="1000511"/>
          </a:xfrm>
          <a:prstGeom prst="rect">
            <a:avLst/>
          </a:prstGeom>
        </p:spPr>
      </p:pic>
      <p:pic>
        <p:nvPicPr>
          <p:cNvPr id="11" name="10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4572000" y="3000378"/>
            <a:ext cx="1000133" cy="1000511"/>
          </a:xfrm>
          <a:prstGeom prst="rect">
            <a:avLst/>
          </a:prstGeom>
        </p:spPr>
      </p:pic>
      <p:pic>
        <p:nvPicPr>
          <p:cNvPr id="12" name="11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571869" y="3929072"/>
            <a:ext cx="1000511" cy="1000511"/>
          </a:xfrm>
          <a:prstGeom prst="rect">
            <a:avLst/>
          </a:prstGeom>
        </p:spPr>
      </p:pic>
      <p:pic>
        <p:nvPicPr>
          <p:cNvPr id="13" name="12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4572000" y="3929072"/>
            <a:ext cx="1000133" cy="1000511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00"/>
                            </p:stCondLst>
                            <p:childTnLst>
                              <p:par>
                                <p:cTn id="8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B055B7">
                <a:shade val="67500"/>
                <a:satMod val="115000"/>
              </a:srgbClr>
            </a:gs>
            <a:gs pos="100000">
              <a:srgbClr val="B055B7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41170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estello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71670" y="0"/>
            <a:ext cx="5143518" cy="5143518"/>
          </a:xfrm>
          <a:prstGeom prst="rect">
            <a:avLst/>
          </a:prstGeom>
        </p:spPr>
      </p:pic>
      <p:pic>
        <p:nvPicPr>
          <p:cNvPr id="5" name="4 Imagen" descr="destello1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26AE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14612" y="642924"/>
            <a:ext cx="3795738" cy="3795738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0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cluster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531" y="0"/>
            <a:ext cx="7500938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643306" y="1714494"/>
            <a:ext cx="321471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Atrévete a un después, a volverlo a intentar, a comenzar desde cero, a jugar una nueva partida, a tomar una nueva oportunidad, dile un Sí a la Vida! Con un nuevo reto por alcanzar… </a:t>
            </a:r>
          </a:p>
          <a:p>
            <a:pPr algn="ctr"/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996633">
                <a:shade val="67500"/>
                <a:satMod val="115000"/>
              </a:srgbClr>
            </a:gs>
            <a:gs pos="100000">
              <a:srgbClr val="996633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8770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00563" y="1"/>
            <a:ext cx="1428759" cy="11763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286115" y="0"/>
            <a:ext cx="1438285" cy="11763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00562" y="714362"/>
            <a:ext cx="1428759" cy="11763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286114" y="714361"/>
            <a:ext cx="1438285" cy="11763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00562" y="1285866"/>
            <a:ext cx="1428759" cy="11763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286114" y="1285865"/>
            <a:ext cx="1438285" cy="11763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00562" y="1785932"/>
            <a:ext cx="1428759" cy="11763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286114" y="1785931"/>
            <a:ext cx="1438285" cy="11763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00562" y="2285998"/>
            <a:ext cx="1428759" cy="11763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286114" y="2285997"/>
            <a:ext cx="1438285" cy="11763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00562" y="3000378"/>
            <a:ext cx="1428759" cy="11763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286114" y="3000377"/>
            <a:ext cx="1438285" cy="11763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00562" y="3643320"/>
            <a:ext cx="1428759" cy="11763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286114" y="3643319"/>
            <a:ext cx="1438285" cy="11763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00562" y="4214824"/>
            <a:ext cx="1428759" cy="11763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286114" y="4214823"/>
            <a:ext cx="1438285" cy="11763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0" name="19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25C18"/>
            </a:gs>
            <a:gs pos="50000">
              <a:srgbClr val="C39CF6">
                <a:shade val="67500"/>
                <a:satMod val="115000"/>
              </a:srgbClr>
            </a:gs>
            <a:gs pos="100000">
              <a:srgbClr val="C39CF6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615670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3qati0v3h07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0" y="0"/>
            <a:ext cx="1143008" cy="977272"/>
          </a:xfrm>
          <a:prstGeom prst="rect">
            <a:avLst/>
          </a:prstGeom>
        </p:spPr>
      </p:pic>
      <p:pic>
        <p:nvPicPr>
          <p:cNvPr id="6" name="5 Imagen" descr="3qati0v3h07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428992" y="4166228"/>
            <a:ext cx="1143008" cy="977272"/>
          </a:xfrm>
          <a:prstGeom prst="rect">
            <a:avLst/>
          </a:prstGeom>
        </p:spPr>
      </p:pic>
      <p:pic>
        <p:nvPicPr>
          <p:cNvPr id="7" name="6 Imagen" descr="3qati0v3h07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858148" y="0"/>
            <a:ext cx="1143008" cy="977272"/>
          </a:xfrm>
          <a:prstGeom prst="rect">
            <a:avLst/>
          </a:prstGeom>
        </p:spPr>
      </p:pic>
      <p:pic>
        <p:nvPicPr>
          <p:cNvPr id="8" name="7 Imagen" descr="3qati0v3h07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500562" y="4166228"/>
            <a:ext cx="1143008" cy="977272"/>
          </a:xfrm>
          <a:prstGeom prst="rect">
            <a:avLst/>
          </a:prstGeom>
        </p:spPr>
      </p:pic>
      <p:pic>
        <p:nvPicPr>
          <p:cNvPr id="9" name="8 Imagen" descr="3qati0v3h07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000628" y="3143254"/>
            <a:ext cx="1143008" cy="977272"/>
          </a:xfrm>
          <a:prstGeom prst="rect">
            <a:avLst/>
          </a:prstGeom>
        </p:spPr>
      </p:pic>
      <p:pic>
        <p:nvPicPr>
          <p:cNvPr id="10" name="9 Imagen" descr="3qati0v3h07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429256" y="2285998"/>
            <a:ext cx="1143008" cy="977272"/>
          </a:xfrm>
          <a:prstGeom prst="rect">
            <a:avLst/>
          </a:prstGeom>
        </p:spPr>
      </p:pic>
      <p:pic>
        <p:nvPicPr>
          <p:cNvPr id="11" name="10 Imagen" descr="3qati0v3h07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215074" y="1428742"/>
            <a:ext cx="1143008" cy="977272"/>
          </a:xfrm>
          <a:prstGeom prst="rect">
            <a:avLst/>
          </a:prstGeom>
        </p:spPr>
      </p:pic>
      <p:pic>
        <p:nvPicPr>
          <p:cNvPr id="12" name="11 Imagen" descr="3qati0v3h07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072330" y="642924"/>
            <a:ext cx="1143008" cy="977272"/>
          </a:xfrm>
          <a:prstGeom prst="rect">
            <a:avLst/>
          </a:prstGeom>
        </p:spPr>
      </p:pic>
      <p:pic>
        <p:nvPicPr>
          <p:cNvPr id="13" name="12 Imagen" descr="3qati0v3h07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928662" y="714362"/>
            <a:ext cx="1143008" cy="977272"/>
          </a:xfrm>
          <a:prstGeom prst="rect">
            <a:avLst/>
          </a:prstGeom>
        </p:spPr>
      </p:pic>
      <p:pic>
        <p:nvPicPr>
          <p:cNvPr id="14" name="13 Imagen" descr="3qati0v3h07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500166" y="1571618"/>
            <a:ext cx="1143008" cy="977272"/>
          </a:xfrm>
          <a:prstGeom prst="rect">
            <a:avLst/>
          </a:prstGeom>
        </p:spPr>
      </p:pic>
      <p:pic>
        <p:nvPicPr>
          <p:cNvPr id="15" name="14 Imagen" descr="3qati0v3h07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214546" y="2357436"/>
            <a:ext cx="1143008" cy="977272"/>
          </a:xfrm>
          <a:prstGeom prst="rect">
            <a:avLst/>
          </a:prstGeom>
        </p:spPr>
      </p:pic>
      <p:pic>
        <p:nvPicPr>
          <p:cNvPr id="16" name="15 Imagen" descr="3qati0v3h07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928926" y="3214692"/>
            <a:ext cx="1143008" cy="977272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31D4D"/>
            </a:gs>
            <a:gs pos="50000">
              <a:srgbClr val="FEDAFF">
                <a:shade val="67500"/>
                <a:satMod val="115000"/>
              </a:srgbClr>
            </a:gs>
            <a:gs pos="100000">
              <a:srgbClr val="FEDA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361542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B055B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215316" y="0"/>
            <a:ext cx="928684" cy="928684"/>
          </a:xfrm>
          <a:prstGeom prst="rect">
            <a:avLst/>
          </a:prstGeom>
        </p:spPr>
      </p:pic>
      <p:pic>
        <p:nvPicPr>
          <p:cNvPr id="6" name="5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B055B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0"/>
            <a:ext cx="928684" cy="928684"/>
          </a:xfrm>
          <a:prstGeom prst="rect">
            <a:avLst/>
          </a:prstGeom>
        </p:spPr>
      </p:pic>
      <p:pic>
        <p:nvPicPr>
          <p:cNvPr id="7" name="6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B055B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10" y="2143122"/>
            <a:ext cx="928684" cy="928684"/>
          </a:xfrm>
          <a:prstGeom prst="rect">
            <a:avLst/>
          </a:prstGeom>
        </p:spPr>
      </p:pic>
      <p:pic>
        <p:nvPicPr>
          <p:cNvPr id="8" name="7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B055B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14754" y="2143122"/>
            <a:ext cx="928684" cy="928684"/>
          </a:xfrm>
          <a:prstGeom prst="rect">
            <a:avLst/>
          </a:prstGeom>
        </p:spPr>
      </p:pic>
      <p:pic>
        <p:nvPicPr>
          <p:cNvPr id="9" name="8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B055B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215316" y="4214816"/>
            <a:ext cx="928684" cy="928684"/>
          </a:xfrm>
          <a:prstGeom prst="rect">
            <a:avLst/>
          </a:prstGeom>
        </p:spPr>
      </p:pic>
      <p:pic>
        <p:nvPicPr>
          <p:cNvPr id="10" name="9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B055B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4214816"/>
            <a:ext cx="928684" cy="928684"/>
          </a:xfrm>
          <a:prstGeom prst="rect">
            <a:avLst/>
          </a:prstGeom>
        </p:spPr>
      </p:pic>
      <p:pic>
        <p:nvPicPr>
          <p:cNvPr id="11" name="10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B055B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215316" y="1071552"/>
            <a:ext cx="928684" cy="928684"/>
          </a:xfrm>
          <a:prstGeom prst="rect">
            <a:avLst/>
          </a:prstGeom>
        </p:spPr>
      </p:pic>
      <p:pic>
        <p:nvPicPr>
          <p:cNvPr id="12" name="11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B055B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215316" y="2143122"/>
            <a:ext cx="928684" cy="928684"/>
          </a:xfrm>
          <a:prstGeom prst="rect">
            <a:avLst/>
          </a:prstGeom>
        </p:spPr>
      </p:pic>
      <p:pic>
        <p:nvPicPr>
          <p:cNvPr id="13" name="12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B055B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215316" y="3143254"/>
            <a:ext cx="928684" cy="928684"/>
          </a:xfrm>
          <a:prstGeom prst="rect">
            <a:avLst/>
          </a:prstGeom>
        </p:spPr>
      </p:pic>
      <p:pic>
        <p:nvPicPr>
          <p:cNvPr id="14" name="13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B055B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143746" y="3143254"/>
            <a:ext cx="928684" cy="928684"/>
          </a:xfrm>
          <a:prstGeom prst="rect">
            <a:avLst/>
          </a:prstGeom>
        </p:spPr>
      </p:pic>
      <p:pic>
        <p:nvPicPr>
          <p:cNvPr id="15" name="14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B055B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143746" y="1142998"/>
            <a:ext cx="928684" cy="928684"/>
          </a:xfrm>
          <a:prstGeom prst="rect">
            <a:avLst/>
          </a:prstGeom>
        </p:spPr>
      </p:pic>
      <p:pic>
        <p:nvPicPr>
          <p:cNvPr id="16" name="15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B055B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143746" y="2214568"/>
            <a:ext cx="928684" cy="928684"/>
          </a:xfrm>
          <a:prstGeom prst="rect">
            <a:avLst/>
          </a:prstGeom>
        </p:spPr>
      </p:pic>
      <p:pic>
        <p:nvPicPr>
          <p:cNvPr id="17" name="16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B055B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214446" y="1142990"/>
            <a:ext cx="928684" cy="928684"/>
          </a:xfrm>
          <a:prstGeom prst="rect">
            <a:avLst/>
          </a:prstGeom>
        </p:spPr>
      </p:pic>
      <p:pic>
        <p:nvPicPr>
          <p:cNvPr id="18" name="17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B055B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1142990"/>
            <a:ext cx="928684" cy="928684"/>
          </a:xfrm>
          <a:prstGeom prst="rect">
            <a:avLst/>
          </a:prstGeom>
        </p:spPr>
      </p:pic>
      <p:pic>
        <p:nvPicPr>
          <p:cNvPr id="19" name="18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B055B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059992">
            <a:off x="0" y="2071684"/>
            <a:ext cx="928684" cy="928684"/>
          </a:xfrm>
          <a:prstGeom prst="rect">
            <a:avLst/>
          </a:prstGeom>
        </p:spPr>
      </p:pic>
      <p:pic>
        <p:nvPicPr>
          <p:cNvPr id="20" name="19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B055B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3143254"/>
            <a:ext cx="928684" cy="928684"/>
          </a:xfrm>
          <a:prstGeom prst="rect">
            <a:avLst/>
          </a:prstGeom>
        </p:spPr>
      </p:pic>
      <p:pic>
        <p:nvPicPr>
          <p:cNvPr id="21" name="20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B055B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285884" y="3214692"/>
            <a:ext cx="928684" cy="928684"/>
          </a:xfrm>
          <a:prstGeom prst="rect">
            <a:avLst/>
          </a:prstGeom>
        </p:spPr>
      </p:pic>
      <p:pic>
        <p:nvPicPr>
          <p:cNvPr id="22" name="21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B055B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285884" y="2143130"/>
            <a:ext cx="928684" cy="928684"/>
          </a:xfrm>
          <a:prstGeom prst="rect">
            <a:avLst/>
          </a:prstGeom>
        </p:spPr>
      </p:pic>
      <p:pic>
        <p:nvPicPr>
          <p:cNvPr id="23" name="22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B055B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330" y="2786064"/>
            <a:ext cx="928684" cy="928684"/>
          </a:xfrm>
          <a:prstGeom prst="rect">
            <a:avLst/>
          </a:prstGeom>
        </p:spPr>
      </p:pic>
      <p:pic>
        <p:nvPicPr>
          <p:cNvPr id="24" name="23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B055B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428892" y="1571626"/>
            <a:ext cx="928684" cy="928684"/>
          </a:xfrm>
          <a:prstGeom prst="rect">
            <a:avLst/>
          </a:prstGeom>
        </p:spPr>
      </p:pic>
      <p:pic>
        <p:nvPicPr>
          <p:cNvPr id="25" name="24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B055B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929300" y="2857502"/>
            <a:ext cx="928684" cy="928684"/>
          </a:xfrm>
          <a:prstGeom prst="rect">
            <a:avLst/>
          </a:prstGeom>
        </p:spPr>
      </p:pic>
      <p:pic>
        <p:nvPicPr>
          <p:cNvPr id="26" name="25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B055B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929300" y="1785940"/>
            <a:ext cx="928684" cy="928684"/>
          </a:xfrm>
          <a:prstGeom prst="rect">
            <a:avLst/>
          </a:prstGeom>
        </p:spPr>
      </p:pic>
      <p:sp>
        <p:nvSpPr>
          <p:cNvPr id="27" name="26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FFC000"/>
            </a:gs>
            <a:gs pos="50000">
              <a:srgbClr val="598600">
                <a:shade val="67500"/>
                <a:satMod val="115000"/>
              </a:srgbClr>
            </a:gs>
            <a:gs pos="100000">
              <a:srgbClr val="59860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519864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628" y="1785932"/>
            <a:ext cx="1428760" cy="1428760"/>
          </a:xfrm>
          <a:prstGeom prst="rect">
            <a:avLst/>
          </a:prstGeom>
        </p:spPr>
      </p:pic>
      <p:pic>
        <p:nvPicPr>
          <p:cNvPr id="5" name="4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3857620" y="714362"/>
            <a:ext cx="1428760" cy="1428760"/>
          </a:xfrm>
          <a:prstGeom prst="rect">
            <a:avLst/>
          </a:prstGeom>
        </p:spPr>
      </p:pic>
      <p:pic>
        <p:nvPicPr>
          <p:cNvPr id="6" name="5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3929058" y="2928940"/>
            <a:ext cx="1428760" cy="1428760"/>
          </a:xfrm>
          <a:prstGeom prst="rect">
            <a:avLst/>
          </a:prstGeom>
        </p:spPr>
      </p:pic>
      <p:pic>
        <p:nvPicPr>
          <p:cNvPr id="7" name="6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2714612" y="2000246"/>
            <a:ext cx="1428760" cy="1428760"/>
          </a:xfrm>
          <a:prstGeom prst="rect">
            <a:avLst/>
          </a:prstGeom>
        </p:spPr>
      </p:pic>
      <p:pic>
        <p:nvPicPr>
          <p:cNvPr id="8" name="7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433342">
            <a:off x="4712896" y="998134"/>
            <a:ext cx="1428760" cy="1428760"/>
          </a:xfrm>
          <a:prstGeom prst="rect">
            <a:avLst/>
          </a:prstGeom>
        </p:spPr>
      </p:pic>
      <p:pic>
        <p:nvPicPr>
          <p:cNvPr id="9" name="8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030985">
            <a:off x="4720351" y="2648663"/>
            <a:ext cx="1428760" cy="1428760"/>
          </a:xfrm>
          <a:prstGeom prst="rect">
            <a:avLst/>
          </a:prstGeom>
        </p:spPr>
      </p:pic>
      <p:pic>
        <p:nvPicPr>
          <p:cNvPr id="10" name="9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9079398">
            <a:off x="3041234" y="2612618"/>
            <a:ext cx="1428760" cy="1428760"/>
          </a:xfrm>
          <a:prstGeom prst="rect">
            <a:avLst/>
          </a:prstGeom>
        </p:spPr>
      </p:pic>
      <p:pic>
        <p:nvPicPr>
          <p:cNvPr id="11" name="10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622331">
            <a:off x="2938441" y="1152505"/>
            <a:ext cx="1428760" cy="1428760"/>
          </a:xfrm>
          <a:prstGeom prst="rect">
            <a:avLst/>
          </a:prstGeom>
        </p:spPr>
      </p:pic>
      <p:pic>
        <p:nvPicPr>
          <p:cNvPr id="12" name="11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00496" y="2000246"/>
            <a:ext cx="1095509" cy="1095509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0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cluster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531" y="0"/>
            <a:ext cx="7500938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643306" y="1714494"/>
            <a:ext cx="321471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Atrévete a Vivir y a improvisar, a bailar al son de tu corazón, a disfrutar de cada emoción, porque la Vida es noble y te regala en cada nuevo día, una nueva página, donde sólo tú decides con qué la llenarás!..</a:t>
            </a: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9294D"/>
            </a:gs>
            <a:gs pos="50000">
              <a:srgbClr val="9999FF">
                <a:shade val="67500"/>
                <a:satMod val="115000"/>
              </a:srgbClr>
            </a:gs>
            <a:gs pos="100000">
              <a:srgbClr val="99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449443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3qati0v3h07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0" y="0"/>
            <a:ext cx="1143008" cy="977272"/>
          </a:xfrm>
          <a:prstGeom prst="rect">
            <a:avLst/>
          </a:prstGeom>
        </p:spPr>
      </p:pic>
      <p:pic>
        <p:nvPicPr>
          <p:cNvPr id="6" name="5 Imagen" descr="3qati0v3h07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428992" y="4166228"/>
            <a:ext cx="1143008" cy="977272"/>
          </a:xfrm>
          <a:prstGeom prst="rect">
            <a:avLst/>
          </a:prstGeom>
        </p:spPr>
      </p:pic>
      <p:pic>
        <p:nvPicPr>
          <p:cNvPr id="7" name="6 Imagen" descr="3qati0v3h07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858148" y="0"/>
            <a:ext cx="1143008" cy="977272"/>
          </a:xfrm>
          <a:prstGeom prst="rect">
            <a:avLst/>
          </a:prstGeom>
        </p:spPr>
      </p:pic>
      <p:pic>
        <p:nvPicPr>
          <p:cNvPr id="8" name="7 Imagen" descr="3qati0v3h07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500562" y="4166228"/>
            <a:ext cx="1143008" cy="977272"/>
          </a:xfrm>
          <a:prstGeom prst="rect">
            <a:avLst/>
          </a:prstGeom>
        </p:spPr>
      </p:pic>
      <p:pic>
        <p:nvPicPr>
          <p:cNvPr id="9" name="8 Imagen" descr="3qati0v3h07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000628" y="3143254"/>
            <a:ext cx="1143008" cy="977272"/>
          </a:xfrm>
          <a:prstGeom prst="rect">
            <a:avLst/>
          </a:prstGeom>
        </p:spPr>
      </p:pic>
      <p:pic>
        <p:nvPicPr>
          <p:cNvPr id="10" name="9 Imagen" descr="3qati0v3h07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429256" y="2285998"/>
            <a:ext cx="1143008" cy="977272"/>
          </a:xfrm>
          <a:prstGeom prst="rect">
            <a:avLst/>
          </a:prstGeom>
        </p:spPr>
      </p:pic>
      <p:pic>
        <p:nvPicPr>
          <p:cNvPr id="11" name="10 Imagen" descr="3qati0v3h07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215074" y="1428742"/>
            <a:ext cx="1143008" cy="977272"/>
          </a:xfrm>
          <a:prstGeom prst="rect">
            <a:avLst/>
          </a:prstGeom>
        </p:spPr>
      </p:pic>
      <p:pic>
        <p:nvPicPr>
          <p:cNvPr id="12" name="11 Imagen" descr="3qati0v3h07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072330" y="642924"/>
            <a:ext cx="1143008" cy="977272"/>
          </a:xfrm>
          <a:prstGeom prst="rect">
            <a:avLst/>
          </a:prstGeom>
        </p:spPr>
      </p:pic>
      <p:pic>
        <p:nvPicPr>
          <p:cNvPr id="13" name="12 Imagen" descr="3qati0v3h07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928662" y="714362"/>
            <a:ext cx="1143008" cy="977272"/>
          </a:xfrm>
          <a:prstGeom prst="rect">
            <a:avLst/>
          </a:prstGeom>
        </p:spPr>
      </p:pic>
      <p:pic>
        <p:nvPicPr>
          <p:cNvPr id="14" name="13 Imagen" descr="3qati0v3h07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500166" y="1571618"/>
            <a:ext cx="1143008" cy="977272"/>
          </a:xfrm>
          <a:prstGeom prst="rect">
            <a:avLst/>
          </a:prstGeom>
        </p:spPr>
      </p:pic>
      <p:pic>
        <p:nvPicPr>
          <p:cNvPr id="15" name="14 Imagen" descr="3qati0v3h07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214546" y="2357436"/>
            <a:ext cx="1143008" cy="977272"/>
          </a:xfrm>
          <a:prstGeom prst="rect">
            <a:avLst/>
          </a:prstGeom>
        </p:spPr>
      </p:pic>
      <p:pic>
        <p:nvPicPr>
          <p:cNvPr id="16" name="15 Imagen" descr="3qati0v3h07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928926" y="3214692"/>
            <a:ext cx="1143008" cy="977272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20D0C"/>
            </a:gs>
            <a:gs pos="50000">
              <a:schemeClr val="accent2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30693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571868" y="0"/>
            <a:ext cx="1000511" cy="1000511"/>
          </a:xfrm>
          <a:prstGeom prst="rect">
            <a:avLst/>
          </a:prstGeom>
        </p:spPr>
      </p:pic>
      <p:pic>
        <p:nvPicPr>
          <p:cNvPr id="5" name="4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571999" y="0"/>
            <a:ext cx="1000133" cy="1000511"/>
          </a:xfrm>
          <a:prstGeom prst="rect">
            <a:avLst/>
          </a:prstGeom>
        </p:spPr>
      </p:pic>
      <p:pic>
        <p:nvPicPr>
          <p:cNvPr id="6" name="5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571869" y="1000114"/>
            <a:ext cx="1000511" cy="1000511"/>
          </a:xfrm>
          <a:prstGeom prst="rect">
            <a:avLst/>
          </a:prstGeom>
        </p:spPr>
      </p:pic>
      <p:pic>
        <p:nvPicPr>
          <p:cNvPr id="7" name="6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572000" y="1000114"/>
            <a:ext cx="1000133" cy="1000511"/>
          </a:xfrm>
          <a:prstGeom prst="rect">
            <a:avLst/>
          </a:prstGeom>
        </p:spPr>
      </p:pic>
      <p:pic>
        <p:nvPicPr>
          <p:cNvPr id="8" name="7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571869" y="2000246"/>
            <a:ext cx="1000511" cy="1000511"/>
          </a:xfrm>
          <a:prstGeom prst="rect">
            <a:avLst/>
          </a:prstGeom>
        </p:spPr>
      </p:pic>
      <p:pic>
        <p:nvPicPr>
          <p:cNvPr id="9" name="8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572000" y="2000246"/>
            <a:ext cx="1000133" cy="1000511"/>
          </a:xfrm>
          <a:prstGeom prst="rect">
            <a:avLst/>
          </a:prstGeom>
        </p:spPr>
      </p:pic>
      <p:pic>
        <p:nvPicPr>
          <p:cNvPr id="10" name="9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571869" y="3071816"/>
            <a:ext cx="1000511" cy="1000511"/>
          </a:xfrm>
          <a:prstGeom prst="rect">
            <a:avLst/>
          </a:prstGeom>
        </p:spPr>
      </p:pic>
      <p:pic>
        <p:nvPicPr>
          <p:cNvPr id="11" name="10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572000" y="3071816"/>
            <a:ext cx="1000133" cy="1000511"/>
          </a:xfrm>
          <a:prstGeom prst="rect">
            <a:avLst/>
          </a:prstGeom>
        </p:spPr>
      </p:pic>
      <p:pic>
        <p:nvPicPr>
          <p:cNvPr id="12" name="11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500431" y="4142989"/>
            <a:ext cx="1000511" cy="1000511"/>
          </a:xfrm>
          <a:prstGeom prst="rect">
            <a:avLst/>
          </a:prstGeom>
        </p:spPr>
      </p:pic>
      <p:pic>
        <p:nvPicPr>
          <p:cNvPr id="13" name="12 Imagen" descr="kisscc0-women-s-premier-soccer-league-mountain-view-m-02c-octagonal-vortex-5bf3928c633bc5.2045835915426894204065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500562" y="4142989"/>
            <a:ext cx="1000133" cy="1000511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00"/>
                            </p:stCondLst>
                            <p:childTnLst>
                              <p:par>
                                <p:cTn id="8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">
              <a:srgbClr val="FF9900"/>
            </a:gs>
            <a:gs pos="50000">
              <a:schemeClr val="accent3">
                <a:lumMod val="75000"/>
                <a:shade val="67500"/>
                <a:satMod val="115000"/>
              </a:schemeClr>
            </a:gs>
            <a:gs pos="100000">
              <a:schemeClr val="accent3">
                <a:lumMod val="75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52196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5286380" y="2071684"/>
            <a:ext cx="1905266" cy="1000265"/>
          </a:xfrm>
          <a:prstGeom prst="rect">
            <a:avLst/>
          </a:prstGeom>
        </p:spPr>
      </p:pic>
      <p:pic>
        <p:nvPicPr>
          <p:cNvPr id="5" name="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6420719">
            <a:off x="3750962" y="482626"/>
            <a:ext cx="1905266" cy="1000265"/>
          </a:xfrm>
          <a:prstGeom prst="rect">
            <a:avLst/>
          </a:prstGeom>
        </p:spPr>
      </p:pic>
      <p:pic>
        <p:nvPicPr>
          <p:cNvPr id="6" name="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5400000">
            <a:off x="3733303" y="3669160"/>
            <a:ext cx="1905266" cy="1000265"/>
          </a:xfrm>
          <a:prstGeom prst="rect">
            <a:avLst/>
          </a:prstGeom>
        </p:spPr>
      </p:pic>
      <p:pic>
        <p:nvPicPr>
          <p:cNvPr id="7" name="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0800000">
            <a:off x="2000232" y="2143122"/>
            <a:ext cx="1905266" cy="1000265"/>
          </a:xfrm>
          <a:prstGeom prst="rect">
            <a:avLst/>
          </a:prstGeom>
        </p:spPr>
      </p:pic>
      <p:pic>
        <p:nvPicPr>
          <p:cNvPr id="8" name="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9017173">
            <a:off x="4799810" y="1015676"/>
            <a:ext cx="1905266" cy="1000265"/>
          </a:xfrm>
          <a:prstGeom prst="rect">
            <a:avLst/>
          </a:prstGeom>
        </p:spPr>
      </p:pic>
      <p:pic>
        <p:nvPicPr>
          <p:cNvPr id="9" name="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2676308">
            <a:off x="4934560" y="3096649"/>
            <a:ext cx="1905266" cy="1000265"/>
          </a:xfrm>
          <a:prstGeom prst="rect">
            <a:avLst/>
          </a:prstGeom>
        </p:spPr>
      </p:pic>
      <p:pic>
        <p:nvPicPr>
          <p:cNvPr id="10" name="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8040719">
            <a:off x="2497818" y="3318557"/>
            <a:ext cx="1905266" cy="1000265"/>
          </a:xfrm>
          <a:prstGeom prst="rect">
            <a:avLst/>
          </a:prstGeom>
        </p:spPr>
      </p:pic>
      <p:pic>
        <p:nvPicPr>
          <p:cNvPr id="11" name="10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3626194">
            <a:off x="2491053" y="966789"/>
            <a:ext cx="1905266" cy="1000265"/>
          </a:xfrm>
          <a:prstGeom prst="rect">
            <a:avLst/>
          </a:prstGeom>
        </p:spPr>
      </p:pic>
      <p:pic>
        <p:nvPicPr>
          <p:cNvPr id="12" name="11 Imagen" descr="efectos,circulos ,png,zoomgraf.blogspot (5)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86182" y="1857370"/>
            <a:ext cx="1577167" cy="1572095"/>
          </a:xfrm>
          <a:prstGeom prst="rect">
            <a:avLst/>
          </a:prstGeom>
        </p:spPr>
      </p:pic>
      <p:pic>
        <p:nvPicPr>
          <p:cNvPr id="13" name="1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7845619">
            <a:off x="4287770" y="718651"/>
            <a:ext cx="1905266" cy="1000265"/>
          </a:xfrm>
          <a:prstGeom prst="rect">
            <a:avLst/>
          </a:prstGeom>
        </p:spPr>
      </p:pic>
      <p:pic>
        <p:nvPicPr>
          <p:cNvPr id="14" name="1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20165415">
            <a:off x="5193441" y="1532099"/>
            <a:ext cx="1905266" cy="1000265"/>
          </a:xfrm>
          <a:prstGeom prst="rect">
            <a:avLst/>
          </a:prstGeom>
        </p:spPr>
      </p:pic>
      <p:pic>
        <p:nvPicPr>
          <p:cNvPr id="15" name="1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358929">
            <a:off x="5262632" y="2614270"/>
            <a:ext cx="1905266" cy="1000265"/>
          </a:xfrm>
          <a:prstGeom prst="rect">
            <a:avLst/>
          </a:prstGeom>
        </p:spPr>
      </p:pic>
      <p:pic>
        <p:nvPicPr>
          <p:cNvPr id="16" name="1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4018720">
            <a:off x="4452218" y="3571015"/>
            <a:ext cx="1905266" cy="1000265"/>
          </a:xfrm>
          <a:prstGeom prst="rect">
            <a:avLst/>
          </a:prstGeom>
        </p:spPr>
      </p:pic>
      <p:pic>
        <p:nvPicPr>
          <p:cNvPr id="17" name="1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6863187">
            <a:off x="3110889" y="3569228"/>
            <a:ext cx="1905266" cy="1000265"/>
          </a:xfrm>
          <a:prstGeom prst="rect">
            <a:avLst/>
          </a:prstGeom>
        </p:spPr>
      </p:pic>
      <p:pic>
        <p:nvPicPr>
          <p:cNvPr id="18" name="1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9478267">
            <a:off x="2118271" y="2821108"/>
            <a:ext cx="1905266" cy="1000265"/>
          </a:xfrm>
          <a:prstGeom prst="rect">
            <a:avLst/>
          </a:prstGeom>
        </p:spPr>
      </p:pic>
      <p:pic>
        <p:nvPicPr>
          <p:cNvPr id="19" name="1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1966376">
            <a:off x="2112376" y="1502965"/>
            <a:ext cx="1905266" cy="1000265"/>
          </a:xfrm>
          <a:prstGeom prst="rect">
            <a:avLst/>
          </a:prstGeom>
        </p:spPr>
      </p:pic>
      <p:pic>
        <p:nvPicPr>
          <p:cNvPr id="20" name="1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5244407">
            <a:off x="3075825" y="553172"/>
            <a:ext cx="1905266" cy="1000265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0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cluster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531" y="0"/>
            <a:ext cx="7500938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643306" y="1714494"/>
            <a:ext cx="321471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Así que afina tu pluma y escribe tu Historia, seguramente ya habrás escuchado que en la vida los aplausos no están al final del libro, sino justo al comienzo… </a:t>
            </a:r>
          </a:p>
          <a:p>
            <a:pPr algn="ctr"/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BE9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998935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1500180"/>
            <a:ext cx="1143197" cy="1101280"/>
          </a:xfrm>
          <a:prstGeom prst="rect">
            <a:avLst/>
          </a:prstGeom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2571750"/>
            <a:ext cx="1143197" cy="1101280"/>
          </a:xfrm>
          <a:prstGeom prst="rect">
            <a:avLst/>
          </a:prstGeom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000803" y="1500180"/>
            <a:ext cx="1143197" cy="1101280"/>
          </a:xfrm>
          <a:prstGeom prst="rect">
            <a:avLst/>
          </a:prstGeom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000803" y="2571750"/>
            <a:ext cx="1143197" cy="1101280"/>
          </a:xfrm>
          <a:prstGeom prst="rect">
            <a:avLst/>
          </a:prstGeom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1500180"/>
            <a:ext cx="1143197" cy="1101280"/>
          </a:xfrm>
          <a:prstGeom prst="rect">
            <a:avLst/>
          </a:prstGeom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142976" y="2571750"/>
            <a:ext cx="1143197" cy="1101280"/>
          </a:xfrm>
          <a:prstGeom prst="rect">
            <a:avLst/>
          </a:prstGeom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285984" y="1500180"/>
            <a:ext cx="1143197" cy="1101280"/>
          </a:xfrm>
          <a:prstGeom prst="rect">
            <a:avLst/>
          </a:prstGeom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2571750"/>
            <a:ext cx="1143197" cy="1101280"/>
          </a:xfrm>
          <a:prstGeom prst="rect">
            <a:avLst/>
          </a:prstGeom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428992" y="1500180"/>
            <a:ext cx="1143197" cy="1101280"/>
          </a:xfrm>
          <a:prstGeom prst="rect">
            <a:avLst/>
          </a:prstGeom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428992" y="2571750"/>
            <a:ext cx="1143197" cy="1101280"/>
          </a:xfrm>
          <a:prstGeom prst="rect">
            <a:avLst/>
          </a:prstGeom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72000" y="1500180"/>
            <a:ext cx="1143197" cy="1101280"/>
          </a:xfrm>
          <a:prstGeom prst="rect">
            <a:avLst/>
          </a:prstGeom>
        </p:spPr>
      </p:pic>
      <p:pic>
        <p:nvPicPr>
          <p:cNvPr id="15" name="1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2571750"/>
            <a:ext cx="1143197" cy="1101280"/>
          </a:xfrm>
          <a:prstGeom prst="rect">
            <a:avLst/>
          </a:prstGeom>
        </p:spPr>
      </p:pic>
      <p:pic>
        <p:nvPicPr>
          <p:cNvPr id="16" name="1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15008" y="1500180"/>
            <a:ext cx="1143197" cy="1101280"/>
          </a:xfrm>
          <a:prstGeom prst="rect">
            <a:avLst/>
          </a:prstGeom>
        </p:spPr>
      </p:pic>
      <p:pic>
        <p:nvPicPr>
          <p:cNvPr id="17" name="1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715008" y="2571750"/>
            <a:ext cx="1143197" cy="1101280"/>
          </a:xfrm>
          <a:prstGeom prst="rect">
            <a:avLst/>
          </a:prstGeom>
        </p:spPr>
      </p:pic>
      <p:pic>
        <p:nvPicPr>
          <p:cNvPr id="18" name="1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858016" y="1500180"/>
            <a:ext cx="1143197" cy="1101280"/>
          </a:xfrm>
          <a:prstGeom prst="rect">
            <a:avLst/>
          </a:prstGeom>
        </p:spPr>
      </p:pic>
      <p:pic>
        <p:nvPicPr>
          <p:cNvPr id="19" name="1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858016" y="2571750"/>
            <a:ext cx="1143197" cy="1101280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000"/>
                            </p:stCondLst>
                            <p:childTnLst>
                              <p:par>
                                <p:cTn id="13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21C76"/>
            </a:gs>
            <a:gs pos="50000">
              <a:srgbClr val="531D4D">
                <a:shade val="67500"/>
                <a:satMod val="115000"/>
              </a:srgbClr>
            </a:gs>
            <a:gs pos="100000">
              <a:srgbClr val="531D4D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19856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1785932"/>
            <a:ext cx="928694" cy="928694"/>
          </a:xfrm>
          <a:prstGeom prst="rect">
            <a:avLst/>
          </a:prstGeom>
        </p:spPr>
      </p:pic>
      <p:pic>
        <p:nvPicPr>
          <p:cNvPr id="6" name="5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0" y="2643188"/>
            <a:ext cx="928694" cy="928694"/>
          </a:xfrm>
          <a:prstGeom prst="rect">
            <a:avLst/>
          </a:prstGeom>
        </p:spPr>
      </p:pic>
      <p:pic>
        <p:nvPicPr>
          <p:cNvPr id="7" name="6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8215306" y="4214806"/>
            <a:ext cx="928694" cy="928694"/>
          </a:xfrm>
          <a:prstGeom prst="rect">
            <a:avLst/>
          </a:prstGeom>
        </p:spPr>
      </p:pic>
      <p:pic>
        <p:nvPicPr>
          <p:cNvPr id="8" name="7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215306" y="0"/>
            <a:ext cx="928694" cy="928694"/>
          </a:xfrm>
          <a:prstGeom prst="rect">
            <a:avLst/>
          </a:prstGeom>
        </p:spPr>
      </p:pic>
      <p:pic>
        <p:nvPicPr>
          <p:cNvPr id="9" name="8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000100" y="1714494"/>
            <a:ext cx="928694" cy="928694"/>
          </a:xfrm>
          <a:prstGeom prst="rect">
            <a:avLst/>
          </a:prstGeom>
        </p:spPr>
      </p:pic>
      <p:pic>
        <p:nvPicPr>
          <p:cNvPr id="10" name="9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928794" y="1571618"/>
            <a:ext cx="928694" cy="928694"/>
          </a:xfrm>
          <a:prstGeom prst="rect">
            <a:avLst/>
          </a:prstGeom>
        </p:spPr>
      </p:pic>
      <p:pic>
        <p:nvPicPr>
          <p:cNvPr id="11" name="10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857488" y="1428742"/>
            <a:ext cx="928694" cy="928694"/>
          </a:xfrm>
          <a:prstGeom prst="rect">
            <a:avLst/>
          </a:prstGeom>
        </p:spPr>
      </p:pic>
      <p:pic>
        <p:nvPicPr>
          <p:cNvPr id="12" name="11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929058" y="1500180"/>
            <a:ext cx="928694" cy="928694"/>
          </a:xfrm>
          <a:prstGeom prst="rect">
            <a:avLst/>
          </a:prstGeom>
        </p:spPr>
      </p:pic>
      <p:pic>
        <p:nvPicPr>
          <p:cNvPr id="13" name="12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929190" y="1428742"/>
            <a:ext cx="928694" cy="928694"/>
          </a:xfrm>
          <a:prstGeom prst="rect">
            <a:avLst/>
          </a:prstGeom>
        </p:spPr>
      </p:pic>
      <p:pic>
        <p:nvPicPr>
          <p:cNvPr id="14" name="13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857884" y="1214428"/>
            <a:ext cx="928694" cy="928694"/>
          </a:xfrm>
          <a:prstGeom prst="rect">
            <a:avLst/>
          </a:prstGeom>
        </p:spPr>
      </p:pic>
      <p:pic>
        <p:nvPicPr>
          <p:cNvPr id="15" name="14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786578" y="928676"/>
            <a:ext cx="928694" cy="928694"/>
          </a:xfrm>
          <a:prstGeom prst="rect">
            <a:avLst/>
          </a:prstGeom>
        </p:spPr>
      </p:pic>
      <p:pic>
        <p:nvPicPr>
          <p:cNvPr id="16" name="15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572396" y="571486"/>
            <a:ext cx="928694" cy="928694"/>
          </a:xfrm>
          <a:prstGeom prst="rect">
            <a:avLst/>
          </a:prstGeom>
        </p:spPr>
      </p:pic>
      <p:pic>
        <p:nvPicPr>
          <p:cNvPr id="17" name="16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1000100" y="2714626"/>
            <a:ext cx="928694" cy="928694"/>
          </a:xfrm>
          <a:prstGeom prst="rect">
            <a:avLst/>
          </a:prstGeom>
        </p:spPr>
      </p:pic>
      <p:pic>
        <p:nvPicPr>
          <p:cNvPr id="18" name="17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1928794" y="2714626"/>
            <a:ext cx="928694" cy="928694"/>
          </a:xfrm>
          <a:prstGeom prst="rect">
            <a:avLst/>
          </a:prstGeom>
        </p:spPr>
      </p:pic>
      <p:pic>
        <p:nvPicPr>
          <p:cNvPr id="19" name="18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2857488" y="2786064"/>
            <a:ext cx="928694" cy="928694"/>
          </a:xfrm>
          <a:prstGeom prst="rect">
            <a:avLst/>
          </a:prstGeom>
        </p:spPr>
      </p:pic>
      <p:pic>
        <p:nvPicPr>
          <p:cNvPr id="20" name="19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3786182" y="2857502"/>
            <a:ext cx="928694" cy="928694"/>
          </a:xfrm>
          <a:prstGeom prst="rect">
            <a:avLst/>
          </a:prstGeom>
        </p:spPr>
      </p:pic>
      <p:pic>
        <p:nvPicPr>
          <p:cNvPr id="21" name="20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4786314" y="3000378"/>
            <a:ext cx="928694" cy="928694"/>
          </a:xfrm>
          <a:prstGeom prst="rect">
            <a:avLst/>
          </a:prstGeom>
        </p:spPr>
      </p:pic>
      <p:pic>
        <p:nvPicPr>
          <p:cNvPr id="22" name="21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5715008" y="3214692"/>
            <a:ext cx="928694" cy="928694"/>
          </a:xfrm>
          <a:prstGeom prst="rect">
            <a:avLst/>
          </a:prstGeom>
        </p:spPr>
      </p:pic>
      <p:pic>
        <p:nvPicPr>
          <p:cNvPr id="23" name="22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6715140" y="3429006"/>
            <a:ext cx="928694" cy="928694"/>
          </a:xfrm>
          <a:prstGeom prst="rect">
            <a:avLst/>
          </a:prstGeom>
        </p:spPr>
      </p:pic>
      <p:pic>
        <p:nvPicPr>
          <p:cNvPr id="24" name="23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7572396" y="3714758"/>
            <a:ext cx="928694" cy="928694"/>
          </a:xfrm>
          <a:prstGeom prst="rect">
            <a:avLst/>
          </a:prstGeom>
        </p:spPr>
      </p:pic>
      <p:sp>
        <p:nvSpPr>
          <p:cNvPr id="25" name="24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6600">
                <a:shade val="67500"/>
                <a:satMod val="115000"/>
              </a:srgbClr>
            </a:gs>
            <a:gs pos="100000">
              <a:srgbClr val="FF66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41386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0"/>
            <a:ext cx="1071552" cy="1071552"/>
          </a:xfrm>
          <a:prstGeom prst="rect">
            <a:avLst/>
          </a:prstGeom>
        </p:spPr>
      </p:pic>
      <p:pic>
        <p:nvPicPr>
          <p:cNvPr id="6" name="5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072448" y="4071948"/>
            <a:ext cx="1071552" cy="1071552"/>
          </a:xfrm>
          <a:prstGeom prst="rect">
            <a:avLst/>
          </a:prstGeom>
        </p:spPr>
      </p:pic>
      <p:pic>
        <p:nvPicPr>
          <p:cNvPr id="7" name="6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4071948"/>
            <a:ext cx="1071552" cy="1071552"/>
          </a:xfrm>
          <a:prstGeom prst="rect">
            <a:avLst/>
          </a:prstGeom>
        </p:spPr>
      </p:pic>
      <p:pic>
        <p:nvPicPr>
          <p:cNvPr id="8" name="7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072448" y="0"/>
            <a:ext cx="1071552" cy="1071552"/>
          </a:xfrm>
          <a:prstGeom prst="rect">
            <a:avLst/>
          </a:prstGeom>
        </p:spPr>
      </p:pic>
      <p:pic>
        <p:nvPicPr>
          <p:cNvPr id="9" name="8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571868" y="1571618"/>
            <a:ext cx="1071552" cy="1071552"/>
          </a:xfrm>
          <a:prstGeom prst="rect">
            <a:avLst/>
          </a:prstGeom>
        </p:spPr>
      </p:pic>
      <p:pic>
        <p:nvPicPr>
          <p:cNvPr id="10" name="9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572000" y="1571618"/>
            <a:ext cx="1143008" cy="1071552"/>
          </a:xfrm>
          <a:prstGeom prst="rect">
            <a:avLst/>
          </a:prstGeom>
        </p:spPr>
      </p:pic>
      <p:pic>
        <p:nvPicPr>
          <p:cNvPr id="11" name="10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571868" y="2643188"/>
            <a:ext cx="1071552" cy="1071552"/>
          </a:xfrm>
          <a:prstGeom prst="rect">
            <a:avLst/>
          </a:prstGeom>
        </p:spPr>
      </p:pic>
      <p:pic>
        <p:nvPicPr>
          <p:cNvPr id="12" name="11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572000" y="2643188"/>
            <a:ext cx="1143008" cy="1071552"/>
          </a:xfrm>
          <a:prstGeom prst="rect">
            <a:avLst/>
          </a:prstGeom>
        </p:spPr>
      </p:pic>
      <p:pic>
        <p:nvPicPr>
          <p:cNvPr id="13" name="12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786050" y="3000378"/>
            <a:ext cx="1071552" cy="1071552"/>
          </a:xfrm>
          <a:prstGeom prst="rect">
            <a:avLst/>
          </a:prstGeom>
        </p:spPr>
      </p:pic>
      <p:pic>
        <p:nvPicPr>
          <p:cNvPr id="14" name="13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857356" y="3357568"/>
            <a:ext cx="1071552" cy="1071552"/>
          </a:xfrm>
          <a:prstGeom prst="rect">
            <a:avLst/>
          </a:prstGeom>
        </p:spPr>
      </p:pic>
      <p:pic>
        <p:nvPicPr>
          <p:cNvPr id="15" name="14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000100" y="3643320"/>
            <a:ext cx="1071552" cy="1071552"/>
          </a:xfrm>
          <a:prstGeom prst="rect">
            <a:avLst/>
          </a:prstGeom>
        </p:spPr>
      </p:pic>
      <p:pic>
        <p:nvPicPr>
          <p:cNvPr id="16" name="15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215206" y="571486"/>
            <a:ext cx="1071552" cy="1071552"/>
          </a:xfrm>
          <a:prstGeom prst="rect">
            <a:avLst/>
          </a:prstGeom>
        </p:spPr>
      </p:pic>
      <p:pic>
        <p:nvPicPr>
          <p:cNvPr id="17" name="16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286512" y="928676"/>
            <a:ext cx="1071552" cy="1071552"/>
          </a:xfrm>
          <a:prstGeom prst="rect">
            <a:avLst/>
          </a:prstGeom>
        </p:spPr>
      </p:pic>
      <p:pic>
        <p:nvPicPr>
          <p:cNvPr id="18" name="17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429256" y="1214428"/>
            <a:ext cx="1071552" cy="1071552"/>
          </a:xfrm>
          <a:prstGeom prst="rect">
            <a:avLst/>
          </a:prstGeom>
        </p:spPr>
      </p:pic>
      <p:pic>
        <p:nvPicPr>
          <p:cNvPr id="19" name="18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57224" y="357172"/>
            <a:ext cx="1071552" cy="1071552"/>
          </a:xfrm>
          <a:prstGeom prst="rect">
            <a:avLst/>
          </a:prstGeom>
        </p:spPr>
      </p:pic>
      <p:pic>
        <p:nvPicPr>
          <p:cNvPr id="20" name="19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714480" y="857238"/>
            <a:ext cx="1071552" cy="1071552"/>
          </a:xfrm>
          <a:prstGeom prst="rect">
            <a:avLst/>
          </a:prstGeom>
        </p:spPr>
      </p:pic>
      <p:pic>
        <p:nvPicPr>
          <p:cNvPr id="21" name="20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643174" y="1285866"/>
            <a:ext cx="1071552" cy="1071552"/>
          </a:xfrm>
          <a:prstGeom prst="rect">
            <a:avLst/>
          </a:prstGeom>
        </p:spPr>
      </p:pic>
      <p:pic>
        <p:nvPicPr>
          <p:cNvPr id="22" name="21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5429256" y="2928940"/>
            <a:ext cx="1143008" cy="1071552"/>
          </a:xfrm>
          <a:prstGeom prst="rect">
            <a:avLst/>
          </a:prstGeom>
        </p:spPr>
      </p:pic>
      <p:pic>
        <p:nvPicPr>
          <p:cNvPr id="23" name="22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6286512" y="3214692"/>
            <a:ext cx="1143008" cy="1071552"/>
          </a:xfrm>
          <a:prstGeom prst="rect">
            <a:avLst/>
          </a:prstGeom>
        </p:spPr>
      </p:pic>
      <p:pic>
        <p:nvPicPr>
          <p:cNvPr id="24" name="23 Imagen" descr="199359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7143768" y="3643320"/>
            <a:ext cx="1143008" cy="1071552"/>
          </a:xfrm>
          <a:prstGeom prst="rect">
            <a:avLst/>
          </a:prstGeom>
        </p:spPr>
      </p:pic>
      <p:sp>
        <p:nvSpPr>
          <p:cNvPr id="25" name="24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4000"/>
                            </p:stCondLst>
                            <p:childTnLst>
                              <p:par>
                                <p:cTn id="13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6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0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cluster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531" y="0"/>
            <a:ext cx="7500938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643306" y="1714494"/>
            <a:ext cx="321471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Atrévete a Celebrar el milagro de ser parte de este Mundo,  olvida tus penas y deja ya las quejas, que nadie más que tú puede decidir el principio y el fin, de lo que quieres Vivir!!! </a:t>
            </a:r>
          </a:p>
          <a:p>
            <a:pPr algn="ctr"/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E74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021222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1785932"/>
            <a:ext cx="1428760" cy="1428760"/>
          </a:xfrm>
          <a:prstGeom prst="rect">
            <a:avLst/>
          </a:prstGeom>
        </p:spPr>
      </p:pic>
      <p:pic>
        <p:nvPicPr>
          <p:cNvPr id="5" name="4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3857620" y="714362"/>
            <a:ext cx="1428760" cy="1428760"/>
          </a:xfrm>
          <a:prstGeom prst="rect">
            <a:avLst/>
          </a:prstGeom>
        </p:spPr>
      </p:pic>
      <p:pic>
        <p:nvPicPr>
          <p:cNvPr id="6" name="5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929058" y="2928940"/>
            <a:ext cx="1428760" cy="1428760"/>
          </a:xfrm>
          <a:prstGeom prst="rect">
            <a:avLst/>
          </a:prstGeom>
        </p:spPr>
      </p:pic>
      <p:pic>
        <p:nvPicPr>
          <p:cNvPr id="7" name="6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2714612" y="2000246"/>
            <a:ext cx="1428760" cy="1428760"/>
          </a:xfrm>
          <a:prstGeom prst="rect">
            <a:avLst/>
          </a:prstGeom>
        </p:spPr>
      </p:pic>
      <p:pic>
        <p:nvPicPr>
          <p:cNvPr id="8" name="7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433342">
            <a:off x="4712896" y="998134"/>
            <a:ext cx="1428760" cy="1428760"/>
          </a:xfrm>
          <a:prstGeom prst="rect">
            <a:avLst/>
          </a:prstGeom>
        </p:spPr>
      </p:pic>
      <p:pic>
        <p:nvPicPr>
          <p:cNvPr id="9" name="8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030985">
            <a:off x="4720351" y="2648663"/>
            <a:ext cx="1428760" cy="1428760"/>
          </a:xfrm>
          <a:prstGeom prst="rect">
            <a:avLst/>
          </a:prstGeom>
        </p:spPr>
      </p:pic>
      <p:pic>
        <p:nvPicPr>
          <p:cNvPr id="10" name="9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079398">
            <a:off x="3041234" y="2612618"/>
            <a:ext cx="1428760" cy="1428760"/>
          </a:xfrm>
          <a:prstGeom prst="rect">
            <a:avLst/>
          </a:prstGeom>
        </p:spPr>
      </p:pic>
      <p:pic>
        <p:nvPicPr>
          <p:cNvPr id="11" name="10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622331">
            <a:off x="2938441" y="1152505"/>
            <a:ext cx="1428760" cy="1428760"/>
          </a:xfrm>
          <a:prstGeom prst="rect">
            <a:avLst/>
          </a:prstGeom>
        </p:spPr>
      </p:pic>
      <p:pic>
        <p:nvPicPr>
          <p:cNvPr id="12" name="11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66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000496" y="2000246"/>
            <a:ext cx="1095509" cy="1095509"/>
          </a:xfrm>
          <a:prstGeom prst="rect">
            <a:avLst/>
          </a:prstGeom>
        </p:spPr>
      </p:pic>
      <p:pic>
        <p:nvPicPr>
          <p:cNvPr id="13" name="12 Imagen" descr="cooltext357652941075350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6666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20930684">
            <a:off x="5857884" y="3429006"/>
            <a:ext cx="1993651" cy="914286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8000"/>
                            </p:stCondLst>
                            <p:childTnLst>
                              <p:par>
                                <p:cTn id="160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5">
      <a:majorFont>
        <a:latin typeface="Monotype Corsiva"/>
        <a:ea typeface=""/>
        <a:cs typeface=""/>
      </a:majorFont>
      <a:minorFont>
        <a:latin typeface="Monotype Corsi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424</Words>
  <Application>Microsoft Office PowerPoint</Application>
  <PresentationFormat>Presentación en pantalla (16:9)</PresentationFormat>
  <Paragraphs>19</Paragraphs>
  <Slides>48</Slides>
  <Notes>3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380</cp:revision>
  <dcterms:created xsi:type="dcterms:W3CDTF">2020-07-18T23:03:18Z</dcterms:created>
  <dcterms:modified xsi:type="dcterms:W3CDTF">2020-07-21T20:36:35Z</dcterms:modified>
</cp:coreProperties>
</file>