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267" r:id="rId4"/>
    <p:sldId id="256" r:id="rId5"/>
    <p:sldId id="269" r:id="rId6"/>
    <p:sldId id="280" r:id="rId7"/>
    <p:sldId id="268" r:id="rId8"/>
    <p:sldId id="278" r:id="rId9"/>
    <p:sldId id="266" r:id="rId10"/>
    <p:sldId id="279" r:id="rId11"/>
    <p:sldId id="264" r:id="rId12"/>
    <p:sldId id="275" r:id="rId13"/>
    <p:sldId id="262" r:id="rId14"/>
    <p:sldId id="260" r:id="rId15"/>
    <p:sldId id="258" r:id="rId16"/>
    <p:sldId id="271" r:id="rId17"/>
    <p:sldId id="276" r:id="rId18"/>
    <p:sldId id="277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s+9vxZYaPvYpMW9aghENQ" hashData="zXyhX1uZ6gtk/8jG+cgnZ//Ezd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B9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40" autoAdjust="0"/>
  </p:normalViewPr>
  <p:slideViewPr>
    <p:cSldViewPr>
      <p:cViewPr>
        <p:scale>
          <a:sx n="50" d="100"/>
          <a:sy n="50" d="100"/>
        </p:scale>
        <p:origin x="-54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96DB1-8BE9-400D-AF65-50EC682975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2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30245-FC3C-4FD2-B915-4BEA10B3D2B1}" type="datetimeFigureOut">
              <a:rPr lang="es-ES" smtClean="0"/>
              <a:pPr/>
              <a:t>29/08/2013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A5381-4B59-4258-9DEF-0BA3E26FEE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2AB0B5B-702C-4296-83A9-890157D22B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22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Beautiful-autumn-forest-river-landscape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Beautiful-autumn-forest-river-landscape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Beautiful-autumn-forest-river-landscape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vis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4345" y="0"/>
            <a:ext cx="4729655" cy="6858000"/>
          </a:xfrm>
          <a:prstGeom prst="rect">
            <a:avLst/>
          </a:prstGeom>
        </p:spPr>
      </p:pic>
      <p:pic>
        <p:nvPicPr>
          <p:cNvPr id="14" name="13 Imagen" descr="cooltext1168983336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0" y="2786058"/>
            <a:ext cx="4786314" cy="901587"/>
          </a:xfrm>
          <a:prstGeom prst="rect">
            <a:avLst/>
          </a:prstGeom>
        </p:spPr>
      </p:pic>
      <p:pic>
        <p:nvPicPr>
          <p:cNvPr id="15" name="14 Imagen" descr="cooltext1168983553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71472" y="4214818"/>
            <a:ext cx="3822222" cy="838095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0" y="6143644"/>
            <a:ext cx="2050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Este </a:t>
            </a:r>
            <a:r>
              <a:rPr lang="es-ES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</a:t>
            </a:r>
            <a:r>
              <a:rPr lang="es-ES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es  una creación de Raquel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4000">
    <p:zoom/>
    <p:sndAc>
      <p:stSnd loop="1">
        <p:snd r:embed="rId2" name="Kenny G - Heart and So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am_37252_691759_728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7ed1960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000364" y="-857280"/>
            <a:ext cx="5786478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0" y="3429000"/>
            <a:ext cx="485775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te subestimes comparándote con los demás Todos  somos diferentes y cada uno es especial. No establezcas tus objetivos de acuerdo con lo que otros consideran importante. Sólo tú sabes que es lo mejor para ti</a:t>
            </a:r>
          </a:p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iandra GD" pitchFamily="34" charset="0"/>
              </a:rPr>
              <a:t/>
            </a:r>
            <a:b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iandra GD" pitchFamily="34" charset="0"/>
              </a:rPr>
            </a:b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aiandra GD" pitchFamily="34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4518solei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364518solei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364518solei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b30ae64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-928718"/>
            <a:ext cx="4577715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500430" y="5143512"/>
            <a:ext cx="5143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dejes que esa vida se te escape de las manos por vivir en el pasado o por pensar en el futuro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297271755_4dw13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7c29f50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00230" y="-357214"/>
            <a:ext cx="6088788" cy="7215214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4357686" y="428604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 vives tu vida día con día, vivirás todos y cada uno de los días de tu vida. No te des por vencido cuando todavía tienes algo para dar</a:t>
            </a: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b5321f900cc16a0b2a83231e6030ba5855688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</p:spPr>
      </p:pic>
      <p:pic>
        <p:nvPicPr>
          <p:cNvPr id="6" name="3 Marcador de contenido" descr="eb5321f900cc16a0b2a83231e6030ba5855688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7" name="3 Marcador de contenido" descr="eb5321f900cc16a0b2a83231e6030ba5855688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8" name="Picture 2" descr="TUBES VISAGE DE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75155" cy="7053253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286380" y="1857364"/>
            <a:ext cx="35719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Nada está realmente terminado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sino hasta el momento en que dejas de intentarlo . No temas reconocer que no eres perfecto .Ese es el frágil lazo que nos une a los demás</a:t>
            </a: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8" name="7 Imagen" descr="1347907637-1225325-0164486_www.nevseoboi.com.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9" name="8 Imagen" descr="a8c2fcc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0"/>
            <a:ext cx="5667769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714348" y="4180344"/>
            <a:ext cx="46434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temas enfrentar riesgos.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 precisamente asumiendo riesgos que aprendemos a ser valientes . No dejes el amor fuera de tu vida y no digas que es imposible de encontrar</a:t>
            </a: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Otoño-en-Tok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0" y="9501230"/>
            <a:ext cx="50006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forma más eficaz de recibir amor es dar amor; la forma más rápida de perder el amor es sofocarlo y aferrarse a él; la mejor manera de conservar el amor es darle alas.</a:t>
            </a:r>
          </a:p>
          <a:p>
            <a:pPr algn="ctr"/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/>
          </a:p>
        </p:txBody>
      </p:sp>
      <p:pic>
        <p:nvPicPr>
          <p:cNvPr id="9" name="5 Marcador de contenido" descr="Otoño-en-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5 Marcador de contenido" descr="Otoño-en-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27866fd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892431"/>
            <a:ext cx="6810738" cy="596556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57158" y="500042"/>
            <a:ext cx="8806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0" y="428604"/>
            <a:ext cx="350043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forma más </a:t>
            </a:r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eficáz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de recibir amor es dando amor; la forma más rápida de perder el amor es sofocarlo y aferrarse a él; la mejor manera de conservar el amor es dándole  alas</a:t>
            </a:r>
          </a:p>
          <a:p>
            <a:pPr algn="ctr"/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3643370" y="-2214602"/>
            <a:ext cx="242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/>
              <a:t>.</a:t>
            </a:r>
            <a:endParaRPr lang="es-ES" dirty="0" smtClean="0"/>
          </a:p>
          <a:p>
            <a:endParaRPr lang="es-ES" dirty="0"/>
          </a:p>
        </p:txBody>
      </p:sp>
      <p:pic>
        <p:nvPicPr>
          <p:cNvPr id="7" name="6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8" name="7 Imagen" descr="Arboles naturales colores diferentes-9179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9" name="8 Imagen" descr="b1a7e40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6858016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000496" y="214290"/>
            <a:ext cx="5143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pierdas tus sueños.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Quedarse sin sueños es quedarse sin esperanzas ; vivir sin esperanzas es vivir sin un propósito en la vida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utumn_road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3 Marcador de contenido" descr="autumn_ro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3 Marcador de contenido" descr="autumn_ro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57c676d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57214"/>
            <a:ext cx="4786346" cy="750099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143372" y="0"/>
            <a:ext cx="50006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corras por la vida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hasta terminar olvidando no sólo donde has estado sino también a dónde vas .La  vida no es una carrera sino un viaje que debe ser disfrutado a cada paso .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7" name="6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8" name="7 Imagen" descr="Autumn-Rive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9" name="8 Imagen" descr="aee2cb8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209923" cy="742948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786182" y="4786322"/>
            <a:ext cx="5000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veces no nos damos  cuenta lo que tenemos y vamos tras falsos tesoros. Debemos valorar lo que tenemos y que hemos recibido gratuitamente</a:t>
            </a: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ad-To-Heaven-768x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3 Marcador de contenido" descr="Road-To-Heave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3 Marcador de contenido" descr="Road-To-Heave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0221a7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-857280"/>
            <a:ext cx="6532158" cy="8143932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0" y="3857628"/>
            <a:ext cx="41433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Entre estos regalos están la vida, la salud, el amor, la familia, los amigos, la sonrisa de los hijos ,la sabiduría que poseemos, la paz, y tantos otros…</a:t>
            </a:r>
          </a:p>
          <a:p>
            <a:pPr algn="ctr"/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u390929753_13b4d065d70g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u390929753_13b4d065d70g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fa2ab61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071934" y="-785842"/>
            <a:ext cx="6036580" cy="685800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0" y="214290"/>
            <a:ext cx="35004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¡ ESTOS SON TESOROS INVALUABLES!</a:t>
            </a:r>
          </a:p>
          <a:p>
            <a:pPr algn="ctr"/>
            <a:endParaRPr lang="es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donde pases, deja una huella. Para eso, no es necesario que pises fuerte,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ni que te hagas notar con autoritarismo , o que trates de llamar la atención con bombos y platillos</a:t>
            </a:r>
          </a:p>
          <a:p>
            <a:pPr algn="ctr"/>
            <a:endParaRPr lang="es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Japanese-Maple-Late-Autumn-Scen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3cc252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-214338"/>
            <a:ext cx="6938954" cy="6572248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357786" y="4143380"/>
            <a:ext cx="37862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son tus voces de mando, 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ni tu aspereza , ni tu rigor lo que marcará el lugar que has ocupado en el trabajo,</a:t>
            </a:r>
          </a:p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el ámbito que te toque actuar,  o en tu casa</a:t>
            </a:r>
          </a:p>
          <a:p>
            <a:pPr algn="ctr"/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786710" y="-2071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ark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caff4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84118" flipH="1">
            <a:off x="4472076" y="-347453"/>
            <a:ext cx="5355245" cy="8055263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0" y="3380125"/>
            <a:ext cx="47148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Dejaras tu marca cuando has dado con Amor: la palabra al que necesitaba aliento , la sonrisa al que se acercaba a ti,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consejo al quien te lo pedía;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generosidad para comprender los motivos que llevan a algunos a cometer errores, a herir, a maltratar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wallpapers-de-otoño_recopilación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wallpapers-de-otoño_recopilación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286380" y="2214554"/>
            <a:ext cx="35990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 una Luz que ilumine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quienes aun están en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la oscuridad</a:t>
            </a:r>
            <a:endParaRPr lang="es-E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s-E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es-ES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15 Imagen" descr="cef6656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-357214"/>
            <a:ext cx="5443549" cy="8185788"/>
          </a:xfrm>
          <a:prstGeom prst="rect">
            <a:avLst/>
          </a:prstGeom>
        </p:spPr>
      </p:pic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_falling_le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utumn_falling_le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utumn_falling_le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cooltext1169080740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214678" y="4000504"/>
            <a:ext cx="2641270" cy="1701587"/>
          </a:xfrm>
          <a:prstGeom prst="rect">
            <a:avLst/>
          </a:prstGeom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</Template>
  <TotalTime>0</TotalTime>
  <Words>515</Words>
  <Application>Microsoft Office PowerPoint</Application>
  <PresentationFormat>Presentación en pantalla (4:3)</PresentationFormat>
  <Paragraphs>49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Presentación1ok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2013-08-30T01:24:32Z</dcterms:created>
  <dcterms:modified xsi:type="dcterms:W3CDTF">2013-08-30T01:25:10Z</dcterms:modified>
</cp:coreProperties>
</file>