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6"/>
  </p:notesMasterIdLst>
  <p:sldIdLst>
    <p:sldId id="256" r:id="rId3"/>
    <p:sldId id="262" r:id="rId4"/>
    <p:sldId id="259" r:id="rId5"/>
    <p:sldId id="260" r:id="rId6"/>
    <p:sldId id="261" r:id="rId7"/>
    <p:sldId id="258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7"/>
    </p:embeddedFont>
    <p:embeddedFont>
      <p:font typeface="Harrington" panose="04040505050A02020702" pitchFamily="82" charset="0"/>
      <p:regular r:id="rId28"/>
    </p:embeddedFont>
    <p:embeddedFont>
      <p:font typeface="Kristen ITC" panose="03050502040202030202" pitchFamily="66" charset="0"/>
      <p:regular r:id="rId29"/>
    </p:embeddedFont>
    <p:embeddedFont>
      <p:font typeface="Mistletoe" panose="00000500000000000000" pitchFamily="2" charset="0"/>
      <p:regular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8Ejt5dWYyLg/+L7SEbEvg==" hashData="w5surpeUgBPBDclohd6BvkydE0oT1JUxBxXsjxzWNdhXFeKTdNl4hAAyHIvCAPIb5OkP24XkX2XWCIPI+rDD6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D3627"/>
    <a:srgbClr val="854A2F"/>
    <a:srgbClr val="9E4B34"/>
    <a:srgbClr val="A73D2B"/>
    <a:srgbClr val="003300"/>
    <a:srgbClr val="336600"/>
    <a:srgbClr val="2D4799"/>
    <a:srgbClr val="A9858F"/>
    <a:srgbClr val="665542"/>
    <a:srgbClr val="275C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288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2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1.fntdata"/><Relationship Id="rId30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DE1FA0-19FE-4C86-8FA0-41755206B95F}" type="datetimeFigureOut">
              <a:rPr lang="es-ES" smtClean="0"/>
              <a:t>12/01/2025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1787C-6EC8-4EA5-8835-854F860445F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1787C-6EC8-4EA5-8835-854F860445F8}" type="slidenum">
              <a:rPr lang="es-ES" smtClean="0"/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E89B1-6834-4EE3-874D-ED36BA634E04}" type="datetimeFigureOut">
              <a:rPr lang="es-ES" smtClean="0"/>
              <a:pPr/>
              <a:t>12/01/2025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30AE08-2249-43B9-8C8E-62B8C7FE80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3BE89B1-6834-4EE3-874D-ED36BA634E04}" type="datetimeFigureOut">
              <a:rPr lang="es-ES" smtClean="0"/>
              <a:pPr/>
              <a:t>12/01/2025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B030AE08-2249-43B9-8C8E-62B8C7FE803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4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Yo soy esa\Imágenes\5b93c47115b71f63dda8ae33c2de9c1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03848" y="1491630"/>
            <a:ext cx="30963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000" dirty="0">
                <a:ln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istletoe" pitchFamily="2" charset="0"/>
              </a:rPr>
              <a:t>así Soy yo</a:t>
            </a:r>
          </a:p>
        </p:txBody>
      </p:sp>
      <p:sp>
        <p:nvSpPr>
          <p:cNvPr id="9" name="8 Rectángulo"/>
          <p:cNvSpPr/>
          <p:nvPr/>
        </p:nvSpPr>
        <p:spPr>
          <a:xfrm flipH="1">
            <a:off x="4593308" y="23362"/>
            <a:ext cx="4572000" cy="2571750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5025356" y="326860"/>
            <a:ext cx="3528392" cy="1890210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H="1">
            <a:off x="5564908" y="542884"/>
            <a:ext cx="2592288" cy="1512168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1308" y="23362"/>
            <a:ext cx="4572000" cy="2571750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32868" y="326860"/>
            <a:ext cx="3456384" cy="1890210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992908" y="542884"/>
            <a:ext cx="2592288" cy="1512168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308" y="2595112"/>
            <a:ext cx="4572000" cy="2571750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4593308" y="2595112"/>
            <a:ext cx="4572000" cy="2571750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32868" y="2865142"/>
            <a:ext cx="3456384" cy="1998222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5025356" y="2787774"/>
            <a:ext cx="3600400" cy="2052228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992908" y="3114634"/>
            <a:ext cx="2592288" cy="1512168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5399584" y="3091272"/>
            <a:ext cx="2592288" cy="1512168"/>
          </a:xfrm>
          <a:prstGeom prst="rect">
            <a:avLst/>
          </a:prstGeom>
          <a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3A2FDFA-CC75-1D35-CAD2-ED567E856E72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BARBRA STREISAND - woman in lo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" presetClass="exit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9" grpId="1" animBg="1"/>
      <p:bldP spid="12" grpId="0" animBg="1"/>
      <p:bldP spid="12" grpId="1" animBg="1"/>
      <p:bldP spid="16" grpId="0" animBg="1"/>
      <p:bldP spid="16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Así soy yo\Imágenes\8 - Sunrises_and_sunsets_Sunflowers_Fields_573521_1280x102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73554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491630"/>
            <a:ext cx="9144000" cy="7938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949792"/>
            <a:ext cx="9144000" cy="7398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4353948"/>
            <a:ext cx="9144000" cy="78955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735546"/>
            <a:ext cx="9144000" cy="7560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2247714"/>
            <a:ext cx="9144000" cy="7398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3651870"/>
            <a:ext cx="9144000" cy="73980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73C5AE1-2103-9FF0-8D99-AF71D5B4F452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5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3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7" grpId="0" animBg="1"/>
      <p:bldP spid="19" grpId="0" animBg="1"/>
      <p:bldP spid="14" grpId="0" animBg="1"/>
      <p:bldP spid="16" grpId="0" animBg="1"/>
      <p:bldP spid="18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sí soy yo\Imágenes\3 - amanecer-unico-centroameric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627534"/>
            <a:ext cx="54360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004A82"/>
                </a:solidFill>
                <a:effectLst>
                  <a:outerShdw blurRad="50800" dist="254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la que extraña a los que ama y la que olvida a quienes la olvidaron...</a:t>
            </a:r>
          </a:p>
        </p:txBody>
      </p:sp>
      <p:pic>
        <p:nvPicPr>
          <p:cNvPr id="2052" name="Picture 4" descr="E:\PPS  EXCLUSIVOS\- Así soy yo\Imágenes\France_Sunrises_and_sunsets_Coast_Ocean_Sky_614750_1280x65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23528" y="2283718"/>
            <a:ext cx="302433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La que se rompió como un cristal cuando la vida le dio de lleno la peor pedrada.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3359B24-3F52-414E-C1A1-B239767372F9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79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sí soy yo\Imágenes\Hermoso-Atardecer-en-la-Playa-y-palmeras-HDR_Paisajes-de-Playas-en-HD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771550"/>
            <a:ext cx="28913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la que no sabe de rencores...</a:t>
            </a:r>
          </a:p>
        </p:txBody>
      </p:sp>
      <p:pic>
        <p:nvPicPr>
          <p:cNvPr id="4099" name="Picture 3" descr="E:\PPS  EXCLUSIVOS\- Así soy yo\Imágenes\Luxembourg_Stones_Bridges_Autumn_Mullerthal_Trees_609333_1280x82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2067694"/>
            <a:ext cx="3096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La que se enoja fácil y se desenoja más fácil pero no pierde la memoria.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F42B4AB-EEEF-2AF0-CAEA-B34782B01B5C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E:\PPS  EXCLUSIVOS\- Así soy yo\Imágenes\S62Rp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555526"/>
            <a:ext cx="53103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La que se preocupa por todos porque todos los suyos son un pedazo de si misma.</a:t>
            </a: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C573268-0E18-62A0-3472-59AE8623E8B4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4" dur="3000" fill="hold"/>
                                        <p:tgtEl>
                                          <p:spTgt spid="51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  <p:bldP spid="6" grpId="0" animBg="1"/>
      <p:bldP spid="7" grpId="0" animBg="1"/>
      <p:bldP spid="4" grpId="0" animBg="1"/>
      <p:bldP spid="5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77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Así soy yo\Imágenes\2 - 0262983dde214fe1739ce919f296f5d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pic>
        <p:nvPicPr>
          <p:cNvPr id="1026" name="Picture 2" descr="E:\PPS  EXCLUSIVOS\- Así soy yo\Imágenes\2 - 0262983dde214fe1739ce919f296f5d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056E799C-7359-374E-62B5-987C44351F42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1000">
              <a:srgbClr val="436287">
                <a:alpha val="58000"/>
              </a:srgbClr>
            </a:gs>
            <a:gs pos="63000">
              <a:srgbClr val="FFC000">
                <a:alpha val="96000"/>
              </a:srgbClr>
            </a:gs>
            <a:gs pos="64000">
              <a:srgbClr val="BDA575">
                <a:alpha val="76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Así soy yo\Imágenes\9 - Sky_Boats_Sunrises_and_sunsets_Sun_Beach_547733_1280x85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707654"/>
            <a:ext cx="4968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la lluvia calma cuando las ausencias inundan los ojos </a:t>
            </a:r>
          </a:p>
        </p:txBody>
      </p:sp>
      <p:pic>
        <p:nvPicPr>
          <p:cNvPr id="2053" name="Picture 5" descr="E:\PPS  EXCLUSIVOS\- Así soy yo\Imágenes\405427-sepik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23" y="-33233"/>
            <a:ext cx="9143999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555526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También soy la tormenta que se puede desatar en un suspiro.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E896D10-A100-5461-F83E-5A0CA7A0D486}"/>
              </a:ext>
            </a:extLst>
          </p:cNvPr>
          <p:cNvSpPr/>
          <p:nvPr/>
        </p:nvSpPr>
        <p:spPr>
          <a:xfrm>
            <a:off x="14423" y="-14288"/>
            <a:ext cx="9129577" cy="5195887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Así soy yo\Imágenes\11 - USA_Parks_Mountains_Lake_Scenery_Glacier_National_619767_1280x82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771550"/>
            <a:ext cx="28184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6DD9FF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la que ama...</a:t>
            </a:r>
          </a:p>
        </p:txBody>
      </p:sp>
      <p:pic>
        <p:nvPicPr>
          <p:cNvPr id="3078" name="Picture 6" descr="E:\PPS  EXCLUSIVOS\- Así soy yo\Imágenes\Argentina_Scenery_Coast_43727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195486"/>
            <a:ext cx="38884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Más allá de ella misma sin importar cuanto amor hay del otro lado de la acera</a:t>
            </a:r>
          </a:p>
        </p:txBody>
      </p:sp>
      <p:pic>
        <p:nvPicPr>
          <p:cNvPr id="2050" name="Picture 2" descr="E:\PPS  EXCLUSIVOS\- Así soy yo\Imágenes\13 - Switzerland_Gardens_Pond_Bridges_Zurich_Autumn_619869_1280x72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336383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Pero que está aprendiendo a distinguir quien si…</a:t>
            </a:r>
          </a:p>
          <a:p>
            <a:pPr algn="ctr"/>
            <a:r>
              <a:rPr lang="es-ES" sz="2800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quien no.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2A99F7C-F409-0200-A83E-B7B60AF5BAC1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sí soy yo\Imágenes\14 - sunrise-4987384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1851670"/>
            <a:ext cx="27363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La que ve más allá de las máscaras por mucho que se quieran disfrazar.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6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F40E7EB-E310-511C-F664-18360F0A1E7C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E617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E:\PPS  EXCLUSIVOS\- Así soy yo\Imágenes\15 - Norway_Sunrises_and_44467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pic>
        <p:nvPicPr>
          <p:cNvPr id="4099" name="Picture 3" descr="E:\PPS  EXCLUSIVOS\- Así soy yo\Imágenes\15 - Norway_Sunrises_and_44467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0639A0D-2519-BA48-9461-ACEE5EA46224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0000"/>
                <a:lumOff val="40000"/>
              </a:schemeClr>
            </a:gs>
            <a:gs pos="63000">
              <a:schemeClr val="accent2">
                <a:lumMod val="40000"/>
                <a:lumOff val="60000"/>
              </a:schemeClr>
            </a:gs>
            <a:gs pos="64000">
              <a:srgbClr val="003200">
                <a:alpha val="74902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sí soy yo\Imágenes\USA_Parks_Scenery_Mountains_Lake_Glacier_National_619640_1280x6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267494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CCCCFF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la que la vida forjó a fuego y golpes como el acero de las espadas.</a:t>
            </a:r>
          </a:p>
        </p:txBody>
      </p:sp>
      <p:pic>
        <p:nvPicPr>
          <p:cNvPr id="5123" name="Picture 3" descr="E:\PPS  EXCLUSIVOS\- Así soy yo\Imágenes\Scenery_Fields_51094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44999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la que sostienen las raíces aunque le hayan nacido alas.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F5265C9-595E-39F2-104B-16AF005C55EF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4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47391"/>
            </a:gs>
            <a:gs pos="33000">
              <a:schemeClr val="accent2">
                <a:lumMod val="40000"/>
                <a:lumOff val="60000"/>
              </a:schemeClr>
            </a:gs>
            <a:gs pos="54000">
              <a:srgbClr val="F79443"/>
            </a:gs>
            <a:gs pos="64000">
              <a:schemeClr val="tx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sí soy yo\Imágenes\18 - Spain_Scenery_Rivers_4830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339502"/>
            <a:ext cx="4932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la noche con sus secretos y el día con su luz...</a:t>
            </a:r>
          </a:p>
        </p:txBody>
      </p:sp>
      <p:pic>
        <p:nvPicPr>
          <p:cNvPr id="2051" name="Picture 3" descr="E:\PPS  EXCLUSIVOS\- Así soy yo\Imágenes\19 - United_Kingdom_Spring_Flowering_trees_Parks_522457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3723878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El invierno que da paso a su primavera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5D44E3E-DC44-B625-3809-E5EABBCBC2C5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Así soy yo\Imágenes\20 - Scenery_Rivers_Tulips_48299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699542"/>
            <a:ext cx="4680520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es-ES" sz="28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    Porque la vida no es un invierno eterno y aunque no queramos verlas llegarán las  </a:t>
            </a:r>
          </a:p>
          <a:p>
            <a:r>
              <a:rPr lang="es-ES" sz="28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              flores.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DA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7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E7BFDD1-6FF8-AB02-A92B-4F45EEA5B714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4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08B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602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8B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Así soy yo\Imágenes\21 - Spring_Fields_Sunrises_43614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A7AD35F-9812-0BC8-9D04-50B9A1BD494B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7B1DB"/>
            </a:gs>
            <a:gs pos="46000">
              <a:schemeClr val="tx2">
                <a:lumMod val="50000"/>
              </a:schemeClr>
            </a:gs>
            <a:gs pos="74000">
              <a:schemeClr val="accent3">
                <a:lumMod val="75000"/>
              </a:schemeClr>
            </a:gs>
            <a:gs pos="99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sí soy yo\Imágenes\USA_Parks_Mountains_Scenery_Mount_Rainier_National_619174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43584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quienes me amaron y quienes no lo hicieron...</a:t>
            </a:r>
          </a:p>
        </p:txBody>
      </p:sp>
      <p:pic>
        <p:nvPicPr>
          <p:cNvPr id="5124" name="Picture 4" descr="E:\PPS  EXCLUSIVOS\- Así soy yo\Imágenes\23 - Germany_Scenery_Autumn_46000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267494"/>
            <a:ext cx="39959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Quienes me tendieron la mano cuando no lo esperaba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9B4369B-84E3-727B-CE86-3A624813374B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Así soy yo\Imágenes\24 - Autumn_Vanessa_Blonde_girl_Stairs_Sitting_Legs_614035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627534"/>
            <a:ext cx="33843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Y la mano que nunca llegó pero creí que estaría ahí para mi cuando la necesitara.</a:t>
            </a:r>
          </a:p>
        </p:txBody>
      </p:sp>
      <p:sp>
        <p:nvSpPr>
          <p:cNvPr id="4" name="3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chemeClr val="tx1"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C402C09-DC69-1370-1EBE-E5250D632B5E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Así soy yo\Imágenes\Italy_Mountains_Marinas_Autumn_Lake_Idro_lake_Alps_612447_1280x8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275C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275C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275C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275C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B400A17-445A-A52D-9E8D-E63EB03EE3A7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55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:\PPS  EXCLUSIVOS\- Así soy yo\Imágenes\26 - Spain_Coast_Roads_Aviles_Asturias_Crag_Fence_518441_1280x80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059832" y="483518"/>
            <a:ext cx="3985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fiel a lo que siento...</a:t>
            </a:r>
          </a:p>
        </p:txBody>
      </p:sp>
      <p:pic>
        <p:nvPicPr>
          <p:cNvPr id="11269" name="Picture 5" descr="E:\PPS  EXCLUSIVOS\- Así soy yo\Imágenes\27 - Switzerland_Scenery_46900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2715766"/>
            <a:ext cx="2492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E2C5A8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A lo que vivo...</a:t>
            </a:r>
          </a:p>
        </p:txBody>
      </p:sp>
      <p:pic>
        <p:nvPicPr>
          <p:cNvPr id="11270" name="Picture 6" descr="E:\PPS  EXCLUSIVOS\- Así soy yo\Imágenes\28 - sunset-3726030_128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71800" y="4011910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A las emociones que corren por mis venas.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136E9C7-F4DF-2C5A-6C58-3C52DCA81D0B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85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Así soy yo\Imágenes\Netherlands_Sunrises_and_sunsets_Hyacinths_Many_549627_1280x78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27534"/>
            <a:ext cx="3069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No soy lo que todos quieren...</a:t>
            </a:r>
          </a:p>
        </p:txBody>
      </p:sp>
      <p:pic>
        <p:nvPicPr>
          <p:cNvPr id="10243" name="Picture 3" descr="E:\PPS  EXCLUSIVOS\- Así soy yo\Imágenes\USA_Scenery_Sunrises_and_sunsets_Sky_HDR_Florida_515963_1920x10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411510"/>
            <a:ext cx="2952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latin typeface="Harrington" pitchFamily="82" charset="0"/>
              </a:rPr>
              <a:t>Ni lo que todos esperan...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0961BBC-ED8A-AB31-59CA-67F0FB4F1DCC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102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Así soy yo\Imágenes\Tropics_Parks_Stones_46820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752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339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Soy la que pocos conocen y menos comprenden...."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397794A-4241-6CEA-6627-3CE920EEF9C4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3D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Así soy yo\Imágenes\32 - Autumn_Oak_Trees_Foliage_603415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8D36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4D4B9BB-EA52-EC43-6876-8EA9A0C40CF9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Así soy yo\Imágenes\33 - fond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0"/>
            <a:ext cx="9180513" cy="5181600"/>
          </a:xfrm>
          <a:prstGeom prst="rect">
            <a:avLst/>
          </a:prstGeom>
          <a:noFill/>
        </p:spPr>
      </p:pic>
      <p:sp>
        <p:nvSpPr>
          <p:cNvPr id="7" name="6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1 CuadroTexto"/>
          <p:cNvSpPr txBox="1"/>
          <p:nvPr/>
        </p:nvSpPr>
        <p:spPr>
          <a:xfrm>
            <a:off x="1619672" y="699542"/>
            <a:ext cx="1704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Enero 2025</a:t>
            </a:r>
          </a:p>
        </p:txBody>
      </p:sp>
      <p:sp>
        <p:nvSpPr>
          <p:cNvPr id="3" name="2 CuadroTexto"/>
          <p:cNvSpPr txBox="1"/>
          <p:nvPr/>
        </p:nvSpPr>
        <p:spPr>
          <a:xfrm flipH="1">
            <a:off x="539552" y="2139702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Música: </a:t>
            </a:r>
            <a:r>
              <a:rPr lang="es-ES" sz="2400" dirty="0" err="1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Barbra</a:t>
            </a:r>
            <a:r>
              <a:rPr lang="es-ES" sz="24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 </a:t>
            </a:r>
            <a:r>
              <a:rPr lang="es-ES" sz="2400" dirty="0" err="1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Streisand</a:t>
            </a:r>
            <a:endParaRPr lang="es-ES" sz="2400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D8E58D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Harrington" pitchFamily="82" charset="0"/>
            </a:endParaRPr>
          </a:p>
          <a:p>
            <a:r>
              <a:rPr lang="es-ES" sz="24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	</a:t>
            </a:r>
            <a:r>
              <a:rPr lang="es-ES" sz="2400" dirty="0" err="1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Woman</a:t>
            </a:r>
            <a:r>
              <a:rPr lang="es-ES" sz="2400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 in </a:t>
            </a:r>
            <a:r>
              <a:rPr lang="es-ES" sz="2400" dirty="0" err="1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rgbClr val="D8E58D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Harrington" pitchFamily="82" charset="0"/>
              </a:rPr>
              <a:t>Lov</a:t>
            </a:r>
            <a:endParaRPr lang="es-ES" sz="2400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rgbClr val="D8E58D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Harrington" pitchFamily="82" charset="0"/>
            </a:endParaRPr>
          </a:p>
        </p:txBody>
      </p:sp>
      <p:grpSp>
        <p:nvGrpSpPr>
          <p:cNvPr id="18" name="19 Grupo"/>
          <p:cNvGrpSpPr/>
          <p:nvPr/>
        </p:nvGrpSpPr>
        <p:grpSpPr>
          <a:xfrm>
            <a:off x="7524328" y="3507854"/>
            <a:ext cx="1224136" cy="1377443"/>
            <a:chOff x="2920357" y="2847045"/>
            <a:chExt cx="1357938" cy="1133811"/>
          </a:xfrm>
        </p:grpSpPr>
        <p:sp>
          <p:nvSpPr>
            <p:cNvPr id="19" name="20 CuadroTexto"/>
            <p:cNvSpPr txBox="1"/>
            <p:nvPr/>
          </p:nvSpPr>
          <p:spPr>
            <a:xfrm>
              <a:off x="2920357" y="3676849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ln>
                    <a:solidFill>
                      <a:schemeClr val="accent3">
                        <a:lumMod val="50000"/>
                      </a:schemeClr>
                    </a:solidFill>
                  </a:ln>
                  <a:solidFill>
                    <a:srgbClr val="FFFF00"/>
                  </a:solidFill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20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DE0253A0-0CCA-1B24-0C24-281EAD5242E5}"/>
              </a:ext>
            </a:extLst>
          </p:cNvPr>
          <p:cNvSpPr/>
          <p:nvPr/>
        </p:nvSpPr>
        <p:spPr>
          <a:xfrm>
            <a:off x="-36513" y="0"/>
            <a:ext cx="9180513" cy="51816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" grpId="0"/>
      <p:bldP spid="3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347</Words>
  <Application>Microsoft Office PowerPoint</Application>
  <PresentationFormat>Presentación en pantalla (16:9)</PresentationFormat>
  <Paragraphs>36</Paragraphs>
  <Slides>23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1" baseType="lpstr">
      <vt:lpstr>Harrington</vt:lpstr>
      <vt:lpstr>ChopinScript</vt:lpstr>
      <vt:lpstr>Kristen ITC</vt:lpstr>
      <vt:lpstr>Mistletoe</vt:lpstr>
      <vt:lpstr>Arial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18</cp:revision>
  <dcterms:created xsi:type="dcterms:W3CDTF">2025-01-01T01:30:59Z</dcterms:created>
  <dcterms:modified xsi:type="dcterms:W3CDTF">2025-01-12T22:56:40Z</dcterms:modified>
</cp:coreProperties>
</file>