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72" r:id="rId4"/>
    <p:sldId id="268" r:id="rId5"/>
    <p:sldId id="269" r:id="rId6"/>
    <p:sldId id="271" r:id="rId7"/>
    <p:sldId id="258" r:id="rId8"/>
    <p:sldId id="259" r:id="rId9"/>
    <p:sldId id="266" r:id="rId10"/>
    <p:sldId id="260" r:id="rId11"/>
    <p:sldId id="261" r:id="rId12"/>
    <p:sldId id="265" r:id="rId13"/>
    <p:sldId id="262" r:id="rId14"/>
    <p:sldId id="264" r:id="rId15"/>
    <p:sldId id="263" r:id="rId16"/>
    <p:sldId id="267" r:id="rId17"/>
    <p:sldId id="273" r:id="rId18"/>
    <p:sldId id="274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ksva5YI3wtyKJTcNQeHiA==" hashData="9rsFLwNKLb1VrLouLbRmdUwY9w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64D1D6"/>
    <a:srgbClr val="60DACE"/>
    <a:srgbClr val="5BDFC0"/>
    <a:srgbClr val="B8B5BF"/>
    <a:srgbClr val="C1B59F"/>
    <a:srgbClr val="CBB8AD"/>
    <a:srgbClr val="FDE7BF"/>
    <a:srgbClr val="465E7A"/>
    <a:srgbClr val="506A8A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0" y="-11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D5E3C-13CD-419A-ADD0-D9A2B220F6AE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34868-EFEE-4365-B785-26B72FF0DB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D5E3C-13CD-419A-ADD0-D9A2B220F6AE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34868-EFEE-4365-B785-26B72FF0DB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D5E3C-13CD-419A-ADD0-D9A2B220F6AE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34868-EFEE-4365-B785-26B72FF0DB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D5E3C-13CD-419A-ADD0-D9A2B220F6AE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34868-EFEE-4365-B785-26B72FF0DB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D5E3C-13CD-419A-ADD0-D9A2B220F6AE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34868-EFEE-4365-B785-26B72FF0DB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D5E3C-13CD-419A-ADD0-D9A2B220F6AE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34868-EFEE-4365-B785-26B72FF0DB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D5E3C-13CD-419A-ADD0-D9A2B220F6AE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34868-EFEE-4365-B785-26B72FF0DB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D5E3C-13CD-419A-ADD0-D9A2B220F6AE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34868-EFEE-4365-B785-26B72FF0DB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D5E3C-13CD-419A-ADD0-D9A2B220F6AE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34868-EFEE-4365-B785-26B72FF0DB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D5E3C-13CD-419A-ADD0-D9A2B220F6AE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34868-EFEE-4365-B785-26B72FF0DB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D5E3C-13CD-419A-ADD0-D9A2B220F6AE}" type="datetimeFigureOut">
              <a:rPr lang="es-ES" smtClean="0"/>
              <a:pPr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34868-EFEE-4365-B785-26B72FF0DB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FF6D5E3C-13CD-419A-ADD0-D9A2B220F6AE}" type="datetimeFigureOut">
              <a:rPr lang="es-ES" smtClean="0"/>
              <a:pPr/>
              <a:t>01/04/2016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01034868-EFEE-4365-B785-26B72FF0DB8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34.pn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7" Type="http://schemas.openxmlformats.org/officeDocument/2006/relationships/image" Target="../media/image8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4.png"/><Relationship Id="rId18" Type="http://schemas.openxmlformats.org/officeDocument/2006/relationships/image" Target="../media/image5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9.png"/><Relationship Id="rId9" Type="http://schemas.openxmlformats.org/officeDocument/2006/relationships/image" Target="../media/image5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Arrugas en la piel\Imágenes\2zxDa-3lJj6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pic>
        <p:nvPicPr>
          <p:cNvPr id="4110" name="Picture 1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2996952"/>
            <a:ext cx="5715000" cy="952500"/>
          </a:xfrm>
          <a:prstGeom prst="rect">
            <a:avLst/>
          </a:prstGeom>
          <a:noFill/>
        </p:spPr>
      </p:pic>
      <p:pic>
        <p:nvPicPr>
          <p:cNvPr id="4112" name="Picture 1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2276872"/>
            <a:ext cx="5715000" cy="952500"/>
          </a:xfrm>
          <a:prstGeom prst="rect">
            <a:avLst/>
          </a:prstGeom>
          <a:noFill/>
        </p:spPr>
      </p:pic>
      <p:pic>
        <p:nvPicPr>
          <p:cNvPr id="4114" name="Picture 1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41952" y="1642056"/>
            <a:ext cx="5715000" cy="952500"/>
          </a:xfrm>
          <a:prstGeom prst="rect">
            <a:avLst/>
          </a:prstGeom>
          <a:noFill/>
        </p:spPr>
      </p:pic>
      <p:pic>
        <p:nvPicPr>
          <p:cNvPr id="4116" name="Picture 20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39752" y="980728"/>
            <a:ext cx="5715000" cy="952500"/>
          </a:xfrm>
          <a:prstGeom prst="rect">
            <a:avLst/>
          </a:prstGeom>
          <a:noFill/>
        </p:spPr>
      </p:pic>
      <p:pic>
        <p:nvPicPr>
          <p:cNvPr id="4122" name="Picture 26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5905500"/>
            <a:ext cx="5715000" cy="952500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 rot="5400000">
            <a:off x="571500" y="2857500"/>
            <a:ext cx="3429000" cy="457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38100" cmpd="sng">
            <a:solidFill>
              <a:srgbClr val="2A15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5400000">
            <a:off x="5143500" y="2857500"/>
            <a:ext cx="3429000" cy="457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38100" cmpd="sng">
            <a:solidFill>
              <a:srgbClr val="2A15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5400000">
            <a:off x="571500" y="-571500"/>
            <a:ext cx="3429000" cy="457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38100" cmpd="sng">
            <a:solidFill>
              <a:srgbClr val="2A15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400000">
            <a:off x="5143500" y="-571500"/>
            <a:ext cx="3429000" cy="457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38100" cmpd="sng">
            <a:solidFill>
              <a:srgbClr val="2A15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453">
    <p:sndAc>
      <p:stSnd>
        <p:snd r:embed="rId2" name="Roberto Carlos   Mujer de 40 - trimmed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5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1" animBg="1"/>
      <p:bldP spid="19" grpId="2" animBg="1"/>
      <p:bldP spid="20" grpId="1" animBg="1"/>
      <p:bldP spid="20" grpId="2" animBg="1"/>
      <p:bldP spid="21" grpId="1" animBg="1"/>
      <p:bldP spid="21" grpId="3" animBg="1"/>
      <p:bldP spid="22" grpId="1" animBg="1"/>
      <p:bldP spid="22" grpId="2" animBg="1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21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D:\Nueva carpeta\PPS DE CREACION PROPIA - EXCLUSIVOS\- Arrugas en la piel\Imágenes\2 - 2zxDa-3lJOy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pic>
        <p:nvPicPr>
          <p:cNvPr id="28674" name="Picture 2" descr="D:\Nueva carpeta\PPS DE CREACION PROPIA - EXCLUSIVOS\- Arrugas en la piel\Imágenes\2 - 2zxDa-3lJOy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3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Arrugas en la piel\Imágenes\YASMINA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940152" y="692696"/>
            <a:ext cx="26642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Arrugas en la piel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y canas en el pelo, pero …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15361" name="Picture 1" descr="D:\Nueva carpeta\PPS DE CREACION PROPIA - EXCLUSIVOS\- Arrugas en la piel\Imágenes\2zxDa-3lJW2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620688"/>
            <a:ext cx="19442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lumMod val="40000"/>
                      <a:lumOff val="60000"/>
                      <a:alpha val="40000"/>
                    </a:schemeClr>
                  </a:glow>
                </a:effectLst>
                <a:latin typeface="Vivaldi" pitchFamily="66" charset="0"/>
              </a:rPr>
              <a:t>El brillo en la mirada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chemeClr val="accent6">
                    <a:lumMod val="40000"/>
                    <a:lumOff val="60000"/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Arrugas en la piel\Imágenes\11JRy-2Xi-1+9a6d12385a1b0a5100e99e62d97f7e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88024" y="1124744"/>
            <a:ext cx="2667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Es reflejo de su sol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2051" name="Picture 3" descr="D:\Nueva carpeta\PPS DE CREACION PROPIA - EXCLUSIVOS\- Arrugas en la piel\Imágenes\143-paisaje-foto-hd-embriagador-sol-del-amanecer+b7f75cef0b30fdc30d99ff5b37084d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04048" y="404664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Y el nuevo amanecer .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1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Nueva carpeta\PPS DE CREACION PROPIA - EXCLUSIVOS\- Arrugas en la piel\Imágenes\7 - 2zxDa-3lscx-1real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D:\Nueva carpeta\PPS DE CREACION PROPIA - EXCLUSIVOS\- Arrugas en la piel\Imágenes\2zxDa-3lscx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4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00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Arrugas en la piel\Imágenes\2zxDa-3lsiK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89" name="Picture 1" descr="D:\Nueva carpeta\PPS DE CREACION PROPIA - EXCLUSIVOS\- Arrugas en la piel\Imágenes\8 - 2zxDa-3lsiK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292080" y="5301208"/>
            <a:ext cx="32403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Sumando, quizás …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una arruga más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5123" name="Picture 3" descr="D:\Nueva carpeta\PPS DE CREACION PROPIA - EXCLUSIVOS\- Arrugas en la piel\Imágenes\2zxDa-3lsor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68643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91880" y="548680"/>
            <a:ext cx="20162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Pero sonrisas, en el alma.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9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B9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Arrugas en la piel\Imágenes\woman_menopau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72000" y="908720"/>
            <a:ext cx="34788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Que a pesar de las caídas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se sacude y … ¡se levanta!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A7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B5C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Nueva carpeta\PPS DE CREACION PROPIA - EXCLUSIVOS\- Arrugas en la piel\Imágenes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4400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6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5E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Nueva carpeta\PPS DE CREACION PROPIA - EXCLUSIVOS\- Arrugas en la piel\Imágenes\12 - 2zxDa-3lxWo-1peq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Arrugas en la piel\Imágenes\2zxDa-3lxWo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55776" y="4437112"/>
            <a:ext cx="328327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tx2">
                      <a:lumMod val="20000"/>
                      <a:lumOff val="80000"/>
                      <a:alpha val="40000"/>
                    </a:schemeClr>
                  </a:glow>
                </a:effectLst>
                <a:latin typeface="Vivaldi" pitchFamily="66" charset="0"/>
              </a:rPr>
              <a:t>Trastabilla al caminar </a:t>
            </a:r>
          </a:p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tx2">
                      <a:lumMod val="20000"/>
                      <a:lumOff val="80000"/>
                      <a:alpha val="40000"/>
                    </a:schemeClr>
                  </a:glow>
                </a:effectLst>
                <a:latin typeface="Vivaldi" pitchFamily="66" charset="0"/>
              </a:rPr>
              <a:t>por los años en la espalda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chemeClr val="tx2">
                    <a:lumMod val="20000"/>
                    <a:lumOff val="80000"/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pic>
        <p:nvPicPr>
          <p:cNvPr id="2051" name="Picture 3" descr="D:\Nueva carpeta\PPS DE CREACION PROPIA - EXCLUSIVOS\- Arrugas en la piel\Imágenes\2zxDa-3ly8j-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436096" y="5373216"/>
            <a:ext cx="340349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effectLst/>
                <a:latin typeface="Vivaldi" pitchFamily="66" charset="0"/>
              </a:rPr>
              <a:t>Aprendiendo cada día</a:t>
            </a:r>
          </a:p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effectLst/>
                <a:latin typeface="Vivaldi" pitchFamily="66" charset="0"/>
              </a:rPr>
              <a:t>las lecciones, que dan vida</a:t>
            </a:r>
            <a:endParaRPr lang="es-ES" sz="3200" b="1" dirty="0">
              <a:blipFill>
                <a:blip r:embed="rId6"/>
                <a:stretch>
                  <a:fillRect/>
                </a:stretch>
              </a:blipFill>
              <a:effectLst/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5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Arrugas en la piel\Imágenes\13 - 2zxDa-3lyjm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4048" y="4797152"/>
            <a:ext cx="37444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Sus muescas son arrugas </a:t>
            </a:r>
          </a:p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y son cruentas las batallas.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3429000"/>
            <a:ext cx="4788024" cy="3429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2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Nueva carpeta\PPS DE CREACION PROPIA - EXCLUSIVOS\- Arrugas en la piel\Imágenes\15 - 2zxDa-3lyrk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pic>
        <p:nvPicPr>
          <p:cNvPr id="7169" name="Picture 1" descr="D:\Nueva carpeta\PPS DE CREACION PROPIA - EXCLUSIVOS\- Arrugas en la piel\Imágenes\15 - 2zxDa-3lyrk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pic>
        <p:nvPicPr>
          <p:cNvPr id="4099" name="Picture 3" descr="D:\Nueva carpeta\PPS DE CREACION PROPIA - EXCLUSIVOS\- Arrugas en la piel\Imágenes\14 - 2zxDa-3lyrk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B5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D:\Nueva carpeta\PPS DE CREACION PROPIA - EXCLUSIVOS\- Arrugas en la piel\Imágenes\16 - 2zxDa-3lyH4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5122" name="Picture 2" descr="D:\Nueva carpeta\PPS DE CREACION PROPIA - EXCLUSIVOS\- Arrugas en la piel\Imágenes\15 - 2zxDa-3lyH4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88024" y="5589240"/>
            <a:ext cx="38940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Hay gente sin arrugas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pues las llevan ¡mas adentro!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7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Arrugas en la piel\Imágenes\16 - 2zxDa-3lyRm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B5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Arrugas en la piel\Imágenes\17 - 2zxDa-3lK3g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404664"/>
            <a:ext cx="26933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Ufana las presume</a:t>
            </a:r>
          </a:p>
        </p:txBody>
      </p:sp>
      <p:pic>
        <p:nvPicPr>
          <p:cNvPr id="2051" name="Picture 3" descr="D:\Nueva carpeta\PPS DE CREACION PROPIA - EXCLUSIVOS\- Arrugas en la piel\Imágenes\Screen-Shot-2015-09-14-at-10.15.50-AM-1000x749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148064" y="188640"/>
            <a:ext cx="20882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Y sonriendo siempre dice: </a:t>
            </a:r>
            <a:endParaRPr lang="es-ES" sz="3200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3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 decel="100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D1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D:\Nueva carpeta\PPS DE CREACION PROPIA - EXCLUSIVOS\- Arrugas en la piel\Imágenes\20  - 2zxDa-3lJSh-1peq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6" name="Picture 4" descr="D:\Nueva carpeta\PPS DE CREACION PROPIA - EXCLUSIVOS\- Arrugas en la piel\Imágenes\20  - 2zxDa-3lJSh-1peq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D:\Nueva carpeta\PPS DE CREACION PROPIA - EXCLUSIVOS\- Arrugas en la piel\Imágenes\2zxDa-3lJSh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4725144"/>
            <a:ext cx="36086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</a:effectLst>
                <a:latin typeface="Vivaldi" pitchFamily="66" charset="0"/>
              </a:rPr>
              <a:t>“Son arrugas simplemente</a:t>
            </a:r>
          </a:p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</a:effectLst>
                <a:latin typeface="Vivaldi" pitchFamily="66" charset="0"/>
              </a:rPr>
              <a:t>y no llegan a mi alma”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chemeClr val="accent3">
                    <a:lumMod val="50000"/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9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307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30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D:\Nueva carpeta\PPS DE CREACION PROPIA - EXCLUSIVOS\- Arrugas en la piel\Imágenes\2zxDa-3lIGn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0" name="9 Grupo"/>
          <p:cNvGrpSpPr/>
          <p:nvPr/>
        </p:nvGrpSpPr>
        <p:grpSpPr>
          <a:xfrm>
            <a:off x="7596336" y="5013176"/>
            <a:ext cx="1224137" cy="1628378"/>
            <a:chOff x="7596336" y="5013176"/>
            <a:chExt cx="1224137" cy="1628378"/>
          </a:xfrm>
        </p:grpSpPr>
        <p:pic>
          <p:nvPicPr>
            <p:cNvPr id="8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596336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05" name="Picture 9" descr="Rendered Image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668344" y="6165304"/>
              <a:ext cx="1152129" cy="476250"/>
            </a:xfrm>
            <a:prstGeom prst="rect">
              <a:avLst/>
            </a:prstGeom>
            <a:noFill/>
          </p:spPr>
        </p:pic>
      </p:grpSp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1052736"/>
            <a:ext cx="2047875" cy="638175"/>
          </a:xfrm>
          <a:prstGeom prst="rect">
            <a:avLst/>
          </a:prstGeom>
          <a:noFill/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1772816"/>
            <a:ext cx="3422526" cy="1190625"/>
          </a:xfrm>
          <a:prstGeom prst="rect">
            <a:avLst/>
          </a:prstGeom>
          <a:noFill/>
        </p:spPr>
      </p:pic>
      <p:sp>
        <p:nvSpPr>
          <p:cNvPr id="11" name="10 Marco"/>
          <p:cNvSpPr/>
          <p:nvPr/>
        </p:nvSpPr>
        <p:spPr>
          <a:xfrm>
            <a:off x="0" y="0"/>
            <a:ext cx="9144000" cy="3429000"/>
          </a:xfrm>
          <a:prstGeom prst="fram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3429000"/>
            <a:ext cx="9144000" cy="3429000"/>
          </a:xfrm>
          <a:prstGeom prst="fram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0" y="0"/>
            <a:ext cx="4572000" cy="6858000"/>
          </a:xfrm>
          <a:prstGeom prst="fram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4572000" y="0"/>
            <a:ext cx="4572000" cy="6858000"/>
          </a:xfrm>
          <a:prstGeom prst="fram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931</TotalTime>
  <Words>142</Words>
  <Application>Microsoft Office PowerPoint</Application>
  <PresentationFormat>Presentación en pantalla (4:3)</PresentationFormat>
  <Paragraphs>25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70</cp:revision>
  <dcterms:created xsi:type="dcterms:W3CDTF">2016-03-28T17:42:37Z</dcterms:created>
  <dcterms:modified xsi:type="dcterms:W3CDTF">2016-04-01T19:14:13Z</dcterms:modified>
</cp:coreProperties>
</file>