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2" r:id="rId3"/>
    <p:sldId id="290" r:id="rId4"/>
    <p:sldId id="292" r:id="rId5"/>
    <p:sldId id="284" r:id="rId6"/>
    <p:sldId id="258" r:id="rId7"/>
    <p:sldId id="293" r:id="rId8"/>
    <p:sldId id="262" r:id="rId9"/>
    <p:sldId id="267" r:id="rId10"/>
    <p:sldId id="294" r:id="rId11"/>
    <p:sldId id="257" r:id="rId12"/>
    <p:sldId id="263" r:id="rId13"/>
    <p:sldId id="295" r:id="rId14"/>
    <p:sldId id="266" r:id="rId15"/>
    <p:sldId id="259" r:id="rId16"/>
    <p:sldId id="297" r:id="rId17"/>
    <p:sldId id="268" r:id="rId18"/>
    <p:sldId id="260" r:id="rId19"/>
    <p:sldId id="298" r:id="rId20"/>
    <p:sldId id="265" r:id="rId21"/>
    <p:sldId id="273" r:id="rId22"/>
    <p:sldId id="299" r:id="rId23"/>
    <p:sldId id="261" r:id="rId24"/>
    <p:sldId id="270" r:id="rId25"/>
    <p:sldId id="300" r:id="rId26"/>
    <p:sldId id="289" r:id="rId27"/>
    <p:sldId id="271" r:id="rId28"/>
    <p:sldId id="301" r:id="rId29"/>
    <p:sldId id="274" r:id="rId30"/>
    <p:sldId id="275" r:id="rId31"/>
    <p:sldId id="302" r:id="rId32"/>
    <p:sldId id="272" r:id="rId33"/>
    <p:sldId id="303" r:id="rId3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JBGLLzREWjtCcoWHgr2hw" hashData="ONPcDvzMtL9C70JFGpKGMWDHUs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E3414"/>
    <a:srgbClr val="00823B"/>
    <a:srgbClr val="004C22"/>
    <a:srgbClr val="2E1700"/>
    <a:srgbClr val="663300"/>
    <a:srgbClr val="FFDA65"/>
    <a:srgbClr val="C07B00"/>
    <a:srgbClr val="BA9E28"/>
    <a:srgbClr val="190C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2825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16FE5-A9AB-43B0-BCD0-728F5509E11F}" type="datetimeFigureOut">
              <a:rPr lang="es-PE" smtClean="0"/>
              <a:pPr/>
              <a:t>30/04/2020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B43-9647-45B9-9E09-05942799775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66x768_heaven-s-ro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rcRect/>
          <a:stretch>
            <a:fillRect/>
          </a:stretch>
        </p:blipFill>
        <p:spPr bwMode="auto">
          <a:xfrm>
            <a:off x="2285984" y="357172"/>
            <a:ext cx="4324344" cy="604136"/>
          </a:xfrm>
          <a:prstGeom prst="rect">
            <a:avLst/>
          </a:prstGeom>
          <a:noFill/>
        </p:spPr>
      </p:pic>
      <p:pic>
        <p:nvPicPr>
          <p:cNvPr id="15" name="14 Imagen" descr="cooltext356087196861442.png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785786" y="1071552"/>
            <a:ext cx="834697" cy="571504"/>
          </a:xfrm>
          <a:prstGeom prst="rect">
            <a:avLst/>
          </a:prstGeom>
        </p:spPr>
      </p:pic>
      <p:pic>
        <p:nvPicPr>
          <p:cNvPr id="16" name="15 Imagen" descr="cooltext356087282135222.png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1785918" y="1071552"/>
            <a:ext cx="2500330" cy="557258"/>
          </a:xfrm>
          <a:prstGeom prst="rect">
            <a:avLst/>
          </a:prstGeom>
        </p:spPr>
      </p:pic>
      <p:pic>
        <p:nvPicPr>
          <p:cNvPr id="17" name="16 Imagen" descr="cooltext356087295576126.png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4429124" y="1071552"/>
            <a:ext cx="928694" cy="610983"/>
          </a:xfrm>
          <a:prstGeom prst="rect">
            <a:avLst/>
          </a:prstGeom>
        </p:spPr>
      </p:pic>
      <p:pic>
        <p:nvPicPr>
          <p:cNvPr id="18" name="17 Imagen" descr="cooltext356087308299128.png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20000"/>
          </a:blip>
          <a:stretch>
            <a:fillRect/>
          </a:stretch>
        </p:blipFill>
        <p:spPr>
          <a:xfrm>
            <a:off x="5500694" y="1071552"/>
            <a:ext cx="3071834" cy="597083"/>
          </a:xfrm>
          <a:prstGeom prst="rect">
            <a:avLst/>
          </a:prstGeom>
        </p:spPr>
      </p:pic>
      <p:pic>
        <p:nvPicPr>
          <p:cNvPr id="19" name="18 Imagen" descr="cooltext356088033348030.png"/>
          <p:cNvPicPr>
            <a:picLocks noChangeAspect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30000"/>
          </a:blip>
          <a:stretch>
            <a:fillRect/>
          </a:stretch>
        </p:blipFill>
        <p:spPr>
          <a:xfrm>
            <a:off x="6286512" y="4039408"/>
            <a:ext cx="2393312" cy="318292"/>
          </a:xfrm>
          <a:prstGeom prst="rect">
            <a:avLst/>
          </a:prstGeom>
        </p:spPr>
      </p:pic>
      <p:pic>
        <p:nvPicPr>
          <p:cNvPr id="11" name="10 Imagen" descr="1366x768_heaven-s-ro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24000">
    <p:sndAc>
      <p:stSnd loop="1">
        <p:snd r:embed="rId2" name="One More Day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E3414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1714494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La adversidad, la crisis, el encierro sacan lo peor y lo mejor de cada uno de nosotros. Es como exprimir un limón, solo puede salir lo que hay dentro. Si exprimes una naranja, solo puede salir naranja...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8988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900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1714494"/>
            <a:ext cx="3714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La  oscuridad ya estaba ahí, solo que la tapamos, la evitábamos, le escapábamos. Alcanza con observar nuestras reacciones y emociones en estos días de estar aislados, en situaciones angustiantes, diferentes, difíciles...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accent6">
                <a:lumMod val="50000"/>
              </a:schemeClr>
            </a:gs>
            <a:gs pos="50000">
              <a:schemeClr val="bg2">
                <a:lumMod val="75000"/>
                <a:shade val="67500"/>
                <a:satMod val="115000"/>
              </a:schemeClr>
            </a:gs>
            <a:gs pos="100000">
              <a:schemeClr val="bg2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CC6600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2D00"/>
            </a:gs>
            <a:gs pos="50000">
              <a:srgbClr val="DFC96B">
                <a:shade val="67500"/>
                <a:satMod val="115000"/>
              </a:srgbClr>
            </a:gs>
            <a:gs pos="100000">
              <a:srgbClr val="DFC96B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NZi6EhWRSV403ZW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DA65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1714494"/>
            <a:ext cx="371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Si eres solidario, todo esto te va a hacer ser más solidario, si eres egoísta te va a hacer ser más egoísta, si eres intolerante, si eres paciente, si te gusta estar solo y tranquilo, o si te gusta estar con gente...todo esto va a hacer que lo que somos y lo que sentimos, se exacerbe y salga con más fuerza estos días...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2D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a1f67800db27889a88f9672110f88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62D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lhouette-444250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1928808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Aprovechemos para observarnos y revisarnos, sin juzgarnos, sólo observarnos...Ahí donde sentimos molestia, enojo, dolor, </a:t>
            </a:r>
            <a:r>
              <a:rPr lang="es-PE" dirty="0" err="1" smtClean="0"/>
              <a:t>exáctamente</a:t>
            </a:r>
            <a:r>
              <a:rPr lang="es-PE" dirty="0" smtClean="0"/>
              <a:t> ahí es donde tenemos que trabajar.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chemeClr val="accent3">
                <a:lumMod val="50000"/>
              </a:schemeClr>
            </a:gs>
            <a:gs pos="50000">
              <a:srgbClr val="DFC96B">
                <a:shade val="67500"/>
                <a:satMod val="115000"/>
              </a:srgbClr>
            </a:gs>
            <a:gs pos="100000">
              <a:srgbClr val="DFC96B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8886773657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83214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DA65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D62900">
                <a:shade val="67500"/>
                <a:satMod val="115000"/>
              </a:srgbClr>
            </a:gs>
            <a:gs pos="100000">
              <a:srgbClr val="D629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03E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50000">
                <a:srgbClr val="462D00">
                  <a:tint val="44500"/>
                  <a:satMod val="160000"/>
                </a:srgbClr>
              </a:gs>
              <a:gs pos="100000">
                <a:srgbClr val="462D0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2285998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Como dice esta frase que me resulta súper útil: "Se nos muestra como espejo, lo que tenemos que trabajar en nosotros mismos"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DA65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igstock-Worship-With-Open-Arms-539753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03E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rgbClr val="C07B00">
                <a:shade val="67500"/>
                <a:satMod val="115000"/>
              </a:srgbClr>
            </a:gs>
            <a:gs pos="100000">
              <a:srgbClr val="C07B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5-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65723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03E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429124" y="2000246"/>
            <a:ext cx="3714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No se trata de querer cambiar al otro ni enojarse, ni que el otro hace las cosas mal o de quien es la culpa de todo esto...sino de </a:t>
            </a:r>
          </a:p>
          <a:p>
            <a:pPr algn="ctr"/>
            <a:r>
              <a:rPr lang="es-PE" dirty="0" smtClean="0"/>
              <a:t>“¿ qué es lo que tengo que aprender de esta situación que me perturba tanto ?"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6272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03E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A65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ng-hair-trees-freckles-redhead-wallpaper-e2d112905d263ebb8a1892e5c00869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03E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500562" y="2285998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Y por otro lado, cada uno reacciona como puede, cada persona tiene miedos distintos, siente distintas cosas. Practiquemos la tolerancia, la aceptación, la empatía. </a:t>
            </a:r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ce38d7aa2439386bbbf51dee621f6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7B00">
                  <a:shade val="67500"/>
                  <a:satMod val="115000"/>
                </a:srgbClr>
              </a:gs>
              <a:gs pos="100000">
                <a:srgbClr val="C07B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DA65"/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vet-vo-tjme-v2.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99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000">
                <a:srgbClr val="6E3414"/>
              </a:gs>
              <a:gs pos="50000">
                <a:srgbClr val="BA9E28">
                  <a:shade val="67500"/>
                  <a:satMod val="115000"/>
                </a:srgbClr>
              </a:gs>
              <a:gs pos="100000">
                <a:srgbClr val="BA9E2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6248" y="2285998"/>
            <a:ext cx="39290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Comprendamos que cada uno está luchando una fuerte batalla interna para poder afrontar esta situación, como puede...Este es un gran momento para poder trabajar en nosotros mismos...</a:t>
            </a:r>
            <a:br>
              <a:rPr lang="es-PE" dirty="0" smtClean="0"/>
            </a:b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03E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07096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857752" y="2000246"/>
            <a:ext cx="29289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La buena noticia, es que la forma de poder ser luz y expandir tu luz, es permitiéndote ver y aceptar </a:t>
            </a:r>
            <a:endParaRPr lang="es-PE" dirty="0" smtClean="0"/>
          </a:p>
          <a:p>
            <a:pPr algn="ctr"/>
            <a:r>
              <a:rPr lang="es-PE" dirty="0" smtClean="0"/>
              <a:t>tu </a:t>
            </a:r>
            <a:r>
              <a:rPr lang="es-PE" dirty="0" smtClean="0"/>
              <a:t>propia sombra.</a:t>
            </a:r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241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E3414"/>
              </a:gs>
              <a:gs pos="50000">
                <a:srgbClr val="603E00">
                  <a:tint val="44500"/>
                  <a:satMod val="160000"/>
                </a:srgbClr>
              </a:gs>
              <a:gs pos="100000">
                <a:srgbClr val="603E0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90C05"/>
            </a:gs>
            <a:gs pos="50000">
              <a:srgbClr val="C07B00">
                <a:shade val="67500"/>
                <a:satMod val="115000"/>
              </a:srgbClr>
            </a:gs>
            <a:gs pos="100000">
              <a:srgbClr val="C07B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40045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90C05"/>
              </a:gs>
              <a:gs pos="50000">
                <a:srgbClr val="BA9E28">
                  <a:shade val="67500"/>
                  <a:satMod val="115000"/>
                </a:srgbClr>
              </a:gs>
              <a:gs pos="100000">
                <a:srgbClr val="BA9E2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c86d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628" y="1714494"/>
            <a:ext cx="278608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Creo que lo próximo que viene realmente va a ser mucho mejor...pero primero tenemos que aceptar y transitar este proceso, aprendiendo lo que haya que aprender en el camino. </a:t>
            </a:r>
          </a:p>
          <a:p>
            <a:pPr algn="ctr"/>
            <a:r>
              <a:rPr lang="es-PE" dirty="0" smtClean="0"/>
              <a:t> 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643306" y="3857634"/>
            <a:ext cx="1180131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b="1" dirty="0" smtClean="0"/>
              <a:t>Texto Bárbara </a:t>
            </a:r>
            <a:r>
              <a:rPr lang="es-PE" sz="1050" b="1" dirty="0" err="1" smtClean="0"/>
              <a:t>Itzkoff</a:t>
            </a:r>
            <a:r>
              <a:rPr lang="es-PE" sz="1050" b="1" dirty="0" smtClean="0"/>
              <a:t> </a:t>
            </a:r>
            <a:br>
              <a:rPr lang="es-PE" sz="1050" b="1" dirty="0" smtClean="0"/>
            </a:br>
            <a:endParaRPr lang="es-PE" sz="1050" b="1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2080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tx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tx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5608823062966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29554">
            <a:off x="1492657" y="3732256"/>
            <a:ext cx="1527320" cy="74717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500098" y="-285770"/>
            <a:ext cx="9858444" cy="578647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387</Words>
  <Application>Microsoft Office PowerPoint</Application>
  <PresentationFormat>Presentación en pantalla (16:9)</PresentationFormat>
  <Paragraphs>17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240</cp:revision>
  <dcterms:created xsi:type="dcterms:W3CDTF">2020-04-27T16:45:04Z</dcterms:created>
  <dcterms:modified xsi:type="dcterms:W3CDTF">2020-04-30T16:25:21Z</dcterms:modified>
</cp:coreProperties>
</file>