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76" r:id="rId1"/>
    <p:sldMasterId id="2147484188" r:id="rId2"/>
  </p:sldMasterIdLst>
  <p:notesMasterIdLst>
    <p:notesMasterId r:id="rId15"/>
  </p:notesMasterIdLst>
  <p:sldIdLst>
    <p:sldId id="294" r:id="rId3"/>
    <p:sldId id="295" r:id="rId4"/>
    <p:sldId id="296" r:id="rId5"/>
    <p:sldId id="297" r:id="rId6"/>
    <p:sldId id="299" r:id="rId7"/>
    <p:sldId id="300" r:id="rId8"/>
    <p:sldId id="301" r:id="rId9"/>
    <p:sldId id="302" r:id="rId10"/>
    <p:sldId id="304" r:id="rId11"/>
    <p:sldId id="298" r:id="rId12"/>
    <p:sldId id="303" r:id="rId13"/>
    <p:sldId id="293"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E5xVvZOu1MhMRFFryt4Xw" hashData="43+LExE24I1jKYOwxyzhxT0hTe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FBE1F9"/>
    <a:srgbClr val="F9CBF6"/>
    <a:srgbClr val="B614AA"/>
    <a:srgbClr val="FCC8FD"/>
    <a:srgbClr val="0000FF"/>
    <a:srgbClr val="6F6F6F"/>
    <a:srgbClr val="600000"/>
    <a:srgbClr val="5B89C1"/>
    <a:srgbClr val="6B8537"/>
    <a:srgbClr val="5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192" autoAdjust="0"/>
    <p:restoredTop sz="91182" autoAdjust="0"/>
  </p:normalViewPr>
  <p:slideViewPr>
    <p:cSldViewPr>
      <p:cViewPr>
        <p:scale>
          <a:sx n="50" d="100"/>
          <a:sy n="50" d="100"/>
        </p:scale>
        <p:origin x="-630" y="-4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753BAE-3187-4438-998B-6B1831299681}" type="datetimeFigureOut">
              <a:rPr lang="es-ES" smtClean="0"/>
              <a:pPr/>
              <a:t>20/09/2013</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6FDAF4-BA69-499F-A3A3-F14AABB1E6A1}"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ACAEEC5-BB90-43C5-B804-6973CFC0FAFF}" type="slidenum">
              <a:rPr lang="es-ES" smtClean="0"/>
              <a:pPr/>
              <a:t>‹Nº›</a:t>
            </a:fld>
            <a:endParaRPr lang="es-ES" dirty="0"/>
          </a:p>
        </p:txBody>
      </p:sp>
    </p:spTree>
  </p:cSld>
  <p:clrMapOvr>
    <a:masterClrMapping/>
  </p:clrMapOvr>
  <p:transition spd="slow" advTm="2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CC35292-1E96-45D1-BF16-B47D0C726A64}" type="slidenum">
              <a:rPr lang="es-ES_tradnl"/>
              <a:pPr/>
              <a:t>‹Nº›</a:t>
            </a:fld>
            <a:endParaRPr lang="es-ES_tradnl"/>
          </a:p>
        </p:txBody>
      </p:sp>
    </p:spTree>
  </p:cSld>
  <p:clrMapOvr>
    <a:masterClrMapping/>
  </p:clrMapOvr>
  <p:transition spd="slow" advTm="22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9A3BAD-1C2C-4F07-B082-7C20A37FC787}" type="datetimeFigureOut">
              <a:rPr lang="es-ES" smtClean="0"/>
              <a:pPr/>
              <a:t>20/09/2013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CAEEC5-BB90-43C5-B804-6973CFC0FAFF}"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 id="2147484183" r:id="rId7"/>
    <p:sldLayoutId id="2147484184" r:id="rId8"/>
    <p:sldLayoutId id="2147484185" r:id="rId9"/>
    <p:sldLayoutId id="2147484186" r:id="rId10"/>
    <p:sldLayoutId id="2147484187" r:id="rId11"/>
  </p:sldLayoutIdLst>
  <p:transition spd="slow" advTm="2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16C224C-E27B-47BA-AB88-6A2396EF78A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4189" r:id="rId1"/>
  </p:sldLayoutIdLst>
  <p:transition spd="slow" advTm="22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3.png"/><Relationship Id="rId7" Type="http://schemas.openxmlformats.org/officeDocument/2006/relationships/image" Target="../media/image1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8389893.jpg"/>
          <p:cNvPicPr>
            <a:picLocks noGrp="1" noChangeAspect="1"/>
          </p:cNvPicPr>
          <p:nvPr>
            <p:ph idx="1"/>
          </p:nvPr>
        </p:nvPicPr>
        <p:blipFill>
          <a:blip r:embed="rId3"/>
          <a:stretch>
            <a:fillRect/>
          </a:stretch>
        </p:blipFill>
        <p:spPr>
          <a:xfrm>
            <a:off x="0" y="26685"/>
            <a:ext cx="9144000" cy="6831315"/>
          </a:xfrm>
        </p:spPr>
      </p:pic>
      <p:sp>
        <p:nvSpPr>
          <p:cNvPr id="5" name="4 Lágrima"/>
          <p:cNvSpPr/>
          <p:nvPr/>
        </p:nvSpPr>
        <p:spPr>
          <a:xfrm>
            <a:off x="2000232" y="3214686"/>
            <a:ext cx="2428860" cy="2428892"/>
          </a:xfrm>
          <a:prstGeom prst="teardrop">
            <a:avLst/>
          </a:prstGeom>
          <a:gradFill flip="none" rotWithShape="1">
            <a:gsLst>
              <a:gs pos="46000">
                <a:schemeClr val="accent1">
                  <a:shade val="30000"/>
                  <a:satMod val="115000"/>
                  <a:alpha val="0"/>
                </a:schemeClr>
              </a:gs>
              <a:gs pos="50000">
                <a:schemeClr val="accent1">
                  <a:shade val="67500"/>
                  <a:satMod val="115000"/>
                </a:schemeClr>
              </a:gs>
              <a:gs pos="100000">
                <a:schemeClr val="accent1">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2071686" y="785778"/>
            <a:ext cx="2428860" cy="2428892"/>
          </a:xfrm>
          <a:prstGeom prst="teardrop">
            <a:avLst/>
          </a:prstGeom>
          <a:gradFill flip="none" rotWithShape="1">
            <a:gsLst>
              <a:gs pos="46000">
                <a:schemeClr val="accent1">
                  <a:shade val="30000"/>
                  <a:satMod val="115000"/>
                  <a:alpha val="0"/>
                </a:schemeClr>
              </a:gs>
              <a:gs pos="50000">
                <a:schemeClr val="accent1">
                  <a:shade val="67500"/>
                  <a:satMod val="115000"/>
                </a:schemeClr>
              </a:gs>
              <a:gs pos="100000">
                <a:schemeClr val="accent1">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234466">
            <a:off x="4509769" y="937876"/>
            <a:ext cx="2428860" cy="2428892"/>
          </a:xfrm>
          <a:prstGeom prst="teardrop">
            <a:avLst/>
          </a:prstGeom>
          <a:gradFill flip="none" rotWithShape="1">
            <a:gsLst>
              <a:gs pos="46000">
                <a:schemeClr val="accent1">
                  <a:shade val="30000"/>
                  <a:satMod val="115000"/>
                  <a:alpha val="0"/>
                </a:schemeClr>
              </a:gs>
              <a:gs pos="50000">
                <a:schemeClr val="accent1">
                  <a:shade val="67500"/>
                  <a:satMod val="115000"/>
                </a:schemeClr>
              </a:gs>
              <a:gs pos="100000">
                <a:schemeClr val="accent1">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525653">
            <a:off x="4252813" y="3252658"/>
            <a:ext cx="2428860" cy="2428892"/>
          </a:xfrm>
          <a:prstGeom prst="teardrop">
            <a:avLst/>
          </a:prstGeom>
          <a:gradFill flip="none" rotWithShape="1">
            <a:gsLst>
              <a:gs pos="46000">
                <a:schemeClr val="accent1">
                  <a:shade val="30000"/>
                  <a:satMod val="115000"/>
                  <a:alpha val="0"/>
                </a:schemeClr>
              </a:gs>
              <a:gs pos="50000">
                <a:schemeClr val="accent1">
                  <a:shade val="67500"/>
                  <a:satMod val="115000"/>
                </a:schemeClr>
              </a:gs>
              <a:gs pos="100000">
                <a:schemeClr val="accent1">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2285984" y="0"/>
            <a:ext cx="4273093" cy="3200876"/>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PE"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rPr>
              <a:t>Aprendiendo  </a:t>
            </a:r>
          </a:p>
          <a:p>
            <a:pPr algn="ctr"/>
            <a:r>
              <a:rPr lang="es-PE"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rPr>
              <a:t> a </a:t>
            </a:r>
          </a:p>
          <a:p>
            <a:pPr algn="ctr"/>
            <a:r>
              <a:rPr lang="es-PE"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rPr>
              <a:t>soltar</a:t>
            </a:r>
            <a:endParaRPr lang="es-PE" sz="4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Forte" pitchFamily="66" charset="0"/>
            </a:endParaRPr>
          </a:p>
          <a:p>
            <a:endParaRPr lang="es-ES"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 name="9 CuadroTexto"/>
          <p:cNvSpPr txBox="1"/>
          <p:nvPr/>
        </p:nvSpPr>
        <p:spPr>
          <a:xfrm>
            <a:off x="428596" y="6215082"/>
            <a:ext cx="2396810" cy="307777"/>
          </a:xfrm>
          <a:prstGeom prst="rect">
            <a:avLst/>
          </a:prstGeom>
          <a:noFill/>
        </p:spPr>
        <p:txBody>
          <a:bodyPr wrap="none" rtlCol="0">
            <a:spAutoFit/>
          </a:bodyPr>
          <a:lstStyle/>
          <a:p>
            <a:r>
              <a:rPr lang="es-ES_tradnl" sz="1400" b="1" dirty="0" smtClean="0">
                <a:solidFill>
                  <a:schemeClr val="bg1"/>
                </a:solidFill>
                <a:effectLst>
                  <a:outerShdw blurRad="38100" dist="38100" dir="2700000" algn="tl">
                    <a:srgbClr val="000000">
                      <a:alpha val="43137"/>
                    </a:srgbClr>
                  </a:outerShdw>
                </a:effectLst>
                <a:latin typeface="Script MT Bold" pitchFamily="66" charset="0"/>
              </a:rPr>
              <a:t>Esta es una creación de Raquel</a:t>
            </a:r>
            <a:endParaRPr lang="es-ES" sz="1400" b="1" dirty="0">
              <a:solidFill>
                <a:schemeClr val="bg1"/>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18000">
    <p:sndAc>
      <p:stSnd loop="1">
        <p:snd r:embed="rId2" name="Cuando Vuelva A Tu Lado -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8" presetClass="emph" presetSubtype="0" fill="hold" grpId="1" nodeType="withEffect">
                                  <p:stCondLst>
                                    <p:cond delay="0"/>
                                  </p:stCondLst>
                                  <p:childTnLst>
                                    <p:animRot by="21600000">
                                      <p:cBhvr>
                                        <p:cTn id="22" dur="3000" fill="hold"/>
                                        <p:tgtEl>
                                          <p:spTgt spid="5"/>
                                        </p:tgtEl>
                                        <p:attrNameLst>
                                          <p:attrName>r</p:attrName>
                                        </p:attrNameLst>
                                      </p:cBhvr>
                                    </p:animRot>
                                  </p:childTnLst>
                                </p:cTn>
                              </p:par>
                              <p:par>
                                <p:cTn id="23" presetID="8" presetClass="emph" presetSubtype="0" fill="hold" grpId="1" nodeType="withEffect">
                                  <p:stCondLst>
                                    <p:cond delay="0"/>
                                  </p:stCondLst>
                                  <p:childTnLst>
                                    <p:animRot by="21600000">
                                      <p:cBhvr>
                                        <p:cTn id="24" dur="3000" fill="hold"/>
                                        <p:tgtEl>
                                          <p:spTgt spid="6"/>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8"/>
                                        </p:tgtEl>
                                        <p:attrNameLst>
                                          <p:attrName>r</p:attrName>
                                        </p:attrNameLst>
                                      </p:cBhvr>
                                    </p:animRot>
                                  </p:childTnLst>
                                </p:cTn>
                              </p:par>
                            </p:childTnLst>
                          </p:cTn>
                        </p:par>
                        <p:par>
                          <p:cTn id="29" fill="hold">
                            <p:stCondLst>
                              <p:cond delay="3000"/>
                            </p:stCondLst>
                            <p:childTnLst>
                              <p:par>
                                <p:cTn id="30" presetID="2" presetClass="exit" presetSubtype="3" fill="hold" grpId="2"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1+ppt_w/2"/>
                                          </p:val>
                                        </p:tav>
                                      </p:tavLst>
                                    </p:anim>
                                    <p:anim calcmode="lin" valueType="num">
                                      <p:cBhvr additive="base">
                                        <p:cTn id="32" dur="3000"/>
                                        <p:tgtEl>
                                          <p:spTgt spid="5"/>
                                        </p:tgtEl>
                                        <p:attrNameLst>
                                          <p:attrName>ppt_y</p:attrName>
                                        </p:attrNameLst>
                                      </p:cBhvr>
                                      <p:tavLst>
                                        <p:tav tm="0">
                                          <p:val>
                                            <p:strVal val="ppt_y"/>
                                          </p:val>
                                        </p:tav>
                                        <p:tav tm="100000">
                                          <p:val>
                                            <p:strVal val="0-ppt_h/2"/>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1+ppt_h/2"/>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0-ppt_w/2"/>
                                          </p:val>
                                        </p:tav>
                                      </p:tavLst>
                                    </p:anim>
                                    <p:anim calcmode="lin" valueType="num">
                                      <p:cBhvr additive="base">
                                        <p:cTn id="40" dur="3000"/>
                                        <p:tgtEl>
                                          <p:spTgt spid="7"/>
                                        </p:tgtEl>
                                        <p:attrNameLst>
                                          <p:attrName>ppt_y</p:attrName>
                                        </p:attrNameLst>
                                      </p:cBhvr>
                                      <p:tavLst>
                                        <p:tav tm="0">
                                          <p:val>
                                            <p:strVal val="ppt_y"/>
                                          </p:val>
                                        </p:tav>
                                        <p:tav tm="100000">
                                          <p:val>
                                            <p:strVal val="1+ppt_h/2"/>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9"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0-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8"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amond(out)">
                                      <p:cBhvr>
                                        <p:cTn id="52" dur="3000"/>
                                        <p:tgtEl>
                                          <p:spTgt spid="4"/>
                                        </p:tgtEl>
                                      </p:cBhvr>
                                    </p:animEffect>
                                  </p:childTnLst>
                                </p:cTn>
                              </p:par>
                            </p:childTnLst>
                          </p:cTn>
                        </p:par>
                        <p:par>
                          <p:cTn id="53" fill="hold">
                            <p:stCondLst>
                              <p:cond delay="60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57" dur="2000" fill="hold"/>
                                        <p:tgtEl>
                                          <p:spTgt spid="9"/>
                                        </p:tgtEl>
                                        <p:attrNameLst>
                                          <p:attrName>ppt_y</p:attrName>
                                        </p:attrNameLst>
                                      </p:cBhvr>
                                      <p:tavLst>
                                        <p:tav tm="0">
                                          <p:val>
                                            <p:strVal val="#ppt_y"/>
                                          </p:val>
                                        </p:tav>
                                        <p:tav tm="100000">
                                          <p:val>
                                            <p:strVal val="#ppt_y"/>
                                          </p:val>
                                        </p:tav>
                                      </p:tavLst>
                                    </p:anim>
                                    <p:anim calcmode="lin" valueType="num">
                                      <p:cBhvr>
                                        <p:cTn id="58" dur="20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9" dur="20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0" dur="2000" tmFilter="0,0; .5, 1; 1, 1"/>
                                        <p:tgtEl>
                                          <p:spTgt spid="9"/>
                                        </p:tgtEl>
                                      </p:cBhvr>
                                    </p:animEffect>
                                  </p:childTnLst>
                                </p:cTn>
                              </p:par>
                            </p:childTnLst>
                          </p:cTn>
                        </p:par>
                        <p:par>
                          <p:cTn id="61" fill="hold">
                            <p:stCondLst>
                              <p:cond delay="11400"/>
                            </p:stCondLst>
                            <p:childTnLst>
                              <p:par>
                                <p:cTn id="62" presetID="40" presetClass="entr" presetSubtype="0" fill="hold" nodeType="afterEffect">
                                  <p:stCondLst>
                                    <p:cond delay="0"/>
                                  </p:stCondLst>
                                  <p:iterate type="lt">
                                    <p:tmPct val="10000"/>
                                  </p:iterate>
                                  <p:childTnLst>
                                    <p:set>
                                      <p:cBhvr>
                                        <p:cTn id="63" dur="1" fill="hold">
                                          <p:stCondLst>
                                            <p:cond delay="0"/>
                                          </p:stCondLst>
                                        </p:cTn>
                                        <p:tgtEl>
                                          <p:spTgt spid="10">
                                            <p:txEl>
                                              <p:pRg st="0" end="0"/>
                                            </p:txEl>
                                          </p:spTgt>
                                        </p:tgtEl>
                                        <p:attrNameLst>
                                          <p:attrName>style.visibility</p:attrName>
                                        </p:attrNameLst>
                                      </p:cBhvr>
                                      <p:to>
                                        <p:strVal val="visible"/>
                                      </p:to>
                                    </p:set>
                                    <p:animEffect transition="in" filter="fade">
                                      <p:cBhvr>
                                        <p:cTn id="64" dur="1000"/>
                                        <p:tgtEl>
                                          <p:spTgt spid="10">
                                            <p:txEl>
                                              <p:pRg st="0" end="0"/>
                                            </p:txEl>
                                          </p:spTgt>
                                        </p:tgtEl>
                                      </p:cBhvr>
                                    </p:animEffect>
                                    <p:anim calcmode="lin" valueType="num">
                                      <p:cBhvr>
                                        <p:cTn id="65" dur="1000" fill="hold"/>
                                        <p:tgtEl>
                                          <p:spTgt spid="10">
                                            <p:txEl>
                                              <p:pRg st="0" end="0"/>
                                            </p:txEl>
                                          </p:spTgt>
                                        </p:tgtEl>
                                        <p:attrNameLst>
                                          <p:attrName>ppt_x</p:attrName>
                                        </p:attrNameLst>
                                      </p:cBhvr>
                                      <p:tavLst>
                                        <p:tav tm="0">
                                          <p:val>
                                            <p:strVal val="#ppt_x-.1"/>
                                          </p:val>
                                        </p:tav>
                                        <p:tav tm="100000">
                                          <p:val>
                                            <p:strVal val="#ppt_x"/>
                                          </p:val>
                                        </p:tav>
                                      </p:tavLst>
                                    </p:anim>
                                    <p:anim calcmode="lin" valueType="num">
                                      <p:cBhvr>
                                        <p:cTn id="66" dur="10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70762_72700959_1024x768.jpg"/>
          <p:cNvPicPr>
            <a:picLocks noGrp="1" noChangeAspect="1"/>
          </p:cNvPicPr>
          <p:nvPr>
            <p:ph idx="1"/>
          </p:nvPr>
        </p:nvPicPr>
        <p:blipFill>
          <a:blip r:embed="rId2"/>
          <a:stretch>
            <a:fillRect/>
          </a:stretch>
        </p:blipFill>
        <p:spPr>
          <a:xfrm>
            <a:off x="0" y="0"/>
            <a:ext cx="9144000" cy="6858000"/>
          </a:xfrm>
        </p:spPr>
      </p:pic>
      <p:pic>
        <p:nvPicPr>
          <p:cNvPr id="7" name="3 Marcador de contenido" descr="470762_72700959_1024x768.jpg"/>
          <p:cNvPicPr>
            <a:picLocks noChangeAspect="1"/>
          </p:cNvPicPr>
          <p:nvPr/>
        </p:nvPicPr>
        <p:blipFill>
          <a:blip r:embed="rId2"/>
          <a:stretch>
            <a:fillRect/>
          </a:stretch>
        </p:blipFill>
        <p:spPr>
          <a:xfrm>
            <a:off x="0" y="0"/>
            <a:ext cx="9144000" cy="6858000"/>
          </a:xfrm>
          <a:prstGeom prst="rect">
            <a:avLst/>
          </a:prstGeom>
        </p:spPr>
      </p:pic>
      <p:pic>
        <p:nvPicPr>
          <p:cNvPr id="8" name="3 Marcador de contenido" descr="470762_72700959_1024x768.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285720" y="2428868"/>
            <a:ext cx="3214678" cy="2246769"/>
          </a:xfrm>
          <a:prstGeom prst="rect">
            <a:avLst/>
          </a:prstGeom>
          <a:noFill/>
        </p:spPr>
        <p:txBody>
          <a:bodyPr wrap="square" rtlCol="0">
            <a:spAutoFit/>
          </a:bodyPr>
          <a:lstStyle/>
          <a:p>
            <a:pPr algn="ctr"/>
            <a:r>
              <a:rPr lang="es-PE" sz="2000" b="1" dirty="0" smtClean="0">
                <a:effectLst>
                  <a:outerShdw blurRad="38100" dist="38100" dir="2700000" algn="tl">
                    <a:srgbClr val="000000">
                      <a:alpha val="43137"/>
                    </a:srgbClr>
                  </a:outerShdw>
                </a:effectLst>
                <a:latin typeface="Script MT Bold" pitchFamily="66" charset="0"/>
                <a:cs typeface="Arial" pitchFamily="34" charset="0"/>
              </a:rPr>
              <a:t>La vida me ha enseñado que para seguir adelante, avanzar y no quedar estancados, es necesario no tener miedo a lo que hemos dejado atrás</a:t>
            </a:r>
          </a:p>
          <a:p>
            <a:pPr algn="ctr"/>
            <a:endParaRPr lang="es-ES" sz="2000" b="1"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2/3*#ppt_w"/>
                                          </p:val>
                                        </p:tav>
                                        <p:tav tm="100000">
                                          <p:val>
                                            <p:strVal val="#ppt_w"/>
                                          </p:val>
                                        </p:tav>
                                      </p:tavLst>
                                    </p:anim>
                                    <p:anim calcmode="lin" valueType="num">
                                      <p:cBhvr>
                                        <p:cTn id="15" dur="3000" fill="hold"/>
                                        <p:tgtEl>
                                          <p:spTgt spid="7"/>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in)">
                                      <p:cBhvr>
                                        <p:cTn id="18" dur="3000"/>
                                        <p:tgtEl>
                                          <p:spTgt spid="7"/>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par>
                          <p:cTn id="26" fill="hold">
                            <p:stCondLst>
                              <p:cond delay="3000"/>
                            </p:stCondLst>
                            <p:childTnLst>
                              <p:par>
                                <p:cTn id="27" presetID="17"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ppt_x</p:attrName>
                                        </p:attrNameLst>
                                      </p:cBhvr>
                                      <p:tavLst>
                                        <p:tav tm="0">
                                          <p:val>
                                            <p:strVal val="#ppt_x-#ppt_w/2"/>
                                          </p:val>
                                        </p:tav>
                                        <p:tav tm="100000">
                                          <p:val>
                                            <p:strVal val="#ppt_x"/>
                                          </p:val>
                                        </p:tav>
                                      </p:tavLst>
                                    </p:anim>
                                    <p:anim calcmode="lin" valueType="num">
                                      <p:cBhvr>
                                        <p:cTn id="30" dur="2000" fill="hold"/>
                                        <p:tgtEl>
                                          <p:spTgt spid="9"/>
                                        </p:tgtEl>
                                        <p:attrNameLst>
                                          <p:attrName>ppt_y</p:attrName>
                                        </p:attrNameLst>
                                      </p:cBhvr>
                                      <p:tavLst>
                                        <p:tav tm="0">
                                          <p:val>
                                            <p:strVal val="#ppt_y"/>
                                          </p:val>
                                        </p:tav>
                                        <p:tav tm="100000">
                                          <p:val>
                                            <p:strVal val="#ppt_y"/>
                                          </p:val>
                                        </p:tav>
                                      </p:tavLst>
                                    </p:anim>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5_09_2009_0448587001253007116_metin-demiralay.jpg"/>
          <p:cNvPicPr>
            <a:picLocks noGrp="1" noChangeAspect="1"/>
          </p:cNvPicPr>
          <p:nvPr>
            <p:ph idx="1"/>
          </p:nvPr>
        </p:nvPicPr>
        <p:blipFill>
          <a:blip r:embed="rId2"/>
          <a:stretch>
            <a:fillRect/>
          </a:stretch>
        </p:blipFill>
        <p:spPr>
          <a:xfrm>
            <a:off x="11875" y="0"/>
            <a:ext cx="9120249" cy="6858000"/>
          </a:xfrm>
        </p:spPr>
      </p:pic>
      <p:pic>
        <p:nvPicPr>
          <p:cNvPr id="5" name="3 Marcador de contenido" descr="15_09_2009_0448587001253007116_metin-demiralay.jpg"/>
          <p:cNvPicPr>
            <a:picLocks noChangeAspect="1"/>
          </p:cNvPicPr>
          <p:nvPr/>
        </p:nvPicPr>
        <p:blipFill>
          <a:blip r:embed="rId2"/>
          <a:stretch>
            <a:fillRect/>
          </a:stretch>
        </p:blipFill>
        <p:spPr>
          <a:xfrm>
            <a:off x="0" y="0"/>
            <a:ext cx="9120249" cy="6858000"/>
          </a:xfrm>
          <a:prstGeom prst="rect">
            <a:avLst/>
          </a:prstGeom>
        </p:spPr>
      </p:pic>
      <p:pic>
        <p:nvPicPr>
          <p:cNvPr id="6" name="3 Marcador de contenido" descr="15_09_2009_0448587001253007116_metin-demiralay.jpg"/>
          <p:cNvPicPr>
            <a:picLocks noChangeAspect="1"/>
          </p:cNvPicPr>
          <p:nvPr/>
        </p:nvPicPr>
        <p:blipFill>
          <a:blip r:embed="rId2"/>
          <a:stretch>
            <a:fillRect/>
          </a:stretch>
        </p:blipFill>
        <p:spPr>
          <a:xfrm>
            <a:off x="23751" y="0"/>
            <a:ext cx="9120249" cy="6858000"/>
          </a:xfrm>
          <a:prstGeom prst="rect">
            <a:avLst/>
          </a:prstGeom>
        </p:spPr>
      </p:pic>
      <p:sp>
        <p:nvSpPr>
          <p:cNvPr id="7" name="6 CuadroTexto"/>
          <p:cNvSpPr txBox="1"/>
          <p:nvPr/>
        </p:nvSpPr>
        <p:spPr>
          <a:xfrm>
            <a:off x="3857621" y="4549676"/>
            <a:ext cx="5286380" cy="2308324"/>
          </a:xfrm>
          <a:prstGeom prst="rect">
            <a:avLst/>
          </a:prstGeom>
          <a:noFill/>
        </p:spPr>
        <p:txBody>
          <a:bodyPr wrap="square" rtlCol="0">
            <a:spAutoFit/>
          </a:bodyPr>
          <a:lstStyle/>
          <a:p>
            <a:r>
              <a:rPr lang="es-PE" sz="2000" b="1" dirty="0" smtClean="0">
                <a:effectLst>
                  <a:outerShdw blurRad="38100" dist="38100" dir="2700000" algn="tl">
                    <a:srgbClr val="000000">
                      <a:alpha val="43137"/>
                    </a:srgbClr>
                  </a:outerShdw>
                </a:effectLst>
                <a:latin typeface="Script MT Bold" pitchFamily="66" charset="0"/>
                <a:cs typeface="Arial" pitchFamily="34" charset="0"/>
              </a:rPr>
              <a:t>Los recuerdos siempre estarán en nuestra mente y corazón, queriendo salir hacia afuera, no hay que temer llorar y mostrar nuestras debilidades, al contrario, debemos dejar nuestros sentimientos y nuestro pasado libre, para que pueda volar bien lejos </a:t>
            </a:r>
            <a:endParaRPr lang="es-PE" sz="2400" b="1" dirty="0" smtClean="0">
              <a:effectLst>
                <a:outerShdw blurRad="38100" dist="38100" dir="2700000" algn="tl">
                  <a:srgbClr val="000000">
                    <a:alpha val="43137"/>
                  </a:srgbClr>
                </a:outerShdw>
              </a:effectLst>
              <a:latin typeface="Script MT Bold" pitchFamily="66" charset="0"/>
              <a:cs typeface="Arial" pitchFamily="34" charset="0"/>
            </a:endParaRPr>
          </a:p>
          <a:p>
            <a:endParaRPr lang="es-ES" sz="24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p:stCondLst>
                              <p:cond delay="3000"/>
                            </p:stCondLst>
                            <p:childTnLst>
                              <p:par>
                                <p:cTn id="27" presetID="17"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ppt_w/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 calcmode="lin" valueType="num">
                                      <p:cBhvr>
                                        <p:cTn id="31" dur="2000" fill="hold"/>
                                        <p:tgtEl>
                                          <p:spTgt spid="7"/>
                                        </p:tgtEl>
                                        <p:attrNameLst>
                                          <p:attrName>ppt_w</p:attrName>
                                        </p:attrNameLst>
                                      </p:cBhvr>
                                      <p:tavLst>
                                        <p:tav tm="0">
                                          <p:val>
                                            <p:fltVal val="0"/>
                                          </p:val>
                                        </p:tav>
                                        <p:tav tm="100000">
                                          <p:val>
                                            <p:strVal val="#ppt_w"/>
                                          </p:val>
                                        </p:tav>
                                      </p:tavLst>
                                    </p:anim>
                                    <p:anim calcmode="lin" valueType="num">
                                      <p:cBhvr>
                                        <p:cTn id="3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lean_air_girl.jpg"/>
          <p:cNvPicPr>
            <a:picLocks noGrp="1" noChangeAspect="1"/>
          </p:cNvPicPr>
          <p:nvPr>
            <p:ph idx="1"/>
          </p:nvPr>
        </p:nvPicPr>
        <p:blipFill>
          <a:blip r:embed="rId2"/>
          <a:stretch>
            <a:fillRect/>
          </a:stretch>
        </p:blipFill>
        <p:spPr>
          <a:xfrm>
            <a:off x="0" y="0"/>
            <a:ext cx="9144000" cy="6858000"/>
          </a:xfrm>
        </p:spPr>
      </p:pic>
      <p:pic>
        <p:nvPicPr>
          <p:cNvPr id="5" name="3 Marcador de contenido" descr="clean_air_girl.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clean_air_girl.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929058" y="928670"/>
            <a:ext cx="4429156" cy="1631216"/>
          </a:xfrm>
          <a:prstGeom prst="rect">
            <a:avLst/>
          </a:prstGeom>
          <a:noFill/>
        </p:spPr>
        <p:txBody>
          <a:bodyPr wrap="square" rtlCol="0">
            <a:spAutoFit/>
          </a:bodyPr>
          <a:lstStyle/>
          <a:p>
            <a:pPr algn="ctr"/>
            <a:r>
              <a:rPr lang="es-PE" sz="2000" b="1" dirty="0" smtClean="0">
                <a:effectLst>
                  <a:outerShdw blurRad="38100" dist="38100" dir="2700000" algn="tl">
                    <a:srgbClr val="000000">
                      <a:alpha val="43137"/>
                    </a:srgbClr>
                  </a:outerShdw>
                </a:effectLst>
                <a:latin typeface="Script MT Bold" pitchFamily="66" charset="0"/>
                <a:cs typeface="Arial" pitchFamily="34" charset="0"/>
              </a:rPr>
              <a:t>Deja  salir tus recuerdos del ayer recuerda cada tiempo como si lo estuvieras viviendo nuevamente pero con la experiencia de  ahora </a:t>
            </a:r>
          </a:p>
          <a:p>
            <a:pPr algn="ctr"/>
            <a:endParaRPr lang="es-ES" sz="2000" b="1" dirty="0">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17"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ppt_w/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 calcmode="lin" valueType="num">
                                      <p:cBhvr>
                                        <p:cTn id="31" dur="2000" fill="hold"/>
                                        <p:tgtEl>
                                          <p:spTgt spid="7"/>
                                        </p:tgtEl>
                                        <p:attrNameLst>
                                          <p:attrName>ppt_w</p:attrName>
                                        </p:attrNameLst>
                                      </p:cBhvr>
                                      <p:tavLst>
                                        <p:tav tm="0">
                                          <p:val>
                                            <p:fltVal val="0"/>
                                          </p:val>
                                        </p:tav>
                                        <p:tav tm="100000">
                                          <p:val>
                                            <p:strVal val="#ppt_w"/>
                                          </p:val>
                                        </p:tav>
                                      </p:tavLst>
                                    </p:anim>
                                    <p:anim calcmode="lin" valueType="num">
                                      <p:cBhvr>
                                        <p:cTn id="32"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jer-libre.jpg"/>
          <p:cNvPicPr>
            <a:picLocks noGrp="1" noChangeAspect="1"/>
          </p:cNvPicPr>
          <p:nvPr>
            <p:ph idx="1"/>
          </p:nvPr>
        </p:nvPicPr>
        <p:blipFill>
          <a:blip r:embed="rId2"/>
          <a:stretch>
            <a:fillRect/>
          </a:stretch>
        </p:blipFill>
        <p:spPr>
          <a:xfrm>
            <a:off x="0" y="0"/>
            <a:ext cx="9144000" cy="6858000"/>
          </a:xfrm>
        </p:spPr>
      </p:pic>
      <p:pic>
        <p:nvPicPr>
          <p:cNvPr id="5" name="3 Marcador de contenido" descr="mujer-libre.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mujer-libre.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0" y="3929066"/>
            <a:ext cx="5286411" cy="2246769"/>
          </a:xfrm>
          <a:prstGeom prst="rect">
            <a:avLst/>
          </a:prstGeom>
          <a:noFill/>
        </p:spPr>
        <p:txBody>
          <a:bodyPr wrap="square" rtlCol="0">
            <a:spAutoFit/>
          </a:bodyPr>
          <a:lstStyle/>
          <a:p>
            <a:pPr algn="ctr"/>
            <a:r>
              <a:rPr lang="es-PE" sz="2000" b="1" dirty="0" smtClean="0">
                <a:solidFill>
                  <a:srgbClr val="FFFF00"/>
                </a:solidFill>
                <a:effectLst>
                  <a:outerShdw blurRad="38100" dist="38100" dir="2700000" algn="tl">
                    <a:srgbClr val="000000">
                      <a:alpha val="43137"/>
                    </a:srgbClr>
                  </a:outerShdw>
                </a:effectLst>
                <a:latin typeface="Script MT Bold" pitchFamily="66" charset="0"/>
                <a:cs typeface="Arial" pitchFamily="34" charset="0"/>
              </a:rPr>
              <a:t>No evites recordar el pasado, permite que las lágrimas que necesiten salir se posen sobre tu rostro, no permitas que tu corazón se quede reteniendo la amargura y sin haber sanado totalmente.</a:t>
            </a:r>
            <a:br>
              <a:rPr lang="es-PE" sz="2000" b="1" dirty="0" smtClean="0">
                <a:solidFill>
                  <a:srgbClr val="FFFF00"/>
                </a:solidFill>
                <a:effectLst>
                  <a:outerShdw blurRad="38100" dist="38100" dir="2700000" algn="tl">
                    <a:srgbClr val="000000">
                      <a:alpha val="43137"/>
                    </a:srgbClr>
                  </a:outerShdw>
                </a:effectLst>
                <a:latin typeface="Script MT Bold" pitchFamily="66" charset="0"/>
                <a:cs typeface="Arial" pitchFamily="34" charset="0"/>
              </a:rPr>
            </a:br>
            <a:r>
              <a:rPr lang="es-PE" sz="2000" b="1" dirty="0" smtClean="0">
                <a:solidFill>
                  <a:srgbClr val="FFFF00"/>
                </a:solidFill>
                <a:effectLst>
                  <a:outerShdw blurRad="38100" dist="38100" dir="2700000" algn="tl">
                    <a:srgbClr val="000000">
                      <a:alpha val="43137"/>
                    </a:srgbClr>
                  </a:outerShdw>
                </a:effectLst>
                <a:latin typeface="Script MT Bold" pitchFamily="66" charset="0"/>
                <a:cs typeface="Arial" pitchFamily="34" charset="0"/>
              </a:rPr>
              <a:t>-Saca todo afuera-</a:t>
            </a:r>
          </a:p>
          <a:p>
            <a:pPr algn="ctr"/>
            <a:endParaRPr lang="es-ES" sz="2000" dirty="0">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5000"/>
                                        <p:tgtEl>
                                          <p:spTgt spid="5"/>
                                        </p:tgtEl>
                                        <p:attrNameLst>
                                          <p:attrName>ppt_x</p:attrName>
                                        </p:attrNameLst>
                                      </p:cBhvr>
                                      <p:tavLst>
                                        <p:tav tm="0">
                                          <p:val>
                                            <p:strVal val="ppt_x"/>
                                          </p:val>
                                        </p:tav>
                                        <p:tav tm="100000">
                                          <p:val>
                                            <p:strVal val="ppt_x+ppt_w/2"/>
                                          </p:val>
                                        </p:tav>
                                      </p:tavLst>
                                    </p:anim>
                                    <p:anim calcmode="lin" valueType="num">
                                      <p:cBhvr>
                                        <p:cTn id="16" dur="5000"/>
                                        <p:tgtEl>
                                          <p:spTgt spid="5"/>
                                        </p:tgtEl>
                                        <p:attrNameLst>
                                          <p:attrName>ppt_y</p:attrName>
                                        </p:attrNameLst>
                                      </p:cBhvr>
                                      <p:tavLst>
                                        <p:tav tm="0">
                                          <p:val>
                                            <p:strVal val="ppt_y"/>
                                          </p:val>
                                        </p:tav>
                                        <p:tav tm="100000">
                                          <p:val>
                                            <p:strVal val="ppt_y"/>
                                          </p:val>
                                        </p:tav>
                                      </p:tavLst>
                                    </p:anim>
                                    <p:anim calcmode="lin" valueType="num">
                                      <p:cBhvr>
                                        <p:cTn id="17" dur="5000"/>
                                        <p:tgtEl>
                                          <p:spTgt spid="5"/>
                                        </p:tgtEl>
                                        <p:attrNameLst>
                                          <p:attrName>ppt_w</p:attrName>
                                        </p:attrNameLst>
                                      </p:cBhvr>
                                      <p:tavLst>
                                        <p:tav tm="0">
                                          <p:val>
                                            <p:strVal val="ppt_w"/>
                                          </p:val>
                                        </p:tav>
                                        <p:tav tm="100000">
                                          <p:val>
                                            <p:fltVal val="0"/>
                                          </p:val>
                                        </p:tav>
                                      </p:tavLst>
                                    </p:anim>
                                    <p:anim calcmode="lin" valueType="num">
                                      <p:cBhvr>
                                        <p:cTn id="18" dur="5000"/>
                                        <p:tgtEl>
                                          <p:spTgt spid="5"/>
                                        </p:tgtEl>
                                        <p:attrNameLst>
                                          <p:attrName>ppt_h</p:attrName>
                                        </p:attrNameLst>
                                      </p:cBhvr>
                                      <p:tavLst>
                                        <p:tav tm="0">
                                          <p:val>
                                            <p:strVal val="ppt_h"/>
                                          </p:val>
                                        </p:tav>
                                        <p:tav tm="100000">
                                          <p:val>
                                            <p:strVal val="ppt_h"/>
                                          </p:val>
                                        </p:tav>
                                      </p:tavLst>
                                    </p:anim>
                                    <p:set>
                                      <p:cBhvr>
                                        <p:cTn id="19" dur="1" fill="hold">
                                          <p:stCondLst>
                                            <p:cond delay="4999"/>
                                          </p:stCondLst>
                                        </p:cTn>
                                        <p:tgtEl>
                                          <p:spTgt spid="5"/>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0"/>
                                        <p:tgtEl>
                                          <p:spTgt spid="4"/>
                                        </p:tgtEl>
                                      </p:cBhvr>
                                    </p:animEffect>
                                  </p:childTnLst>
                                </p:cTn>
                              </p:par>
                            </p:childTnLst>
                          </p:cTn>
                        </p:par>
                        <p:par>
                          <p:cTn id="30" fill="hold">
                            <p:stCondLst>
                              <p:cond delay="5000"/>
                            </p:stCondLst>
                            <p:childTnLst>
                              <p:par>
                                <p:cTn id="31" presetID="17"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ppt_w/2"/>
                                          </p:val>
                                        </p:tav>
                                        <p:tav tm="100000">
                                          <p:val>
                                            <p:strVal val="#ppt_x"/>
                                          </p:val>
                                        </p:tav>
                                      </p:tavLst>
                                    </p:anim>
                                    <p:anim calcmode="lin" valueType="num">
                                      <p:cBhvr>
                                        <p:cTn id="34" dur="2000" fill="hold"/>
                                        <p:tgtEl>
                                          <p:spTgt spid="7"/>
                                        </p:tgtEl>
                                        <p:attrNameLst>
                                          <p:attrName>ppt_y</p:attrName>
                                        </p:attrNameLst>
                                      </p:cBhvr>
                                      <p:tavLst>
                                        <p:tav tm="0">
                                          <p:val>
                                            <p:strVal val="#ppt_y"/>
                                          </p:val>
                                        </p:tav>
                                        <p:tav tm="100000">
                                          <p:val>
                                            <p:strVal val="#ppt_y"/>
                                          </p:val>
                                        </p:tav>
                                      </p:tavLst>
                                    </p:anim>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laxx+Project+3930968347_37ab55e778_b.jpg"/>
          <p:cNvPicPr>
            <a:picLocks noGrp="1" noChangeAspect="1"/>
          </p:cNvPicPr>
          <p:nvPr>
            <p:ph idx="1"/>
          </p:nvPr>
        </p:nvPicPr>
        <p:blipFill>
          <a:blip r:embed="rId2"/>
          <a:stretch>
            <a:fillRect/>
          </a:stretch>
        </p:blipFill>
        <p:spPr>
          <a:xfrm>
            <a:off x="5945" y="0"/>
            <a:ext cx="9132109" cy="6858000"/>
          </a:xfrm>
        </p:spPr>
      </p:pic>
      <p:pic>
        <p:nvPicPr>
          <p:cNvPr id="5" name="3 Marcador de contenido" descr="Relaxx+Project+3930968347_37ab55e778_b.jpg"/>
          <p:cNvPicPr>
            <a:picLocks noChangeAspect="1"/>
          </p:cNvPicPr>
          <p:nvPr/>
        </p:nvPicPr>
        <p:blipFill>
          <a:blip r:embed="rId2"/>
          <a:stretch>
            <a:fillRect/>
          </a:stretch>
        </p:blipFill>
        <p:spPr>
          <a:xfrm>
            <a:off x="0" y="0"/>
            <a:ext cx="9132109" cy="6858000"/>
          </a:xfrm>
          <a:prstGeom prst="rect">
            <a:avLst/>
          </a:prstGeom>
        </p:spPr>
      </p:pic>
      <p:sp>
        <p:nvSpPr>
          <p:cNvPr id="6" name="5 CuadroTexto"/>
          <p:cNvSpPr txBox="1"/>
          <p:nvPr/>
        </p:nvSpPr>
        <p:spPr>
          <a:xfrm>
            <a:off x="5357818" y="214290"/>
            <a:ext cx="3786182" cy="4832092"/>
          </a:xfrm>
          <a:prstGeom prst="rect">
            <a:avLst/>
          </a:prstGeom>
          <a:noFill/>
        </p:spPr>
        <p:txBody>
          <a:bodyPr wrap="square" rtlCol="0">
            <a:spAutoFit/>
          </a:bodyPr>
          <a:lstStyle/>
          <a:p>
            <a:pPr algn="ctr"/>
            <a:r>
              <a:rPr lang="es-PE" sz="2400" b="1" dirty="0" smtClean="0">
                <a:solidFill>
                  <a:srgbClr val="FFFF00"/>
                </a:solidFill>
                <a:latin typeface="Script MT Bold" pitchFamily="66" charset="0"/>
                <a:cs typeface="Arial" pitchFamily="34" charset="0"/>
              </a:rPr>
              <a:t>Permite al ayer entrar a tu vida, será la mejor manera de recordar, no trates de tapar esos recuerdos, añora todo lo que viviste en ese tiempo, piensa en todas las etapas que estaban contigo, recuerda cada espacio… cada silencio</a:t>
            </a:r>
            <a:r>
              <a:rPr lang="es-PE" sz="2400" b="1" dirty="0" smtClean="0">
                <a:solidFill>
                  <a:srgbClr val="FFFF00"/>
                </a:solidFill>
                <a:latin typeface="Script MT Bold" pitchFamily="66" charset="0"/>
                <a:cs typeface="Arial" pitchFamily="34" charset="0"/>
              </a:rPr>
              <a:t>…</a:t>
            </a:r>
          </a:p>
          <a:p>
            <a:pPr algn="ctr"/>
            <a:r>
              <a:rPr lang="es-PE" sz="2400" b="1" dirty="0" smtClean="0">
                <a:solidFill>
                  <a:srgbClr val="FFFF00"/>
                </a:solidFill>
                <a:latin typeface="Script MT Bold" pitchFamily="66" charset="0"/>
                <a:cs typeface="Arial" pitchFamily="34" charset="0"/>
              </a:rPr>
              <a:t> </a:t>
            </a:r>
            <a:r>
              <a:rPr lang="es-PE" sz="2400" b="1" dirty="0" smtClean="0">
                <a:solidFill>
                  <a:srgbClr val="FFFF00"/>
                </a:solidFill>
                <a:latin typeface="Script MT Bold" pitchFamily="66" charset="0"/>
                <a:cs typeface="Arial" pitchFamily="34" charset="0"/>
              </a:rPr>
              <a:t>cada </a:t>
            </a:r>
            <a:r>
              <a:rPr lang="es-PE" sz="2400" b="1" dirty="0" smtClean="0">
                <a:solidFill>
                  <a:srgbClr val="FFFF00"/>
                </a:solidFill>
                <a:latin typeface="Script MT Bold" pitchFamily="66" charset="0"/>
                <a:cs typeface="Arial" pitchFamily="34" charset="0"/>
              </a:rPr>
              <a:t>palabra…</a:t>
            </a:r>
            <a:r>
              <a:rPr lang="es-PE" sz="2400" b="1" dirty="0" smtClean="0">
                <a:solidFill>
                  <a:schemeClr val="tx2">
                    <a:lumMod val="20000"/>
                    <a:lumOff val="80000"/>
                  </a:schemeClr>
                </a:solidFill>
                <a:latin typeface="Script MT Bold" pitchFamily="66" charset="0"/>
                <a:cs typeface="Arial" pitchFamily="34" charset="0"/>
              </a:rPr>
              <a:t/>
            </a:r>
            <a:br>
              <a:rPr lang="es-PE" sz="2400" b="1" dirty="0" smtClean="0">
                <a:solidFill>
                  <a:schemeClr val="tx2">
                    <a:lumMod val="20000"/>
                    <a:lumOff val="80000"/>
                  </a:schemeClr>
                </a:solidFill>
                <a:latin typeface="Script MT Bold" pitchFamily="66" charset="0"/>
                <a:cs typeface="Arial" pitchFamily="34" charset="0"/>
              </a:rPr>
            </a:br>
            <a:r>
              <a:rPr lang="es-PE" sz="2400" b="1" dirty="0" smtClean="0">
                <a:ln>
                  <a:solidFill>
                    <a:schemeClr val="accent1">
                      <a:lumMod val="20000"/>
                      <a:lumOff val="80000"/>
                    </a:schemeClr>
                  </a:solidFill>
                </a:ln>
                <a:solidFill>
                  <a:schemeClr val="tx2">
                    <a:lumMod val="60000"/>
                    <a:lumOff val="40000"/>
                  </a:schemeClr>
                </a:solidFill>
                <a:latin typeface="Script MT Bold" pitchFamily="66" charset="0"/>
                <a:cs typeface="Arial" pitchFamily="34" charset="0"/>
              </a:rPr>
              <a:t/>
            </a:r>
            <a:br>
              <a:rPr lang="es-PE" sz="2400" b="1" dirty="0" smtClean="0">
                <a:ln>
                  <a:solidFill>
                    <a:schemeClr val="accent1">
                      <a:lumMod val="20000"/>
                      <a:lumOff val="80000"/>
                    </a:schemeClr>
                  </a:solidFill>
                </a:ln>
                <a:solidFill>
                  <a:schemeClr val="tx2">
                    <a:lumMod val="60000"/>
                    <a:lumOff val="40000"/>
                  </a:schemeClr>
                </a:solidFill>
                <a:latin typeface="Script MT Bold" pitchFamily="66" charset="0"/>
                <a:cs typeface="Arial" pitchFamily="34" charset="0"/>
              </a:rPr>
            </a:br>
            <a:endParaRPr lang="es-PE" sz="2400" b="1" dirty="0" smtClean="0">
              <a:ln>
                <a:solidFill>
                  <a:schemeClr val="accent1">
                    <a:lumMod val="20000"/>
                    <a:lumOff val="80000"/>
                  </a:schemeClr>
                </a:solidFill>
              </a:ln>
              <a:solidFill>
                <a:schemeClr val="tx2">
                  <a:lumMod val="60000"/>
                  <a:lumOff val="40000"/>
                </a:schemeClr>
              </a:solidFill>
              <a:latin typeface="Script MT Bold" pitchFamily="66" charset="0"/>
              <a:cs typeface="Arial" pitchFamily="34" charset="0"/>
            </a:endParaRPr>
          </a:p>
          <a:p>
            <a:endParaRPr lang="es-ES" sz="2000" dirty="0">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17"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ppt_w/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Stock_000006112449Small.jpg"/>
          <p:cNvPicPr>
            <a:picLocks noGrp="1" noChangeAspect="1"/>
          </p:cNvPicPr>
          <p:nvPr>
            <p:ph idx="1"/>
          </p:nvPr>
        </p:nvPicPr>
        <p:blipFill>
          <a:blip r:embed="rId2"/>
          <a:stretch>
            <a:fillRect/>
          </a:stretch>
        </p:blipFill>
        <p:spPr>
          <a:xfrm>
            <a:off x="-11921" y="0"/>
            <a:ext cx="9155921" cy="6858000"/>
          </a:xfrm>
        </p:spPr>
      </p:pic>
      <p:pic>
        <p:nvPicPr>
          <p:cNvPr id="5" name="3 Marcador de contenido" descr="iStock_000006112449Small.jpg"/>
          <p:cNvPicPr>
            <a:picLocks noChangeAspect="1"/>
          </p:cNvPicPr>
          <p:nvPr/>
        </p:nvPicPr>
        <p:blipFill>
          <a:blip r:embed="rId2"/>
          <a:stretch>
            <a:fillRect/>
          </a:stretch>
        </p:blipFill>
        <p:spPr>
          <a:xfrm>
            <a:off x="-11921" y="0"/>
            <a:ext cx="9155921" cy="6858000"/>
          </a:xfrm>
          <a:prstGeom prst="rect">
            <a:avLst/>
          </a:prstGeom>
        </p:spPr>
      </p:pic>
      <p:sp>
        <p:nvSpPr>
          <p:cNvPr id="6" name="5 CuadroTexto"/>
          <p:cNvSpPr txBox="1"/>
          <p:nvPr/>
        </p:nvSpPr>
        <p:spPr>
          <a:xfrm>
            <a:off x="928662" y="357166"/>
            <a:ext cx="4143404" cy="1877437"/>
          </a:xfrm>
          <a:prstGeom prst="rect">
            <a:avLst/>
          </a:prstGeom>
          <a:noFill/>
        </p:spPr>
        <p:txBody>
          <a:bodyPr wrap="square" rtlCol="0">
            <a:spAutoFit/>
          </a:bodyPr>
          <a:lstStyle/>
          <a:p>
            <a:r>
              <a:rPr lang="es-PE" sz="2400" b="1" dirty="0" smtClean="0">
                <a:effectLst>
                  <a:outerShdw blurRad="38100" dist="38100" dir="2700000" algn="tl">
                    <a:srgbClr val="000000">
                      <a:alpha val="43137"/>
                    </a:srgbClr>
                  </a:outerShdw>
                </a:effectLst>
                <a:latin typeface="Script MT Bold" pitchFamily="66" charset="0"/>
                <a:cs typeface="Arial" pitchFamily="34" charset="0"/>
              </a:rPr>
              <a:t>Cuando estés en tu propio silencio recordando, respira y relájate, hazlo y ve soltando todo el peso que llevas encima. </a:t>
            </a:r>
          </a:p>
          <a:p>
            <a:endParaRPr lang="es-ES" sz="2000" dirty="0">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nodeType="withEffect">
                                  <p:stCondLst>
                                    <p:cond delay="200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5000"/>
                                        <p:tgtEl>
                                          <p:spTgt spid="4"/>
                                        </p:tgtEl>
                                      </p:cBhvr>
                                    </p:animEffect>
                                  </p:childTnLst>
                                </p:cTn>
                              </p:par>
                            </p:childTnLst>
                          </p:cTn>
                        </p:par>
                        <p:par>
                          <p:cTn id="23" fill="hold">
                            <p:stCondLst>
                              <p:cond delay="7000"/>
                            </p:stCondLst>
                            <p:childTnLst>
                              <p:par>
                                <p:cTn id="24" presetID="17"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ppt_x</p:attrName>
                                        </p:attrNameLst>
                                      </p:cBhvr>
                                      <p:tavLst>
                                        <p:tav tm="0">
                                          <p:val>
                                            <p:strVal val="#ppt_x-#ppt_w/2"/>
                                          </p:val>
                                        </p:tav>
                                        <p:tav tm="100000">
                                          <p:val>
                                            <p:strVal val="#ppt_x"/>
                                          </p:val>
                                        </p:tav>
                                      </p:tavLst>
                                    </p:anim>
                                    <p:anim calcmode="lin" valueType="num">
                                      <p:cBhvr>
                                        <p:cTn id="27" dur="2000" fill="hold"/>
                                        <p:tgtEl>
                                          <p:spTgt spid="6"/>
                                        </p:tgtEl>
                                        <p:attrNameLst>
                                          <p:attrName>ppt_y</p:attrName>
                                        </p:attrNameLst>
                                      </p:cBhvr>
                                      <p:tavLst>
                                        <p:tav tm="0">
                                          <p:val>
                                            <p:strVal val="#ppt_y"/>
                                          </p:val>
                                        </p:tav>
                                        <p:tav tm="100000">
                                          <p:val>
                                            <p:strVal val="#ppt_y"/>
                                          </p:val>
                                        </p:tav>
                                      </p:tavLst>
                                    </p:anim>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922" y="0"/>
            <a:ext cx="9144000" cy="6858000"/>
          </a:xfrm>
        </p:spPr>
        <p:txBody>
          <a:bodyPr/>
          <a:lstStyle/>
          <a:p>
            <a:endParaRPr lang="es-ES" dirty="0"/>
          </a:p>
        </p:txBody>
      </p:sp>
      <p:pic>
        <p:nvPicPr>
          <p:cNvPr id="4" name="3 Marcador de contenido" descr="noticiafoto-7c076073df10001154e8a510ecf07728.jpg"/>
          <p:cNvPicPr>
            <a:picLocks noGrp="1" noChangeAspect="1"/>
          </p:cNvPicPr>
          <p:nvPr>
            <p:ph idx="1"/>
          </p:nvPr>
        </p:nvPicPr>
        <p:blipFill>
          <a:blip r:embed="rId2"/>
          <a:stretch>
            <a:fillRect/>
          </a:stretch>
        </p:blipFill>
        <p:spPr>
          <a:xfrm>
            <a:off x="-11922" y="0"/>
            <a:ext cx="9155922" cy="6858000"/>
          </a:xfrm>
        </p:spPr>
      </p:pic>
      <p:pic>
        <p:nvPicPr>
          <p:cNvPr id="5" name="3 Marcador de contenido" descr="noticiafoto-7c076073df10001154e8a510ecf07728.jpg"/>
          <p:cNvPicPr>
            <a:picLocks noChangeAspect="1"/>
          </p:cNvPicPr>
          <p:nvPr/>
        </p:nvPicPr>
        <p:blipFill>
          <a:blip r:embed="rId2"/>
          <a:stretch>
            <a:fillRect/>
          </a:stretch>
        </p:blipFill>
        <p:spPr>
          <a:xfrm>
            <a:off x="-11922" y="0"/>
            <a:ext cx="9155922" cy="6858000"/>
          </a:xfrm>
          <a:prstGeom prst="rect">
            <a:avLst/>
          </a:prstGeom>
        </p:spPr>
      </p:pic>
      <p:sp>
        <p:nvSpPr>
          <p:cNvPr id="6" name="5 CuadroTexto"/>
          <p:cNvSpPr txBox="1"/>
          <p:nvPr/>
        </p:nvSpPr>
        <p:spPr>
          <a:xfrm>
            <a:off x="214282" y="500042"/>
            <a:ext cx="4071934" cy="2585323"/>
          </a:xfrm>
          <a:prstGeom prst="rect">
            <a:avLst/>
          </a:prstGeom>
          <a:noFill/>
        </p:spPr>
        <p:txBody>
          <a:bodyPr wrap="square" rtlCol="0">
            <a:spAutoFit/>
          </a:bodyPr>
          <a:lstStyle/>
          <a:p>
            <a:pPr algn="ctr"/>
            <a:r>
              <a:rPr lang="es-PE" sz="2400" b="1" dirty="0" smtClean="0">
                <a:solidFill>
                  <a:schemeClr val="bg1"/>
                </a:solidFill>
                <a:latin typeface="Script MT Bold" pitchFamily="66" charset="0"/>
                <a:cs typeface="Arial" pitchFamily="34" charset="0"/>
              </a:rPr>
              <a:t>Muchas  veces nos apegamos tanto a los recuerdos que hasta nos cuesta seguir adelante, todo se nos hace tan pesado como si caminásemos hacia una colina que no la alcanzamos jamás. </a:t>
            </a:r>
          </a:p>
          <a:p>
            <a:endParaRPr lang="es-ES" dirty="0">
              <a:solidFill>
                <a:schemeClr val="bg1"/>
              </a:solidFill>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5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17" presetClass="entr" presetSubtype="8"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ppt_x</p:attrName>
                                        </p:attrNameLst>
                                      </p:cBhvr>
                                      <p:tavLst>
                                        <p:tav tm="0">
                                          <p:val>
                                            <p:strVal val="#ppt_x-#ppt_w/2"/>
                                          </p:val>
                                        </p:tav>
                                        <p:tav tm="100000">
                                          <p:val>
                                            <p:strVal val="#ppt_x"/>
                                          </p:val>
                                        </p:tav>
                                      </p:tavLst>
                                    </p:anim>
                                    <p:anim calcmode="lin" valueType="num">
                                      <p:cBhvr>
                                        <p:cTn id="23"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24"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3012000723_d24fa0009c_b.jpg"/>
          <p:cNvPicPr>
            <a:picLocks noChangeAspect="1"/>
          </p:cNvPicPr>
          <p:nvPr/>
        </p:nvPicPr>
        <p:blipFill>
          <a:blip r:embed="rId2"/>
          <a:stretch>
            <a:fillRect/>
          </a:stretch>
        </p:blipFill>
        <p:spPr>
          <a:xfrm>
            <a:off x="0" y="0"/>
            <a:ext cx="9073661" cy="6858000"/>
          </a:xfrm>
          <a:prstGeom prst="rect">
            <a:avLst/>
          </a:prstGeom>
        </p:spPr>
      </p:pic>
      <p:pic>
        <p:nvPicPr>
          <p:cNvPr id="5" name="4 Imagen" descr="3012000723_d24fa0009c_b.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14282" y="4241899"/>
            <a:ext cx="4214841" cy="2616101"/>
          </a:xfrm>
          <a:prstGeom prst="rect">
            <a:avLst/>
          </a:prstGeom>
          <a:noFill/>
        </p:spPr>
        <p:txBody>
          <a:bodyPr wrap="square" rtlCol="0">
            <a:spAutoFit/>
          </a:bodyPr>
          <a:lstStyle/>
          <a:p>
            <a:pPr algn="ctr"/>
            <a:r>
              <a:rPr lang="es-PE" sz="2400" b="1" dirty="0" smtClean="0">
                <a:solidFill>
                  <a:srgbClr val="FFC000"/>
                </a:solidFill>
                <a:effectLst>
                  <a:outerShdw blurRad="38100" dist="38100" dir="2700000" algn="tl">
                    <a:srgbClr val="000000">
                      <a:alpha val="43137"/>
                    </a:srgbClr>
                  </a:outerShdw>
                </a:effectLst>
                <a:latin typeface="Script MT Bold" pitchFamily="66" charset="0"/>
                <a:cs typeface="Arial" pitchFamily="34" charset="0"/>
              </a:rPr>
              <a:t>Pero mírate al espejo por un momento y piensa en lo bueno que te ha dejado el ayer, rescata esas buenas experiencias para que puedas usarlas en tu vida actual</a:t>
            </a:r>
            <a:endParaRPr lang="es-PE" sz="2000" b="1" dirty="0" smtClean="0">
              <a:solidFill>
                <a:srgbClr val="FFC000"/>
              </a:solidFill>
              <a:effectLst>
                <a:outerShdw blurRad="38100" dist="38100" dir="2700000" algn="tl">
                  <a:srgbClr val="000000">
                    <a:alpha val="43137"/>
                  </a:srgbClr>
                </a:outerShdw>
              </a:effectLst>
              <a:latin typeface="Script MT Bold" pitchFamily="66" charset="0"/>
              <a:cs typeface="Arial" pitchFamily="34" charset="0"/>
            </a:endParaRPr>
          </a:p>
          <a:p>
            <a:pPr algn="ctr"/>
            <a:endParaRPr lang="es-ES" sz="2000" dirty="0"/>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home.jpg"/>
          <p:cNvPicPr>
            <a:picLocks noChangeAspect="1"/>
          </p:cNvPicPr>
          <p:nvPr/>
        </p:nvPicPr>
        <p:blipFill>
          <a:blip r:embed="rId2"/>
          <a:stretch>
            <a:fillRect/>
          </a:stretch>
        </p:blipFill>
        <p:spPr>
          <a:xfrm>
            <a:off x="0" y="3345"/>
            <a:ext cx="9144000" cy="6851309"/>
          </a:xfrm>
          <a:prstGeom prst="rect">
            <a:avLst/>
          </a:prstGeom>
        </p:spPr>
      </p:pic>
      <p:pic>
        <p:nvPicPr>
          <p:cNvPr id="7" name="6 Imagen" descr="home.jpg"/>
          <p:cNvPicPr>
            <a:picLocks noChangeAspect="1"/>
          </p:cNvPicPr>
          <p:nvPr/>
        </p:nvPicPr>
        <p:blipFill>
          <a:blip r:embed="rId2"/>
          <a:stretch>
            <a:fillRect/>
          </a:stretch>
        </p:blipFill>
        <p:spPr>
          <a:xfrm>
            <a:off x="0" y="0"/>
            <a:ext cx="9144000" cy="6851309"/>
          </a:xfrm>
          <a:prstGeom prst="rect">
            <a:avLst/>
          </a:prstGeom>
        </p:spPr>
      </p:pic>
      <p:pic>
        <p:nvPicPr>
          <p:cNvPr id="8" name="7 Imagen" descr="home.jpg"/>
          <p:cNvPicPr>
            <a:picLocks noChangeAspect="1"/>
          </p:cNvPicPr>
          <p:nvPr/>
        </p:nvPicPr>
        <p:blipFill>
          <a:blip r:embed="rId2"/>
          <a:stretch>
            <a:fillRect/>
          </a:stretch>
        </p:blipFill>
        <p:spPr>
          <a:xfrm>
            <a:off x="0" y="0"/>
            <a:ext cx="9144000" cy="6851309"/>
          </a:xfrm>
          <a:prstGeom prst="rect">
            <a:avLst/>
          </a:prstGeom>
        </p:spPr>
      </p:pic>
      <p:sp>
        <p:nvSpPr>
          <p:cNvPr id="9" name="8 CuadroTexto"/>
          <p:cNvSpPr txBox="1"/>
          <p:nvPr/>
        </p:nvSpPr>
        <p:spPr>
          <a:xfrm>
            <a:off x="1857356" y="0"/>
            <a:ext cx="4357718" cy="3416320"/>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sz="2400" b="1" dirty="0" smtClean="0">
                <a:ln w="50800"/>
                <a:solidFill>
                  <a:schemeClr val="bg1">
                    <a:shade val="50000"/>
                  </a:schemeClr>
                </a:solidFill>
                <a:latin typeface="Script MT Bold" pitchFamily="66" charset="0"/>
              </a:rPr>
              <a:t>Confía en ti. Utiliza esas experiencias adquiridas para cuando sientas que sólo vas cuesta arriba y nada parece tener un final. Detente y vuelve a respirar, busca sentir paz en tu interior.</a:t>
            </a:r>
            <a:br>
              <a:rPr lang="es-PE" sz="2400" b="1" dirty="0" smtClean="0">
                <a:ln w="50800"/>
                <a:solidFill>
                  <a:schemeClr val="bg1">
                    <a:shade val="50000"/>
                  </a:schemeClr>
                </a:solidFill>
                <a:latin typeface="Script MT Bold" pitchFamily="66" charset="0"/>
              </a:rPr>
            </a:br>
            <a:r>
              <a:rPr lang="es-PE" sz="2400" b="1" dirty="0" smtClean="0">
                <a:ln w="50800"/>
                <a:solidFill>
                  <a:schemeClr val="bg1">
                    <a:shade val="50000"/>
                  </a:schemeClr>
                </a:solidFill>
                <a:latin typeface="Script MT Bold" pitchFamily="66" charset="0"/>
              </a:rPr>
              <a:t>Aprende  a soltar</a:t>
            </a:r>
            <a:r>
              <a:rPr lang="es-PE" sz="2400" b="1" i="1" dirty="0" smtClean="0">
                <a:ln w="50800"/>
                <a:solidFill>
                  <a:schemeClr val="bg1">
                    <a:shade val="50000"/>
                  </a:schemeClr>
                </a:solidFill>
                <a:latin typeface="Script MT Bold" pitchFamily="66" charset="0"/>
              </a:rPr>
              <a:t>.</a:t>
            </a:r>
            <a:endParaRPr lang="es-PE" sz="2400" b="1" dirty="0" smtClean="0">
              <a:ln w="50800"/>
              <a:solidFill>
                <a:schemeClr val="bg1">
                  <a:shade val="50000"/>
                </a:schemeClr>
              </a:solidFill>
              <a:latin typeface="Script MT Bold" pitchFamily="66" charset="0"/>
            </a:endParaRPr>
          </a:p>
          <a:p>
            <a:pPr algn="ctr"/>
            <a:endParaRPr lang="es-PE" sz="2400" b="1" dirty="0" smtClean="0">
              <a:ln w="50800"/>
              <a:solidFill>
                <a:schemeClr val="bg1">
                  <a:shade val="50000"/>
                </a:schemeClr>
              </a:solidFill>
              <a:latin typeface="Script MT Bold" pitchFamily="66" charset="0"/>
            </a:endParaRPr>
          </a:p>
          <a:p>
            <a:endParaRPr lang="es-ES" sz="2400" b="1" dirty="0">
              <a:ln w="50800"/>
              <a:solidFill>
                <a:schemeClr val="bg1">
                  <a:shade val="50000"/>
                </a:schemeClr>
              </a:solidFill>
              <a:latin typeface="Script MT Bold" pitchFamily="66" charset="0"/>
            </a:endParaRPr>
          </a:p>
        </p:txBody>
      </p:sp>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Left)">
                                      <p:cBhvr>
                                        <p:cTn id="7" dur="5000"/>
                                        <p:tgtEl>
                                          <p:spTgt spid="8"/>
                                        </p:tgtEl>
                                      </p:cBhvr>
                                    </p:animEffect>
                                  </p:childTnLst>
                                </p:cTn>
                              </p:par>
                              <p:par>
                                <p:cTn id="8" presetID="18" presetClass="entr" presetSubtype="9"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upLeft)">
                                      <p:cBhvr>
                                        <p:cTn id="10" dur="5000"/>
                                        <p:tgtEl>
                                          <p:spTgt spid="7"/>
                                        </p:tgtEl>
                                      </p:cBhvr>
                                    </p:animEffect>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ppt_w/2"/>
                                          </p:val>
                                        </p:tav>
                                        <p:tav tm="100000">
                                          <p:val>
                                            <p:strVal val="#ppt_x"/>
                                          </p:val>
                                        </p:tav>
                                      </p:tavLst>
                                    </p:anim>
                                    <p:anim calcmode="lin" valueType="num">
                                      <p:cBhvr>
                                        <p:cTn id="14" dur="5000" fill="hold"/>
                                        <p:tgtEl>
                                          <p:spTgt spid="6"/>
                                        </p:tgtEl>
                                        <p:attrNameLst>
                                          <p:attrName>ppt_y</p:attrName>
                                        </p:attrNameLst>
                                      </p:cBhvr>
                                      <p:tavLst>
                                        <p:tav tm="0">
                                          <p:val>
                                            <p:strVal val="#ppt_y"/>
                                          </p:val>
                                        </p:tav>
                                        <p:tav tm="100000">
                                          <p:val>
                                            <p:strVal val="#ppt_y"/>
                                          </p:val>
                                        </p:tav>
                                      </p:tavLst>
                                    </p:anim>
                                    <p:anim calcmode="lin" valueType="num">
                                      <p:cBhvr>
                                        <p:cTn id="15" dur="5000" fill="hold"/>
                                        <p:tgtEl>
                                          <p:spTgt spid="6"/>
                                        </p:tgtEl>
                                        <p:attrNameLst>
                                          <p:attrName>ppt_w</p:attrName>
                                        </p:attrNameLst>
                                      </p:cBhvr>
                                      <p:tavLst>
                                        <p:tav tm="0">
                                          <p:val>
                                            <p:fltVal val="0"/>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5000"/>
                                        <p:tgtEl>
                                          <p:spTgt spid="6"/>
                                        </p:tgtEl>
                                      </p:cBhvr>
                                    </p:animEffect>
                                  </p:childTnLst>
                                </p:cTn>
                              </p:par>
                              <p:par>
                                <p:cTn id="20" presetID="23" presetClass="entr" presetSubtype="28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0" fill="hold"/>
                                        <p:tgtEl>
                                          <p:spTgt spid="6"/>
                                        </p:tgtEl>
                                        <p:attrNameLst>
                                          <p:attrName>ppt_w</p:attrName>
                                        </p:attrNameLst>
                                      </p:cBhvr>
                                      <p:tavLst>
                                        <p:tav tm="0">
                                          <p:val>
                                            <p:strVal val="4/3*#ppt_w"/>
                                          </p:val>
                                        </p:tav>
                                        <p:tav tm="100000">
                                          <p:val>
                                            <p:strVal val="#ppt_w"/>
                                          </p:val>
                                        </p:tav>
                                      </p:tavLst>
                                    </p:anim>
                                    <p:anim calcmode="lin" valueType="num">
                                      <p:cBhvr>
                                        <p:cTn id="23" dur="5000" fill="hold"/>
                                        <p:tgtEl>
                                          <p:spTgt spid="6"/>
                                        </p:tgtEl>
                                        <p:attrNameLst>
                                          <p:attrName>ppt_h</p:attrName>
                                        </p:attrNameLst>
                                      </p:cBhvr>
                                      <p:tavLst>
                                        <p:tav tm="0">
                                          <p:val>
                                            <p:strVal val="4/3*#ppt_h"/>
                                          </p:val>
                                        </p:tav>
                                        <p:tav tm="100000">
                                          <p:val>
                                            <p:strVal val="#ppt_h"/>
                                          </p:val>
                                        </p:tav>
                                      </p:tavLst>
                                    </p:anim>
                                  </p:childTnLst>
                                </p:cTn>
                              </p:par>
                              <p:par>
                                <p:cTn id="24" presetID="23" presetClass="entr" presetSubtype="28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ppt_w</p:attrName>
                                        </p:attrNameLst>
                                      </p:cBhvr>
                                      <p:tavLst>
                                        <p:tav tm="0">
                                          <p:val>
                                            <p:strVal val="4/3*#ppt_w"/>
                                          </p:val>
                                        </p:tav>
                                        <p:tav tm="100000">
                                          <p:val>
                                            <p:strVal val="#ppt_w"/>
                                          </p:val>
                                        </p:tav>
                                      </p:tavLst>
                                    </p:anim>
                                    <p:anim calcmode="lin" valueType="num">
                                      <p:cBhvr>
                                        <p:cTn id="27" dur="5000" fill="hold"/>
                                        <p:tgtEl>
                                          <p:spTgt spid="7"/>
                                        </p:tgtEl>
                                        <p:attrNameLst>
                                          <p:attrName>ppt_h</p:attrName>
                                        </p:attrNameLst>
                                      </p:cBhvr>
                                      <p:tavLst>
                                        <p:tav tm="0">
                                          <p:val>
                                            <p:strVal val="4/3*#ppt_h"/>
                                          </p:val>
                                        </p:tav>
                                        <p:tav tm="100000">
                                          <p:val>
                                            <p:strVal val="#ppt_h"/>
                                          </p:val>
                                        </p:tav>
                                      </p:tavLst>
                                    </p:anim>
                                  </p:childTnLst>
                                </p:cTn>
                              </p:par>
                              <p:par>
                                <p:cTn id="28" presetID="23" presetClass="entr" presetSubtype="28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0" fill="hold"/>
                                        <p:tgtEl>
                                          <p:spTgt spid="8"/>
                                        </p:tgtEl>
                                        <p:attrNameLst>
                                          <p:attrName>ppt_w</p:attrName>
                                        </p:attrNameLst>
                                      </p:cBhvr>
                                      <p:tavLst>
                                        <p:tav tm="0">
                                          <p:val>
                                            <p:strVal val="4/3*#ppt_w"/>
                                          </p:val>
                                        </p:tav>
                                        <p:tav tm="100000">
                                          <p:val>
                                            <p:strVal val="#ppt_w"/>
                                          </p:val>
                                        </p:tav>
                                      </p:tavLst>
                                    </p:anim>
                                    <p:anim calcmode="lin" valueType="num">
                                      <p:cBhvr>
                                        <p:cTn id="31" dur="5000" fill="hold"/>
                                        <p:tgtEl>
                                          <p:spTgt spid="8"/>
                                        </p:tgtEl>
                                        <p:attrNameLst>
                                          <p:attrName>ppt_h</p:attrName>
                                        </p:attrNameLst>
                                      </p:cBhvr>
                                      <p:tavLst>
                                        <p:tav tm="0">
                                          <p:val>
                                            <p:strVal val="4/3*#ppt_h"/>
                                          </p:val>
                                        </p:tav>
                                        <p:tav tm="100000">
                                          <p:val>
                                            <p:strVal val="#ppt_h"/>
                                          </p:val>
                                        </p:tav>
                                      </p:tavLst>
                                    </p:anim>
                                  </p:childTnLst>
                                </p:cTn>
                              </p:par>
                            </p:childTnLst>
                          </p:cTn>
                        </p:par>
                        <p:par>
                          <p:cTn id="32" fill="hold">
                            <p:stCondLst>
                              <p:cond delay="5000"/>
                            </p:stCondLst>
                            <p:childTnLst>
                              <p:par>
                                <p:cTn id="33" presetID="17"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ppt_x</p:attrName>
                                        </p:attrNameLst>
                                      </p:cBhvr>
                                      <p:tavLst>
                                        <p:tav tm="0">
                                          <p:val>
                                            <p:strVal val="#ppt_x-#ppt_w/2"/>
                                          </p:val>
                                        </p:tav>
                                        <p:tav tm="100000">
                                          <p:val>
                                            <p:strVal val="#ppt_x"/>
                                          </p:val>
                                        </p:tav>
                                      </p:tavLst>
                                    </p:anim>
                                    <p:anim calcmode="lin" valueType="num">
                                      <p:cBhvr>
                                        <p:cTn id="36" dur="2000" fill="hold"/>
                                        <p:tgtEl>
                                          <p:spTgt spid="9"/>
                                        </p:tgtEl>
                                        <p:attrNameLst>
                                          <p:attrName>ppt_y</p:attrName>
                                        </p:attrNameLst>
                                      </p:cBhvr>
                                      <p:tavLst>
                                        <p:tav tm="0">
                                          <p:val>
                                            <p:strVal val="#ppt_y"/>
                                          </p:val>
                                        </p:tav>
                                        <p:tav tm="100000">
                                          <p:val>
                                            <p:strVal val="#ppt_y"/>
                                          </p:val>
                                        </p:tav>
                                      </p:tavLst>
                                    </p:anim>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8024136.jpg"/>
          <p:cNvPicPr>
            <a:picLocks noGrp="1" noChangeAspect="1"/>
          </p:cNvPicPr>
          <p:nvPr>
            <p:ph idx="1"/>
          </p:nvPr>
        </p:nvPicPr>
        <p:blipFill>
          <a:blip r:embed="rId2"/>
          <a:stretch>
            <a:fillRect/>
          </a:stretch>
        </p:blipFill>
        <p:spPr>
          <a:xfrm>
            <a:off x="1" y="0"/>
            <a:ext cx="9144000" cy="6858000"/>
          </a:xfrm>
        </p:spPr>
      </p:pic>
      <p:pic>
        <p:nvPicPr>
          <p:cNvPr id="5" name="3 Marcador de contenido" descr="138024136.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138024136.jpg"/>
          <p:cNvPicPr>
            <a:picLocks noChangeAspect="1"/>
          </p:cNvPicPr>
          <p:nvPr/>
        </p:nvPicPr>
        <p:blipFill>
          <a:blip r:embed="rId2"/>
          <a:stretch>
            <a:fillRect/>
          </a:stretch>
        </p:blipFill>
        <p:spPr>
          <a:xfrm>
            <a:off x="0" y="0"/>
            <a:ext cx="9144000" cy="6858000"/>
          </a:xfrm>
          <a:prstGeom prst="rect">
            <a:avLst/>
          </a:prstGeom>
        </p:spPr>
      </p:pic>
      <p:pic>
        <p:nvPicPr>
          <p:cNvPr id="6146" name="Picture 2" descr="Rendered Image"/>
          <p:cNvPicPr>
            <a:picLocks noChangeAspect="1" noChangeArrowheads="1"/>
          </p:cNvPicPr>
          <p:nvPr/>
        </p:nvPicPr>
        <p:blipFill>
          <a:blip r:embed="rId3">
            <a:duotone>
              <a:prstClr val="black"/>
              <a:srgbClr val="FF0000">
                <a:tint val="45000"/>
                <a:satMod val="400000"/>
              </a:srgbClr>
            </a:duotone>
            <a:lum bright="-10000" contrast="40000"/>
          </a:blip>
          <a:srcRect/>
          <a:stretch>
            <a:fillRect/>
          </a:stretch>
        </p:blipFill>
        <p:spPr bwMode="auto">
          <a:xfrm rot="19894604">
            <a:off x="1711451" y="4036005"/>
            <a:ext cx="2324100" cy="1476375"/>
          </a:xfrm>
          <a:prstGeom prst="rect">
            <a:avLst/>
          </a:prstGeom>
          <a:noFill/>
        </p:spPr>
      </p:pic>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5000"/>
                                        <p:tgtEl>
                                          <p:spTgt spid="5"/>
                                        </p:tgtEl>
                                        <p:attrNameLst>
                                          <p:attrName>ppt_x</p:attrName>
                                        </p:attrNameLst>
                                      </p:cBhvr>
                                      <p:tavLst>
                                        <p:tav tm="0">
                                          <p:val>
                                            <p:strVal val="ppt_x"/>
                                          </p:val>
                                        </p:tav>
                                        <p:tav tm="100000">
                                          <p:val>
                                            <p:strVal val="ppt_x+ppt_w/2"/>
                                          </p:val>
                                        </p:tav>
                                      </p:tavLst>
                                    </p:anim>
                                    <p:anim calcmode="lin" valueType="num">
                                      <p:cBhvr>
                                        <p:cTn id="16" dur="5000"/>
                                        <p:tgtEl>
                                          <p:spTgt spid="5"/>
                                        </p:tgtEl>
                                        <p:attrNameLst>
                                          <p:attrName>ppt_y</p:attrName>
                                        </p:attrNameLst>
                                      </p:cBhvr>
                                      <p:tavLst>
                                        <p:tav tm="0">
                                          <p:val>
                                            <p:strVal val="ppt_y"/>
                                          </p:val>
                                        </p:tav>
                                        <p:tav tm="100000">
                                          <p:val>
                                            <p:strVal val="ppt_y"/>
                                          </p:val>
                                        </p:tav>
                                      </p:tavLst>
                                    </p:anim>
                                    <p:anim calcmode="lin" valueType="num">
                                      <p:cBhvr>
                                        <p:cTn id="17" dur="5000"/>
                                        <p:tgtEl>
                                          <p:spTgt spid="5"/>
                                        </p:tgtEl>
                                        <p:attrNameLst>
                                          <p:attrName>ppt_w</p:attrName>
                                        </p:attrNameLst>
                                      </p:cBhvr>
                                      <p:tavLst>
                                        <p:tav tm="0">
                                          <p:val>
                                            <p:strVal val="ppt_w"/>
                                          </p:val>
                                        </p:tav>
                                        <p:tav tm="100000">
                                          <p:val>
                                            <p:fltVal val="0"/>
                                          </p:val>
                                        </p:tav>
                                      </p:tavLst>
                                    </p:anim>
                                    <p:anim calcmode="lin" valueType="num">
                                      <p:cBhvr>
                                        <p:cTn id="18" dur="5000"/>
                                        <p:tgtEl>
                                          <p:spTgt spid="5"/>
                                        </p:tgtEl>
                                        <p:attrNameLst>
                                          <p:attrName>ppt_h</p:attrName>
                                        </p:attrNameLst>
                                      </p:cBhvr>
                                      <p:tavLst>
                                        <p:tav tm="0">
                                          <p:val>
                                            <p:strVal val="ppt_h"/>
                                          </p:val>
                                        </p:tav>
                                        <p:tav tm="100000">
                                          <p:val>
                                            <p:strVal val="ppt_h"/>
                                          </p:val>
                                        </p:tav>
                                      </p:tavLst>
                                    </p:anim>
                                    <p:set>
                                      <p:cBhvr>
                                        <p:cTn id="19" dur="1" fill="hold">
                                          <p:stCondLst>
                                            <p:cond delay="4999"/>
                                          </p:stCondLst>
                                        </p:cTn>
                                        <p:tgtEl>
                                          <p:spTgt spid="5"/>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5000"/>
                                        <p:tgtEl>
                                          <p:spTgt spid="4"/>
                                        </p:tgtEl>
                                      </p:cBhvr>
                                    </p:animEffect>
                                  </p:childTnLst>
                                </p:cTn>
                              </p:par>
                            </p:childTnLst>
                          </p:cTn>
                        </p:par>
                        <p:par>
                          <p:cTn id="30" fill="hold">
                            <p:stCondLst>
                              <p:cond delay="5000"/>
                            </p:stCondLst>
                            <p:childTnLst>
                              <p:par>
                                <p:cTn id="31" presetID="15" presetClass="entr" presetSubtype="0" fill="hold" nodeType="afterEffect">
                                  <p:stCondLst>
                                    <p:cond delay="0"/>
                                  </p:stCondLst>
                                  <p:childTnLst>
                                    <p:set>
                                      <p:cBhvr>
                                        <p:cTn id="32" dur="1" fill="hold">
                                          <p:stCondLst>
                                            <p:cond delay="0"/>
                                          </p:stCondLst>
                                        </p:cTn>
                                        <p:tgtEl>
                                          <p:spTgt spid="6146"/>
                                        </p:tgtEl>
                                        <p:attrNameLst>
                                          <p:attrName>style.visibility</p:attrName>
                                        </p:attrNameLst>
                                      </p:cBhvr>
                                      <p:to>
                                        <p:strVal val="visible"/>
                                      </p:to>
                                    </p:set>
                                    <p:anim calcmode="lin" valueType="num">
                                      <p:cBhvr>
                                        <p:cTn id="33" dur="2000" fill="hold"/>
                                        <p:tgtEl>
                                          <p:spTgt spid="6146"/>
                                        </p:tgtEl>
                                        <p:attrNameLst>
                                          <p:attrName>ppt_w</p:attrName>
                                        </p:attrNameLst>
                                      </p:cBhvr>
                                      <p:tavLst>
                                        <p:tav tm="0">
                                          <p:val>
                                            <p:fltVal val="0"/>
                                          </p:val>
                                        </p:tav>
                                        <p:tav tm="100000">
                                          <p:val>
                                            <p:strVal val="#ppt_w"/>
                                          </p:val>
                                        </p:tav>
                                      </p:tavLst>
                                    </p:anim>
                                    <p:anim calcmode="lin" valueType="num">
                                      <p:cBhvr>
                                        <p:cTn id="34" dur="2000" fill="hold"/>
                                        <p:tgtEl>
                                          <p:spTgt spid="6146"/>
                                        </p:tgtEl>
                                        <p:attrNameLst>
                                          <p:attrName>ppt_h</p:attrName>
                                        </p:attrNameLst>
                                      </p:cBhvr>
                                      <p:tavLst>
                                        <p:tav tm="0">
                                          <p:val>
                                            <p:fltVal val="0"/>
                                          </p:val>
                                        </p:tav>
                                        <p:tav tm="100000">
                                          <p:val>
                                            <p:strVal val="#ppt_h"/>
                                          </p:val>
                                        </p:tav>
                                      </p:tavLst>
                                    </p:anim>
                                    <p:anim calcmode="lin" valueType="num">
                                      <p:cBhvr>
                                        <p:cTn id="35" dur="2000" fill="hold"/>
                                        <p:tgtEl>
                                          <p:spTgt spid="6146"/>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614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x 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Presentación1x t</Template>
  <TotalTime>0</TotalTime>
  <Words>350</Words>
  <Application>Microsoft Office PowerPoint</Application>
  <PresentationFormat>Presentación en pantalla (4:3)</PresentationFormat>
  <Paragraphs>29</Paragraphs>
  <Slides>12</Slides>
  <Notes>0</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Presentación1x 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8</cp:revision>
  <dcterms:created xsi:type="dcterms:W3CDTF">2013-09-20T14:19:48Z</dcterms:created>
  <dcterms:modified xsi:type="dcterms:W3CDTF">2013-09-20T15:38:49Z</dcterms:modified>
</cp:coreProperties>
</file>