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6" r:id="rId3"/>
    <p:sldId id="278" r:id="rId4"/>
    <p:sldId id="275" r:id="rId5"/>
    <p:sldId id="256" r:id="rId6"/>
    <p:sldId id="274" r:id="rId7"/>
    <p:sldId id="273" r:id="rId8"/>
    <p:sldId id="272" r:id="rId9"/>
    <p:sldId id="257" r:id="rId10"/>
    <p:sldId id="289" r:id="rId11"/>
    <p:sldId id="268" r:id="rId12"/>
    <p:sldId id="290" r:id="rId13"/>
    <p:sldId id="267" r:id="rId14"/>
    <p:sldId id="265" r:id="rId15"/>
    <p:sldId id="260" r:id="rId16"/>
    <p:sldId id="291" r:id="rId17"/>
    <p:sldId id="262" r:id="rId18"/>
    <p:sldId id="293" r:id="rId19"/>
    <p:sldId id="286" r:id="rId20"/>
    <p:sldId id="266" r:id="rId21"/>
    <p:sldId id="287" r:id="rId22"/>
    <p:sldId id="285" r:id="rId23"/>
    <p:sldId id="263" r:id="rId24"/>
    <p:sldId id="283" r:id="rId25"/>
    <p:sldId id="259" r:id="rId26"/>
    <p:sldId id="261" r:id="rId27"/>
    <p:sldId id="292" r:id="rId28"/>
    <p:sldId id="288" r:id="rId29"/>
    <p:sldId id="294" r:id="rId3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vQtJZpPEYS60KcwQsTELA" hashData="a7XcQjJP3JvgDSZtZF6eZj3v+u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81"/>
    <a:srgbClr val="FFCCFF"/>
    <a:srgbClr val="FF99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110" d="100"/>
          <a:sy n="110" d="100"/>
        </p:scale>
        <p:origin x="1392" y="196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94197E8-0446-4D6D-9F0B-8843C7DF7788}" type="slidenum">
              <a:rPr lang="es-ES" smtClean="0"/>
              <a:pPr/>
              <a:t>‹Nº›</a:t>
            </a:fld>
            <a:endParaRPr lang="es-ES"/>
          </a:p>
        </p:txBody>
      </p:sp>
    </p:spTree>
  </p:cSld>
  <p:clrMapOvr>
    <a:masterClrMapping/>
  </p:clrMapOvr>
  <p:transition spd="slow"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B39CB3F7-82B4-4019-895D-4677A4191E65}"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37DE26-00D8-4267-A95D-AEC5B021B6B7}" type="datetimeFigureOut">
              <a:rPr lang="es-ES" smtClean="0"/>
              <a:pPr/>
              <a:t>14/10/2014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4197E8-0446-4D6D-9F0B-8843C7DF7788}"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CB7B8E9A-17B7-4E53-A4A3-788A7CA7425F}"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8.png"/><Relationship Id="rId7" Type="http://schemas.openxmlformats.org/officeDocument/2006/relationships/image" Target="../media/image4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4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jpg"/>
          <p:cNvPicPr>
            <a:picLocks noChangeAspect="1"/>
          </p:cNvPicPr>
          <p:nvPr/>
        </p:nvPicPr>
        <p:blipFill>
          <a:blip r:embed="rId3"/>
          <a:stretch>
            <a:fillRect/>
          </a:stretch>
        </p:blipFill>
        <p:spPr>
          <a:xfrm>
            <a:off x="0" y="0"/>
            <a:ext cx="9144000" cy="6858000"/>
          </a:xfrm>
          <a:prstGeom prst="rect">
            <a:avLst/>
          </a:prstGeom>
        </p:spPr>
      </p:pic>
      <p:pic>
        <p:nvPicPr>
          <p:cNvPr id="5" name="4 Imagen" descr="0(4).jpg"/>
          <p:cNvPicPr>
            <a:picLocks noChangeAspect="1"/>
          </p:cNvPicPr>
          <p:nvPr/>
        </p:nvPicPr>
        <p:blipFill>
          <a:blip r:embed="rId3"/>
          <a:stretch>
            <a:fillRect/>
          </a:stretch>
        </p:blipFill>
        <p:spPr>
          <a:xfrm>
            <a:off x="0" y="0"/>
            <a:ext cx="9144000" cy="6858000"/>
          </a:xfrm>
          <a:prstGeom prst="rect">
            <a:avLst/>
          </a:prstGeom>
        </p:spPr>
      </p:pic>
      <p:pic>
        <p:nvPicPr>
          <p:cNvPr id="6" name="5 Imagen" descr="0(4).jpg"/>
          <p:cNvPicPr>
            <a:picLocks noChangeAspect="1"/>
          </p:cNvPicPr>
          <p:nvPr/>
        </p:nvPicPr>
        <p:blipFill>
          <a:blip r:embed="rId3"/>
          <a:stretch>
            <a:fillRect/>
          </a:stretch>
        </p:blipFill>
        <p:spPr>
          <a:xfrm>
            <a:off x="0" y="0"/>
            <a:ext cx="9144000" cy="6844632"/>
          </a:xfrm>
          <a:prstGeom prst="rect">
            <a:avLst/>
          </a:prstGeom>
        </p:spPr>
      </p:pic>
      <p:pic>
        <p:nvPicPr>
          <p:cNvPr id="27650" name="Picture 2" descr="Rendered Image"/>
          <p:cNvPicPr>
            <a:picLocks noChangeAspect="1" noChangeArrowheads="1"/>
          </p:cNvPicPr>
          <p:nvPr/>
        </p:nvPicPr>
        <p:blipFill>
          <a:blip r:embed="rId4">
            <a:lum bright="10000" contrast="20000"/>
          </a:blip>
          <a:srcRect/>
          <a:stretch>
            <a:fillRect/>
          </a:stretch>
        </p:blipFill>
        <p:spPr bwMode="auto">
          <a:xfrm>
            <a:off x="1722586" y="357166"/>
            <a:ext cx="2739854" cy="714380"/>
          </a:xfrm>
          <a:prstGeom prst="rect">
            <a:avLst/>
          </a:prstGeom>
          <a:noFill/>
        </p:spPr>
      </p:pic>
      <p:pic>
        <p:nvPicPr>
          <p:cNvPr id="27652" name="Picture 4" descr="Rendered Image"/>
          <p:cNvPicPr>
            <a:picLocks noChangeAspect="1" noChangeArrowheads="1"/>
          </p:cNvPicPr>
          <p:nvPr/>
        </p:nvPicPr>
        <p:blipFill>
          <a:blip r:embed="rId5">
            <a:lum bright="10000" contrast="20000"/>
          </a:blip>
          <a:srcRect/>
          <a:stretch>
            <a:fillRect/>
          </a:stretch>
        </p:blipFill>
        <p:spPr bwMode="auto">
          <a:xfrm>
            <a:off x="4714875" y="357166"/>
            <a:ext cx="869863" cy="642942"/>
          </a:xfrm>
          <a:prstGeom prst="rect">
            <a:avLst/>
          </a:prstGeom>
          <a:noFill/>
        </p:spPr>
      </p:pic>
      <p:pic>
        <p:nvPicPr>
          <p:cNvPr id="27654" name="Picture 6" descr="Rendered Image"/>
          <p:cNvPicPr>
            <a:picLocks noChangeAspect="1" noChangeArrowheads="1"/>
          </p:cNvPicPr>
          <p:nvPr/>
        </p:nvPicPr>
        <p:blipFill>
          <a:blip r:embed="rId6">
            <a:lum bright="10000" contrast="20000"/>
          </a:blip>
          <a:srcRect/>
          <a:stretch>
            <a:fillRect/>
          </a:stretch>
        </p:blipFill>
        <p:spPr bwMode="auto">
          <a:xfrm>
            <a:off x="5786446" y="357166"/>
            <a:ext cx="1714499" cy="597877"/>
          </a:xfrm>
          <a:prstGeom prst="rect">
            <a:avLst/>
          </a:prstGeom>
          <a:noFill/>
        </p:spPr>
      </p:pic>
      <p:pic>
        <p:nvPicPr>
          <p:cNvPr id="27656" name="Picture 8" descr="Rendered Image"/>
          <p:cNvPicPr>
            <a:picLocks noChangeAspect="1" noChangeArrowheads="1"/>
          </p:cNvPicPr>
          <p:nvPr/>
        </p:nvPicPr>
        <p:blipFill>
          <a:blip r:embed="rId7">
            <a:lum bright="10000" contrast="20000"/>
          </a:blip>
          <a:srcRect/>
          <a:stretch>
            <a:fillRect/>
          </a:stretch>
        </p:blipFill>
        <p:spPr bwMode="auto">
          <a:xfrm>
            <a:off x="2000232" y="1214423"/>
            <a:ext cx="962024" cy="680052"/>
          </a:xfrm>
          <a:prstGeom prst="rect">
            <a:avLst/>
          </a:prstGeom>
          <a:noFill/>
        </p:spPr>
      </p:pic>
      <p:pic>
        <p:nvPicPr>
          <p:cNvPr id="27658" name="Picture 10" descr="Rendered Image"/>
          <p:cNvPicPr>
            <a:picLocks noChangeAspect="1" noChangeArrowheads="1"/>
          </p:cNvPicPr>
          <p:nvPr/>
        </p:nvPicPr>
        <p:blipFill>
          <a:blip r:embed="rId8">
            <a:lum bright="10000" contrast="20000"/>
          </a:blip>
          <a:srcRect/>
          <a:stretch>
            <a:fillRect/>
          </a:stretch>
        </p:blipFill>
        <p:spPr bwMode="auto">
          <a:xfrm>
            <a:off x="3071802" y="1285860"/>
            <a:ext cx="1181099" cy="594799"/>
          </a:xfrm>
          <a:prstGeom prst="rect">
            <a:avLst/>
          </a:prstGeom>
          <a:noFill/>
        </p:spPr>
      </p:pic>
      <p:pic>
        <p:nvPicPr>
          <p:cNvPr id="12" name="Picture 4" descr="Rendered Image"/>
          <p:cNvPicPr>
            <a:picLocks noChangeAspect="1" noChangeArrowheads="1"/>
          </p:cNvPicPr>
          <p:nvPr/>
        </p:nvPicPr>
        <p:blipFill>
          <a:blip r:embed="rId5">
            <a:lum bright="10000" contrast="20000"/>
          </a:blip>
          <a:srcRect/>
          <a:stretch>
            <a:fillRect/>
          </a:stretch>
        </p:blipFill>
        <p:spPr bwMode="auto">
          <a:xfrm>
            <a:off x="4500562" y="1285860"/>
            <a:ext cx="773211" cy="571504"/>
          </a:xfrm>
          <a:prstGeom prst="rect">
            <a:avLst/>
          </a:prstGeom>
          <a:noFill/>
        </p:spPr>
      </p:pic>
      <p:pic>
        <p:nvPicPr>
          <p:cNvPr id="13" name="Picture 10" descr="Rendered Image"/>
          <p:cNvPicPr>
            <a:picLocks noChangeAspect="1" noChangeArrowheads="1"/>
          </p:cNvPicPr>
          <p:nvPr/>
        </p:nvPicPr>
        <p:blipFill>
          <a:blip r:embed="rId8">
            <a:lum bright="10000" contrast="20000"/>
          </a:blip>
          <a:srcRect/>
          <a:stretch>
            <a:fillRect/>
          </a:stretch>
        </p:blipFill>
        <p:spPr bwMode="auto">
          <a:xfrm>
            <a:off x="5572132" y="1214422"/>
            <a:ext cx="1181099" cy="594799"/>
          </a:xfrm>
          <a:prstGeom prst="rect">
            <a:avLst/>
          </a:prstGeom>
          <a:noFill/>
        </p:spPr>
      </p:pic>
      <p:pic>
        <p:nvPicPr>
          <p:cNvPr id="27660" name="Picture 12" descr="Rendered Image"/>
          <p:cNvPicPr>
            <a:picLocks noChangeAspect="1" noChangeArrowheads="1"/>
          </p:cNvPicPr>
          <p:nvPr/>
        </p:nvPicPr>
        <p:blipFill>
          <a:blip r:embed="rId9">
            <a:lum bright="10000" contrast="20000"/>
          </a:blip>
          <a:srcRect/>
          <a:stretch>
            <a:fillRect/>
          </a:stretch>
        </p:blipFill>
        <p:spPr bwMode="auto">
          <a:xfrm>
            <a:off x="2571736" y="2071678"/>
            <a:ext cx="761999" cy="649704"/>
          </a:xfrm>
          <a:prstGeom prst="rect">
            <a:avLst/>
          </a:prstGeom>
          <a:noFill/>
        </p:spPr>
      </p:pic>
      <p:pic>
        <p:nvPicPr>
          <p:cNvPr id="27662" name="Picture 14" descr="Rendered Image"/>
          <p:cNvPicPr>
            <a:picLocks noChangeAspect="1" noChangeArrowheads="1"/>
          </p:cNvPicPr>
          <p:nvPr/>
        </p:nvPicPr>
        <p:blipFill>
          <a:blip r:embed="rId10">
            <a:lum bright="10000" contrast="20000"/>
          </a:blip>
          <a:srcRect/>
          <a:stretch>
            <a:fillRect/>
          </a:stretch>
        </p:blipFill>
        <p:spPr bwMode="auto">
          <a:xfrm>
            <a:off x="3571868" y="2143116"/>
            <a:ext cx="957261" cy="529217"/>
          </a:xfrm>
          <a:prstGeom prst="rect">
            <a:avLst/>
          </a:prstGeom>
          <a:noFill/>
        </p:spPr>
      </p:pic>
      <p:pic>
        <p:nvPicPr>
          <p:cNvPr id="27664" name="Picture 16" descr="Rendered Image"/>
          <p:cNvPicPr>
            <a:picLocks noChangeAspect="1" noChangeArrowheads="1"/>
          </p:cNvPicPr>
          <p:nvPr/>
        </p:nvPicPr>
        <p:blipFill>
          <a:blip r:embed="rId11">
            <a:lum bright="10000" contrast="20000"/>
          </a:blip>
          <a:srcRect/>
          <a:stretch>
            <a:fillRect/>
          </a:stretch>
        </p:blipFill>
        <p:spPr bwMode="auto">
          <a:xfrm>
            <a:off x="4786314" y="2071678"/>
            <a:ext cx="1404936" cy="561974"/>
          </a:xfrm>
          <a:prstGeom prst="rect">
            <a:avLst/>
          </a:prstGeom>
          <a:noFill/>
        </p:spPr>
      </p:pic>
      <p:pic>
        <p:nvPicPr>
          <p:cNvPr id="27668" name="Picture 20" descr="Rendered Image"/>
          <p:cNvPicPr>
            <a:picLocks noChangeAspect="1" noChangeArrowheads="1"/>
          </p:cNvPicPr>
          <p:nvPr/>
        </p:nvPicPr>
        <p:blipFill>
          <a:blip r:embed="rId12">
            <a:lum contrast="40000"/>
          </a:blip>
          <a:srcRect/>
          <a:stretch>
            <a:fillRect/>
          </a:stretch>
        </p:blipFill>
        <p:spPr bwMode="auto">
          <a:xfrm>
            <a:off x="6286512" y="6143644"/>
            <a:ext cx="2590800" cy="266700"/>
          </a:xfrm>
          <a:prstGeom prst="rect">
            <a:avLst/>
          </a:prstGeom>
          <a:noFill/>
        </p:spPr>
      </p:pic>
      <p:sp>
        <p:nvSpPr>
          <p:cNvPr id="19" name="18 CuadroTexto"/>
          <p:cNvSpPr txBox="1"/>
          <p:nvPr/>
        </p:nvSpPr>
        <p:spPr>
          <a:xfrm>
            <a:off x="6429388" y="5715016"/>
            <a:ext cx="2121093" cy="430887"/>
          </a:xfrm>
          <a:prstGeom prst="rect">
            <a:avLst/>
          </a:prstGeom>
          <a:noFill/>
        </p:spPr>
        <p:txBody>
          <a:bodyPr wrap="none" rtlCol="0">
            <a:spAutoFit/>
          </a:bodyPr>
          <a:lstStyle/>
          <a:p>
            <a:r>
              <a:rPr lang="es-ES_tradnl" sz="1100" dirty="0" smtClean="0">
                <a:solidFill>
                  <a:srgbClr val="FFC000"/>
                </a:solidFill>
                <a:effectLst>
                  <a:outerShdw blurRad="38100" dist="38100" dir="2700000" algn="tl">
                    <a:srgbClr val="000000">
                      <a:alpha val="43137"/>
                    </a:srgbClr>
                  </a:outerShdw>
                </a:effectLst>
              </a:rPr>
              <a:t>Tema musical : La vida es  bella</a:t>
            </a:r>
          </a:p>
          <a:p>
            <a:r>
              <a:rPr lang="es-ES_tradnl" sz="1100" dirty="0" smtClean="0">
                <a:solidFill>
                  <a:srgbClr val="FFC000"/>
                </a:solidFill>
                <a:effectLst>
                  <a:outerShdw blurRad="38100" dist="38100" dir="2700000" algn="tl">
                    <a:srgbClr val="000000">
                      <a:alpha val="43137"/>
                    </a:srgbClr>
                  </a:outerShdw>
                </a:effectLst>
              </a:rPr>
              <a:t>Interpreta :Ernesto Cortázar</a:t>
            </a:r>
            <a:endParaRPr lang="es-ES" sz="1100" dirty="0">
              <a:solidFill>
                <a:srgbClr val="FFC000"/>
              </a:solidFill>
              <a:effectLst>
                <a:outerShdw blurRad="38100" dist="38100" dir="2700000" algn="tl">
                  <a:srgbClr val="000000">
                    <a:alpha val="43137"/>
                  </a:srgbClr>
                </a:outerShdw>
              </a:effectLst>
            </a:endParaRPr>
          </a:p>
        </p:txBody>
      </p:sp>
    </p:spTree>
  </p:cSld>
  <p:clrMapOvr>
    <a:masterClrMapping/>
  </p:clrMapOvr>
  <p:transition spd="slow" advTm="32000">
    <p:sndAc>
      <p:stSnd loop="1">
        <p:snd r:embed="rId2" name="Ernesto Cortazar - La Vida Es B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diamond(out)">
                                      <p:cBhvr>
                                        <p:cTn id="11" dur="5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4/3*#ppt_w"/>
                                          </p:val>
                                        </p:tav>
                                        <p:tav tm="100000">
                                          <p:val>
                                            <p:strVal val="#ppt_w"/>
                                          </p:val>
                                        </p:tav>
                                      </p:tavLst>
                                    </p:anim>
                                    <p:anim calcmode="lin" valueType="num">
                                      <p:cBhvr>
                                        <p:cTn id="15" dur="5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in)">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Vertical)">
                                      <p:cBhvr>
                                        <p:cTn id="25" dur="5000"/>
                                        <p:tgtEl>
                                          <p:spTgt spid="4"/>
                                        </p:tgtEl>
                                      </p:cBhvr>
                                    </p:animEffect>
                                  </p:childTnLst>
                                </p:cTn>
                              </p:par>
                            </p:childTnLst>
                          </p:cTn>
                        </p:par>
                        <p:par>
                          <p:cTn id="26" fill="hold">
                            <p:stCondLst>
                              <p:cond delay="5000"/>
                            </p:stCondLst>
                            <p:childTnLst>
                              <p:par>
                                <p:cTn id="27" presetID="31" presetClass="entr" presetSubtype="0" fill="hold" nodeType="afterEffect">
                                  <p:stCondLst>
                                    <p:cond delay="0"/>
                                  </p:stCondLst>
                                  <p:iterate type="lt">
                                    <p:tmPct val="5000"/>
                                  </p:iterate>
                                  <p:childTnLst>
                                    <p:set>
                                      <p:cBhvr>
                                        <p:cTn id="28" dur="1" fill="hold">
                                          <p:stCondLst>
                                            <p:cond delay="0"/>
                                          </p:stCondLst>
                                        </p:cTn>
                                        <p:tgtEl>
                                          <p:spTgt spid="27650"/>
                                        </p:tgtEl>
                                        <p:attrNameLst>
                                          <p:attrName>style.visibility</p:attrName>
                                        </p:attrNameLst>
                                      </p:cBhvr>
                                      <p:to>
                                        <p:strVal val="visible"/>
                                      </p:to>
                                    </p:set>
                                    <p:anim calcmode="lin" valueType="num">
                                      <p:cBhvr>
                                        <p:cTn id="29" dur="2000" fill="hold"/>
                                        <p:tgtEl>
                                          <p:spTgt spid="27650"/>
                                        </p:tgtEl>
                                        <p:attrNameLst>
                                          <p:attrName>ppt_w</p:attrName>
                                        </p:attrNameLst>
                                      </p:cBhvr>
                                      <p:tavLst>
                                        <p:tav tm="0">
                                          <p:val>
                                            <p:fltVal val="0"/>
                                          </p:val>
                                        </p:tav>
                                        <p:tav tm="100000">
                                          <p:val>
                                            <p:strVal val="#ppt_w"/>
                                          </p:val>
                                        </p:tav>
                                      </p:tavLst>
                                    </p:anim>
                                    <p:anim calcmode="lin" valueType="num">
                                      <p:cBhvr>
                                        <p:cTn id="30" dur="2000" fill="hold"/>
                                        <p:tgtEl>
                                          <p:spTgt spid="27650"/>
                                        </p:tgtEl>
                                        <p:attrNameLst>
                                          <p:attrName>ppt_h</p:attrName>
                                        </p:attrNameLst>
                                      </p:cBhvr>
                                      <p:tavLst>
                                        <p:tav tm="0">
                                          <p:val>
                                            <p:fltVal val="0"/>
                                          </p:val>
                                        </p:tav>
                                        <p:tav tm="100000">
                                          <p:val>
                                            <p:strVal val="#ppt_h"/>
                                          </p:val>
                                        </p:tav>
                                      </p:tavLst>
                                    </p:anim>
                                    <p:anim calcmode="lin" valueType="num">
                                      <p:cBhvr>
                                        <p:cTn id="31" dur="2000" fill="hold"/>
                                        <p:tgtEl>
                                          <p:spTgt spid="27650"/>
                                        </p:tgtEl>
                                        <p:attrNameLst>
                                          <p:attrName>style.rotation</p:attrName>
                                        </p:attrNameLst>
                                      </p:cBhvr>
                                      <p:tavLst>
                                        <p:tav tm="0">
                                          <p:val>
                                            <p:fltVal val="90"/>
                                          </p:val>
                                        </p:tav>
                                        <p:tav tm="100000">
                                          <p:val>
                                            <p:fltVal val="0"/>
                                          </p:val>
                                        </p:tav>
                                      </p:tavLst>
                                    </p:anim>
                                    <p:animEffect transition="in" filter="fade">
                                      <p:cBhvr>
                                        <p:cTn id="32" dur="2000"/>
                                        <p:tgtEl>
                                          <p:spTgt spid="27650"/>
                                        </p:tgtEl>
                                      </p:cBhvr>
                                    </p:animEffect>
                                  </p:childTnLst>
                                </p:cTn>
                              </p:par>
                            </p:childTnLst>
                          </p:cTn>
                        </p:par>
                        <p:par>
                          <p:cTn id="33" fill="hold">
                            <p:stCondLst>
                              <p:cond delay="7000"/>
                            </p:stCondLst>
                            <p:childTnLst>
                              <p:par>
                                <p:cTn id="34" presetID="31" presetClass="entr" presetSubtype="0" fill="hold" nodeType="afterEffect">
                                  <p:stCondLst>
                                    <p:cond delay="0"/>
                                  </p:stCondLst>
                                  <p:iterate type="lt">
                                    <p:tmPct val="5000"/>
                                  </p:iterate>
                                  <p:childTnLst>
                                    <p:set>
                                      <p:cBhvr>
                                        <p:cTn id="35" dur="1" fill="hold">
                                          <p:stCondLst>
                                            <p:cond delay="0"/>
                                          </p:stCondLst>
                                        </p:cTn>
                                        <p:tgtEl>
                                          <p:spTgt spid="27652"/>
                                        </p:tgtEl>
                                        <p:attrNameLst>
                                          <p:attrName>style.visibility</p:attrName>
                                        </p:attrNameLst>
                                      </p:cBhvr>
                                      <p:to>
                                        <p:strVal val="visible"/>
                                      </p:to>
                                    </p:set>
                                    <p:anim calcmode="lin" valueType="num">
                                      <p:cBhvr>
                                        <p:cTn id="36" dur="2000" fill="hold"/>
                                        <p:tgtEl>
                                          <p:spTgt spid="27652"/>
                                        </p:tgtEl>
                                        <p:attrNameLst>
                                          <p:attrName>ppt_w</p:attrName>
                                        </p:attrNameLst>
                                      </p:cBhvr>
                                      <p:tavLst>
                                        <p:tav tm="0">
                                          <p:val>
                                            <p:fltVal val="0"/>
                                          </p:val>
                                        </p:tav>
                                        <p:tav tm="100000">
                                          <p:val>
                                            <p:strVal val="#ppt_w"/>
                                          </p:val>
                                        </p:tav>
                                      </p:tavLst>
                                    </p:anim>
                                    <p:anim calcmode="lin" valueType="num">
                                      <p:cBhvr>
                                        <p:cTn id="37" dur="2000" fill="hold"/>
                                        <p:tgtEl>
                                          <p:spTgt spid="27652"/>
                                        </p:tgtEl>
                                        <p:attrNameLst>
                                          <p:attrName>ppt_h</p:attrName>
                                        </p:attrNameLst>
                                      </p:cBhvr>
                                      <p:tavLst>
                                        <p:tav tm="0">
                                          <p:val>
                                            <p:fltVal val="0"/>
                                          </p:val>
                                        </p:tav>
                                        <p:tav tm="100000">
                                          <p:val>
                                            <p:strVal val="#ppt_h"/>
                                          </p:val>
                                        </p:tav>
                                      </p:tavLst>
                                    </p:anim>
                                    <p:anim calcmode="lin" valueType="num">
                                      <p:cBhvr>
                                        <p:cTn id="38" dur="2000" fill="hold"/>
                                        <p:tgtEl>
                                          <p:spTgt spid="27652"/>
                                        </p:tgtEl>
                                        <p:attrNameLst>
                                          <p:attrName>style.rotation</p:attrName>
                                        </p:attrNameLst>
                                      </p:cBhvr>
                                      <p:tavLst>
                                        <p:tav tm="0">
                                          <p:val>
                                            <p:fltVal val="90"/>
                                          </p:val>
                                        </p:tav>
                                        <p:tav tm="100000">
                                          <p:val>
                                            <p:fltVal val="0"/>
                                          </p:val>
                                        </p:tav>
                                      </p:tavLst>
                                    </p:anim>
                                    <p:animEffect transition="in" filter="fade">
                                      <p:cBhvr>
                                        <p:cTn id="39" dur="2000"/>
                                        <p:tgtEl>
                                          <p:spTgt spid="27652"/>
                                        </p:tgtEl>
                                      </p:cBhvr>
                                    </p:animEffect>
                                  </p:childTnLst>
                                </p:cTn>
                              </p:par>
                            </p:childTnLst>
                          </p:cTn>
                        </p:par>
                        <p:par>
                          <p:cTn id="40" fill="hold">
                            <p:stCondLst>
                              <p:cond delay="9000"/>
                            </p:stCondLst>
                            <p:childTnLst>
                              <p:par>
                                <p:cTn id="41" presetID="31" presetClass="entr" presetSubtype="0" fill="hold" nodeType="afterEffect">
                                  <p:stCondLst>
                                    <p:cond delay="0"/>
                                  </p:stCondLst>
                                  <p:iterate type="lt">
                                    <p:tmPct val="5000"/>
                                  </p:iterate>
                                  <p:childTnLst>
                                    <p:set>
                                      <p:cBhvr>
                                        <p:cTn id="42" dur="1" fill="hold">
                                          <p:stCondLst>
                                            <p:cond delay="0"/>
                                          </p:stCondLst>
                                        </p:cTn>
                                        <p:tgtEl>
                                          <p:spTgt spid="27654"/>
                                        </p:tgtEl>
                                        <p:attrNameLst>
                                          <p:attrName>style.visibility</p:attrName>
                                        </p:attrNameLst>
                                      </p:cBhvr>
                                      <p:to>
                                        <p:strVal val="visible"/>
                                      </p:to>
                                    </p:set>
                                    <p:anim calcmode="lin" valueType="num">
                                      <p:cBhvr>
                                        <p:cTn id="43" dur="2000" fill="hold"/>
                                        <p:tgtEl>
                                          <p:spTgt spid="27654"/>
                                        </p:tgtEl>
                                        <p:attrNameLst>
                                          <p:attrName>ppt_w</p:attrName>
                                        </p:attrNameLst>
                                      </p:cBhvr>
                                      <p:tavLst>
                                        <p:tav tm="0">
                                          <p:val>
                                            <p:fltVal val="0"/>
                                          </p:val>
                                        </p:tav>
                                        <p:tav tm="100000">
                                          <p:val>
                                            <p:strVal val="#ppt_w"/>
                                          </p:val>
                                        </p:tav>
                                      </p:tavLst>
                                    </p:anim>
                                    <p:anim calcmode="lin" valueType="num">
                                      <p:cBhvr>
                                        <p:cTn id="44" dur="2000" fill="hold"/>
                                        <p:tgtEl>
                                          <p:spTgt spid="27654"/>
                                        </p:tgtEl>
                                        <p:attrNameLst>
                                          <p:attrName>ppt_h</p:attrName>
                                        </p:attrNameLst>
                                      </p:cBhvr>
                                      <p:tavLst>
                                        <p:tav tm="0">
                                          <p:val>
                                            <p:fltVal val="0"/>
                                          </p:val>
                                        </p:tav>
                                        <p:tav tm="100000">
                                          <p:val>
                                            <p:strVal val="#ppt_h"/>
                                          </p:val>
                                        </p:tav>
                                      </p:tavLst>
                                    </p:anim>
                                    <p:anim calcmode="lin" valueType="num">
                                      <p:cBhvr>
                                        <p:cTn id="45" dur="2000" fill="hold"/>
                                        <p:tgtEl>
                                          <p:spTgt spid="27654"/>
                                        </p:tgtEl>
                                        <p:attrNameLst>
                                          <p:attrName>style.rotation</p:attrName>
                                        </p:attrNameLst>
                                      </p:cBhvr>
                                      <p:tavLst>
                                        <p:tav tm="0">
                                          <p:val>
                                            <p:fltVal val="90"/>
                                          </p:val>
                                        </p:tav>
                                        <p:tav tm="100000">
                                          <p:val>
                                            <p:fltVal val="0"/>
                                          </p:val>
                                        </p:tav>
                                      </p:tavLst>
                                    </p:anim>
                                    <p:animEffect transition="in" filter="fade">
                                      <p:cBhvr>
                                        <p:cTn id="46" dur="2000"/>
                                        <p:tgtEl>
                                          <p:spTgt spid="27654"/>
                                        </p:tgtEl>
                                      </p:cBhvr>
                                    </p:animEffect>
                                  </p:childTnLst>
                                </p:cTn>
                              </p:par>
                            </p:childTnLst>
                          </p:cTn>
                        </p:par>
                        <p:par>
                          <p:cTn id="47" fill="hold">
                            <p:stCondLst>
                              <p:cond delay="11000"/>
                            </p:stCondLst>
                            <p:childTnLst>
                              <p:par>
                                <p:cTn id="48" presetID="31" presetClass="entr" presetSubtype="0" fill="hold" nodeType="afterEffect">
                                  <p:stCondLst>
                                    <p:cond delay="0"/>
                                  </p:stCondLst>
                                  <p:iterate type="lt">
                                    <p:tmPct val="5000"/>
                                  </p:iterate>
                                  <p:childTnLst>
                                    <p:set>
                                      <p:cBhvr>
                                        <p:cTn id="49" dur="1" fill="hold">
                                          <p:stCondLst>
                                            <p:cond delay="0"/>
                                          </p:stCondLst>
                                        </p:cTn>
                                        <p:tgtEl>
                                          <p:spTgt spid="27656"/>
                                        </p:tgtEl>
                                        <p:attrNameLst>
                                          <p:attrName>style.visibility</p:attrName>
                                        </p:attrNameLst>
                                      </p:cBhvr>
                                      <p:to>
                                        <p:strVal val="visible"/>
                                      </p:to>
                                    </p:set>
                                    <p:anim calcmode="lin" valueType="num">
                                      <p:cBhvr>
                                        <p:cTn id="50" dur="2000" fill="hold"/>
                                        <p:tgtEl>
                                          <p:spTgt spid="27656"/>
                                        </p:tgtEl>
                                        <p:attrNameLst>
                                          <p:attrName>ppt_w</p:attrName>
                                        </p:attrNameLst>
                                      </p:cBhvr>
                                      <p:tavLst>
                                        <p:tav tm="0">
                                          <p:val>
                                            <p:fltVal val="0"/>
                                          </p:val>
                                        </p:tav>
                                        <p:tav tm="100000">
                                          <p:val>
                                            <p:strVal val="#ppt_w"/>
                                          </p:val>
                                        </p:tav>
                                      </p:tavLst>
                                    </p:anim>
                                    <p:anim calcmode="lin" valueType="num">
                                      <p:cBhvr>
                                        <p:cTn id="51" dur="2000" fill="hold"/>
                                        <p:tgtEl>
                                          <p:spTgt spid="27656"/>
                                        </p:tgtEl>
                                        <p:attrNameLst>
                                          <p:attrName>ppt_h</p:attrName>
                                        </p:attrNameLst>
                                      </p:cBhvr>
                                      <p:tavLst>
                                        <p:tav tm="0">
                                          <p:val>
                                            <p:fltVal val="0"/>
                                          </p:val>
                                        </p:tav>
                                        <p:tav tm="100000">
                                          <p:val>
                                            <p:strVal val="#ppt_h"/>
                                          </p:val>
                                        </p:tav>
                                      </p:tavLst>
                                    </p:anim>
                                    <p:anim calcmode="lin" valueType="num">
                                      <p:cBhvr>
                                        <p:cTn id="52" dur="2000" fill="hold"/>
                                        <p:tgtEl>
                                          <p:spTgt spid="27656"/>
                                        </p:tgtEl>
                                        <p:attrNameLst>
                                          <p:attrName>style.rotation</p:attrName>
                                        </p:attrNameLst>
                                      </p:cBhvr>
                                      <p:tavLst>
                                        <p:tav tm="0">
                                          <p:val>
                                            <p:fltVal val="90"/>
                                          </p:val>
                                        </p:tav>
                                        <p:tav tm="100000">
                                          <p:val>
                                            <p:fltVal val="0"/>
                                          </p:val>
                                        </p:tav>
                                      </p:tavLst>
                                    </p:anim>
                                    <p:animEffect transition="in" filter="fade">
                                      <p:cBhvr>
                                        <p:cTn id="53" dur="2000"/>
                                        <p:tgtEl>
                                          <p:spTgt spid="27656"/>
                                        </p:tgtEl>
                                      </p:cBhvr>
                                    </p:animEffect>
                                  </p:childTnLst>
                                </p:cTn>
                              </p:par>
                            </p:childTnLst>
                          </p:cTn>
                        </p:par>
                        <p:par>
                          <p:cTn id="54" fill="hold">
                            <p:stCondLst>
                              <p:cond delay="13000"/>
                            </p:stCondLst>
                            <p:childTnLst>
                              <p:par>
                                <p:cTn id="55" presetID="31" presetClass="entr" presetSubtype="0" fill="hold" nodeType="afterEffect">
                                  <p:stCondLst>
                                    <p:cond delay="0"/>
                                  </p:stCondLst>
                                  <p:iterate type="lt">
                                    <p:tmPct val="5000"/>
                                  </p:iterate>
                                  <p:childTnLst>
                                    <p:set>
                                      <p:cBhvr>
                                        <p:cTn id="56" dur="1" fill="hold">
                                          <p:stCondLst>
                                            <p:cond delay="0"/>
                                          </p:stCondLst>
                                        </p:cTn>
                                        <p:tgtEl>
                                          <p:spTgt spid="27658"/>
                                        </p:tgtEl>
                                        <p:attrNameLst>
                                          <p:attrName>style.visibility</p:attrName>
                                        </p:attrNameLst>
                                      </p:cBhvr>
                                      <p:to>
                                        <p:strVal val="visible"/>
                                      </p:to>
                                    </p:set>
                                    <p:anim calcmode="lin" valueType="num">
                                      <p:cBhvr>
                                        <p:cTn id="57" dur="2000" fill="hold"/>
                                        <p:tgtEl>
                                          <p:spTgt spid="27658"/>
                                        </p:tgtEl>
                                        <p:attrNameLst>
                                          <p:attrName>ppt_w</p:attrName>
                                        </p:attrNameLst>
                                      </p:cBhvr>
                                      <p:tavLst>
                                        <p:tav tm="0">
                                          <p:val>
                                            <p:fltVal val="0"/>
                                          </p:val>
                                        </p:tav>
                                        <p:tav tm="100000">
                                          <p:val>
                                            <p:strVal val="#ppt_w"/>
                                          </p:val>
                                        </p:tav>
                                      </p:tavLst>
                                    </p:anim>
                                    <p:anim calcmode="lin" valueType="num">
                                      <p:cBhvr>
                                        <p:cTn id="58" dur="2000" fill="hold"/>
                                        <p:tgtEl>
                                          <p:spTgt spid="27658"/>
                                        </p:tgtEl>
                                        <p:attrNameLst>
                                          <p:attrName>ppt_h</p:attrName>
                                        </p:attrNameLst>
                                      </p:cBhvr>
                                      <p:tavLst>
                                        <p:tav tm="0">
                                          <p:val>
                                            <p:fltVal val="0"/>
                                          </p:val>
                                        </p:tav>
                                        <p:tav tm="100000">
                                          <p:val>
                                            <p:strVal val="#ppt_h"/>
                                          </p:val>
                                        </p:tav>
                                      </p:tavLst>
                                    </p:anim>
                                    <p:anim calcmode="lin" valueType="num">
                                      <p:cBhvr>
                                        <p:cTn id="59" dur="2000" fill="hold"/>
                                        <p:tgtEl>
                                          <p:spTgt spid="27658"/>
                                        </p:tgtEl>
                                        <p:attrNameLst>
                                          <p:attrName>style.rotation</p:attrName>
                                        </p:attrNameLst>
                                      </p:cBhvr>
                                      <p:tavLst>
                                        <p:tav tm="0">
                                          <p:val>
                                            <p:fltVal val="90"/>
                                          </p:val>
                                        </p:tav>
                                        <p:tav tm="100000">
                                          <p:val>
                                            <p:fltVal val="0"/>
                                          </p:val>
                                        </p:tav>
                                      </p:tavLst>
                                    </p:anim>
                                    <p:animEffect transition="in" filter="fade">
                                      <p:cBhvr>
                                        <p:cTn id="60" dur="2000"/>
                                        <p:tgtEl>
                                          <p:spTgt spid="27658"/>
                                        </p:tgtEl>
                                      </p:cBhvr>
                                    </p:animEffect>
                                  </p:childTnLst>
                                </p:cTn>
                              </p:par>
                            </p:childTnLst>
                          </p:cTn>
                        </p:par>
                        <p:par>
                          <p:cTn id="61" fill="hold">
                            <p:stCondLst>
                              <p:cond delay="15000"/>
                            </p:stCondLst>
                            <p:childTnLst>
                              <p:par>
                                <p:cTn id="62" presetID="31" presetClass="entr" presetSubtype="0" fill="hold" nodeType="afterEffect">
                                  <p:stCondLst>
                                    <p:cond delay="0"/>
                                  </p:stCondLst>
                                  <p:iterate type="lt">
                                    <p:tmPct val="5000"/>
                                  </p:iterate>
                                  <p:childTnLst>
                                    <p:set>
                                      <p:cBhvr>
                                        <p:cTn id="63" dur="1" fill="hold">
                                          <p:stCondLst>
                                            <p:cond delay="0"/>
                                          </p:stCondLst>
                                        </p:cTn>
                                        <p:tgtEl>
                                          <p:spTgt spid="12"/>
                                        </p:tgtEl>
                                        <p:attrNameLst>
                                          <p:attrName>style.visibility</p:attrName>
                                        </p:attrNameLst>
                                      </p:cBhvr>
                                      <p:to>
                                        <p:strVal val="visible"/>
                                      </p:to>
                                    </p:set>
                                    <p:anim calcmode="lin" valueType="num">
                                      <p:cBhvr>
                                        <p:cTn id="64" dur="2000" fill="hold"/>
                                        <p:tgtEl>
                                          <p:spTgt spid="12"/>
                                        </p:tgtEl>
                                        <p:attrNameLst>
                                          <p:attrName>ppt_w</p:attrName>
                                        </p:attrNameLst>
                                      </p:cBhvr>
                                      <p:tavLst>
                                        <p:tav tm="0">
                                          <p:val>
                                            <p:fltVal val="0"/>
                                          </p:val>
                                        </p:tav>
                                        <p:tav tm="100000">
                                          <p:val>
                                            <p:strVal val="#ppt_w"/>
                                          </p:val>
                                        </p:tav>
                                      </p:tavLst>
                                    </p:anim>
                                    <p:anim calcmode="lin" valueType="num">
                                      <p:cBhvr>
                                        <p:cTn id="65" dur="2000" fill="hold"/>
                                        <p:tgtEl>
                                          <p:spTgt spid="12"/>
                                        </p:tgtEl>
                                        <p:attrNameLst>
                                          <p:attrName>ppt_h</p:attrName>
                                        </p:attrNameLst>
                                      </p:cBhvr>
                                      <p:tavLst>
                                        <p:tav tm="0">
                                          <p:val>
                                            <p:fltVal val="0"/>
                                          </p:val>
                                        </p:tav>
                                        <p:tav tm="100000">
                                          <p:val>
                                            <p:strVal val="#ppt_h"/>
                                          </p:val>
                                        </p:tav>
                                      </p:tavLst>
                                    </p:anim>
                                    <p:anim calcmode="lin" valueType="num">
                                      <p:cBhvr>
                                        <p:cTn id="66" dur="2000" fill="hold"/>
                                        <p:tgtEl>
                                          <p:spTgt spid="12"/>
                                        </p:tgtEl>
                                        <p:attrNameLst>
                                          <p:attrName>style.rotation</p:attrName>
                                        </p:attrNameLst>
                                      </p:cBhvr>
                                      <p:tavLst>
                                        <p:tav tm="0">
                                          <p:val>
                                            <p:fltVal val="90"/>
                                          </p:val>
                                        </p:tav>
                                        <p:tav tm="100000">
                                          <p:val>
                                            <p:fltVal val="0"/>
                                          </p:val>
                                        </p:tav>
                                      </p:tavLst>
                                    </p:anim>
                                    <p:animEffect transition="in" filter="fade">
                                      <p:cBhvr>
                                        <p:cTn id="67" dur="2000"/>
                                        <p:tgtEl>
                                          <p:spTgt spid="12"/>
                                        </p:tgtEl>
                                      </p:cBhvr>
                                    </p:animEffect>
                                  </p:childTnLst>
                                </p:cTn>
                              </p:par>
                            </p:childTnLst>
                          </p:cTn>
                        </p:par>
                        <p:par>
                          <p:cTn id="68" fill="hold">
                            <p:stCondLst>
                              <p:cond delay="17000"/>
                            </p:stCondLst>
                            <p:childTnLst>
                              <p:par>
                                <p:cTn id="69" presetID="31" presetClass="entr" presetSubtype="0" fill="hold" nodeType="afterEffect">
                                  <p:stCondLst>
                                    <p:cond delay="0"/>
                                  </p:stCondLst>
                                  <p:iterate type="lt">
                                    <p:tmPct val="5000"/>
                                  </p:iterate>
                                  <p:childTnLst>
                                    <p:set>
                                      <p:cBhvr>
                                        <p:cTn id="70" dur="1" fill="hold">
                                          <p:stCondLst>
                                            <p:cond delay="0"/>
                                          </p:stCondLst>
                                        </p:cTn>
                                        <p:tgtEl>
                                          <p:spTgt spid="13"/>
                                        </p:tgtEl>
                                        <p:attrNameLst>
                                          <p:attrName>style.visibility</p:attrName>
                                        </p:attrNameLst>
                                      </p:cBhvr>
                                      <p:to>
                                        <p:strVal val="visible"/>
                                      </p:to>
                                    </p:set>
                                    <p:anim calcmode="lin" valueType="num">
                                      <p:cBhvr>
                                        <p:cTn id="71" dur="2000" fill="hold"/>
                                        <p:tgtEl>
                                          <p:spTgt spid="13"/>
                                        </p:tgtEl>
                                        <p:attrNameLst>
                                          <p:attrName>ppt_w</p:attrName>
                                        </p:attrNameLst>
                                      </p:cBhvr>
                                      <p:tavLst>
                                        <p:tav tm="0">
                                          <p:val>
                                            <p:fltVal val="0"/>
                                          </p:val>
                                        </p:tav>
                                        <p:tav tm="100000">
                                          <p:val>
                                            <p:strVal val="#ppt_w"/>
                                          </p:val>
                                        </p:tav>
                                      </p:tavLst>
                                    </p:anim>
                                    <p:anim calcmode="lin" valueType="num">
                                      <p:cBhvr>
                                        <p:cTn id="72" dur="2000" fill="hold"/>
                                        <p:tgtEl>
                                          <p:spTgt spid="13"/>
                                        </p:tgtEl>
                                        <p:attrNameLst>
                                          <p:attrName>ppt_h</p:attrName>
                                        </p:attrNameLst>
                                      </p:cBhvr>
                                      <p:tavLst>
                                        <p:tav tm="0">
                                          <p:val>
                                            <p:fltVal val="0"/>
                                          </p:val>
                                        </p:tav>
                                        <p:tav tm="100000">
                                          <p:val>
                                            <p:strVal val="#ppt_h"/>
                                          </p:val>
                                        </p:tav>
                                      </p:tavLst>
                                    </p:anim>
                                    <p:anim calcmode="lin" valueType="num">
                                      <p:cBhvr>
                                        <p:cTn id="73" dur="2000" fill="hold"/>
                                        <p:tgtEl>
                                          <p:spTgt spid="13"/>
                                        </p:tgtEl>
                                        <p:attrNameLst>
                                          <p:attrName>style.rotation</p:attrName>
                                        </p:attrNameLst>
                                      </p:cBhvr>
                                      <p:tavLst>
                                        <p:tav tm="0">
                                          <p:val>
                                            <p:fltVal val="90"/>
                                          </p:val>
                                        </p:tav>
                                        <p:tav tm="100000">
                                          <p:val>
                                            <p:fltVal val="0"/>
                                          </p:val>
                                        </p:tav>
                                      </p:tavLst>
                                    </p:anim>
                                    <p:animEffect transition="in" filter="fade">
                                      <p:cBhvr>
                                        <p:cTn id="74" dur="2000"/>
                                        <p:tgtEl>
                                          <p:spTgt spid="13"/>
                                        </p:tgtEl>
                                      </p:cBhvr>
                                    </p:animEffect>
                                  </p:childTnLst>
                                </p:cTn>
                              </p:par>
                            </p:childTnLst>
                          </p:cTn>
                        </p:par>
                        <p:par>
                          <p:cTn id="75" fill="hold">
                            <p:stCondLst>
                              <p:cond delay="19000"/>
                            </p:stCondLst>
                            <p:childTnLst>
                              <p:par>
                                <p:cTn id="76" presetID="31" presetClass="entr" presetSubtype="0" fill="hold" nodeType="afterEffect">
                                  <p:stCondLst>
                                    <p:cond delay="0"/>
                                  </p:stCondLst>
                                  <p:iterate type="lt">
                                    <p:tmPct val="5000"/>
                                  </p:iterate>
                                  <p:childTnLst>
                                    <p:set>
                                      <p:cBhvr>
                                        <p:cTn id="77" dur="1" fill="hold">
                                          <p:stCondLst>
                                            <p:cond delay="0"/>
                                          </p:stCondLst>
                                        </p:cTn>
                                        <p:tgtEl>
                                          <p:spTgt spid="27660"/>
                                        </p:tgtEl>
                                        <p:attrNameLst>
                                          <p:attrName>style.visibility</p:attrName>
                                        </p:attrNameLst>
                                      </p:cBhvr>
                                      <p:to>
                                        <p:strVal val="visible"/>
                                      </p:to>
                                    </p:set>
                                    <p:anim calcmode="lin" valueType="num">
                                      <p:cBhvr>
                                        <p:cTn id="78" dur="2000" fill="hold"/>
                                        <p:tgtEl>
                                          <p:spTgt spid="27660"/>
                                        </p:tgtEl>
                                        <p:attrNameLst>
                                          <p:attrName>ppt_w</p:attrName>
                                        </p:attrNameLst>
                                      </p:cBhvr>
                                      <p:tavLst>
                                        <p:tav tm="0">
                                          <p:val>
                                            <p:fltVal val="0"/>
                                          </p:val>
                                        </p:tav>
                                        <p:tav tm="100000">
                                          <p:val>
                                            <p:strVal val="#ppt_w"/>
                                          </p:val>
                                        </p:tav>
                                      </p:tavLst>
                                    </p:anim>
                                    <p:anim calcmode="lin" valueType="num">
                                      <p:cBhvr>
                                        <p:cTn id="79" dur="2000" fill="hold"/>
                                        <p:tgtEl>
                                          <p:spTgt spid="27660"/>
                                        </p:tgtEl>
                                        <p:attrNameLst>
                                          <p:attrName>ppt_h</p:attrName>
                                        </p:attrNameLst>
                                      </p:cBhvr>
                                      <p:tavLst>
                                        <p:tav tm="0">
                                          <p:val>
                                            <p:fltVal val="0"/>
                                          </p:val>
                                        </p:tav>
                                        <p:tav tm="100000">
                                          <p:val>
                                            <p:strVal val="#ppt_h"/>
                                          </p:val>
                                        </p:tav>
                                      </p:tavLst>
                                    </p:anim>
                                    <p:anim calcmode="lin" valueType="num">
                                      <p:cBhvr>
                                        <p:cTn id="80" dur="2000" fill="hold"/>
                                        <p:tgtEl>
                                          <p:spTgt spid="27660"/>
                                        </p:tgtEl>
                                        <p:attrNameLst>
                                          <p:attrName>style.rotation</p:attrName>
                                        </p:attrNameLst>
                                      </p:cBhvr>
                                      <p:tavLst>
                                        <p:tav tm="0">
                                          <p:val>
                                            <p:fltVal val="90"/>
                                          </p:val>
                                        </p:tav>
                                        <p:tav tm="100000">
                                          <p:val>
                                            <p:fltVal val="0"/>
                                          </p:val>
                                        </p:tav>
                                      </p:tavLst>
                                    </p:anim>
                                    <p:animEffect transition="in" filter="fade">
                                      <p:cBhvr>
                                        <p:cTn id="81" dur="2000"/>
                                        <p:tgtEl>
                                          <p:spTgt spid="27660"/>
                                        </p:tgtEl>
                                      </p:cBhvr>
                                    </p:animEffect>
                                  </p:childTnLst>
                                </p:cTn>
                              </p:par>
                            </p:childTnLst>
                          </p:cTn>
                        </p:par>
                        <p:par>
                          <p:cTn id="82" fill="hold">
                            <p:stCondLst>
                              <p:cond delay="21000"/>
                            </p:stCondLst>
                            <p:childTnLst>
                              <p:par>
                                <p:cTn id="83" presetID="31" presetClass="entr" presetSubtype="0" fill="hold" nodeType="afterEffect">
                                  <p:stCondLst>
                                    <p:cond delay="0"/>
                                  </p:stCondLst>
                                  <p:iterate type="lt">
                                    <p:tmPct val="5000"/>
                                  </p:iterate>
                                  <p:childTnLst>
                                    <p:set>
                                      <p:cBhvr>
                                        <p:cTn id="84" dur="1" fill="hold">
                                          <p:stCondLst>
                                            <p:cond delay="0"/>
                                          </p:stCondLst>
                                        </p:cTn>
                                        <p:tgtEl>
                                          <p:spTgt spid="27662"/>
                                        </p:tgtEl>
                                        <p:attrNameLst>
                                          <p:attrName>style.visibility</p:attrName>
                                        </p:attrNameLst>
                                      </p:cBhvr>
                                      <p:to>
                                        <p:strVal val="visible"/>
                                      </p:to>
                                    </p:set>
                                    <p:anim calcmode="lin" valueType="num">
                                      <p:cBhvr>
                                        <p:cTn id="85" dur="2000" fill="hold"/>
                                        <p:tgtEl>
                                          <p:spTgt spid="27662"/>
                                        </p:tgtEl>
                                        <p:attrNameLst>
                                          <p:attrName>ppt_w</p:attrName>
                                        </p:attrNameLst>
                                      </p:cBhvr>
                                      <p:tavLst>
                                        <p:tav tm="0">
                                          <p:val>
                                            <p:fltVal val="0"/>
                                          </p:val>
                                        </p:tav>
                                        <p:tav tm="100000">
                                          <p:val>
                                            <p:strVal val="#ppt_w"/>
                                          </p:val>
                                        </p:tav>
                                      </p:tavLst>
                                    </p:anim>
                                    <p:anim calcmode="lin" valueType="num">
                                      <p:cBhvr>
                                        <p:cTn id="86" dur="2000" fill="hold"/>
                                        <p:tgtEl>
                                          <p:spTgt spid="27662"/>
                                        </p:tgtEl>
                                        <p:attrNameLst>
                                          <p:attrName>ppt_h</p:attrName>
                                        </p:attrNameLst>
                                      </p:cBhvr>
                                      <p:tavLst>
                                        <p:tav tm="0">
                                          <p:val>
                                            <p:fltVal val="0"/>
                                          </p:val>
                                        </p:tav>
                                        <p:tav tm="100000">
                                          <p:val>
                                            <p:strVal val="#ppt_h"/>
                                          </p:val>
                                        </p:tav>
                                      </p:tavLst>
                                    </p:anim>
                                    <p:anim calcmode="lin" valueType="num">
                                      <p:cBhvr>
                                        <p:cTn id="87" dur="2000" fill="hold"/>
                                        <p:tgtEl>
                                          <p:spTgt spid="27662"/>
                                        </p:tgtEl>
                                        <p:attrNameLst>
                                          <p:attrName>style.rotation</p:attrName>
                                        </p:attrNameLst>
                                      </p:cBhvr>
                                      <p:tavLst>
                                        <p:tav tm="0">
                                          <p:val>
                                            <p:fltVal val="90"/>
                                          </p:val>
                                        </p:tav>
                                        <p:tav tm="100000">
                                          <p:val>
                                            <p:fltVal val="0"/>
                                          </p:val>
                                        </p:tav>
                                      </p:tavLst>
                                    </p:anim>
                                    <p:animEffect transition="in" filter="fade">
                                      <p:cBhvr>
                                        <p:cTn id="88" dur="2000"/>
                                        <p:tgtEl>
                                          <p:spTgt spid="27662"/>
                                        </p:tgtEl>
                                      </p:cBhvr>
                                    </p:animEffect>
                                  </p:childTnLst>
                                </p:cTn>
                              </p:par>
                            </p:childTnLst>
                          </p:cTn>
                        </p:par>
                        <p:par>
                          <p:cTn id="89" fill="hold">
                            <p:stCondLst>
                              <p:cond delay="23000"/>
                            </p:stCondLst>
                            <p:childTnLst>
                              <p:par>
                                <p:cTn id="90" presetID="31" presetClass="entr" presetSubtype="0" fill="hold" nodeType="afterEffect">
                                  <p:stCondLst>
                                    <p:cond delay="0"/>
                                  </p:stCondLst>
                                  <p:iterate type="lt">
                                    <p:tmPct val="5000"/>
                                  </p:iterate>
                                  <p:childTnLst>
                                    <p:set>
                                      <p:cBhvr>
                                        <p:cTn id="91" dur="1" fill="hold">
                                          <p:stCondLst>
                                            <p:cond delay="0"/>
                                          </p:stCondLst>
                                        </p:cTn>
                                        <p:tgtEl>
                                          <p:spTgt spid="27664"/>
                                        </p:tgtEl>
                                        <p:attrNameLst>
                                          <p:attrName>style.visibility</p:attrName>
                                        </p:attrNameLst>
                                      </p:cBhvr>
                                      <p:to>
                                        <p:strVal val="visible"/>
                                      </p:to>
                                    </p:set>
                                    <p:anim calcmode="lin" valueType="num">
                                      <p:cBhvr>
                                        <p:cTn id="92" dur="2000" fill="hold"/>
                                        <p:tgtEl>
                                          <p:spTgt spid="27664"/>
                                        </p:tgtEl>
                                        <p:attrNameLst>
                                          <p:attrName>ppt_w</p:attrName>
                                        </p:attrNameLst>
                                      </p:cBhvr>
                                      <p:tavLst>
                                        <p:tav tm="0">
                                          <p:val>
                                            <p:fltVal val="0"/>
                                          </p:val>
                                        </p:tav>
                                        <p:tav tm="100000">
                                          <p:val>
                                            <p:strVal val="#ppt_w"/>
                                          </p:val>
                                        </p:tav>
                                      </p:tavLst>
                                    </p:anim>
                                    <p:anim calcmode="lin" valueType="num">
                                      <p:cBhvr>
                                        <p:cTn id="93" dur="2000" fill="hold"/>
                                        <p:tgtEl>
                                          <p:spTgt spid="27664"/>
                                        </p:tgtEl>
                                        <p:attrNameLst>
                                          <p:attrName>ppt_h</p:attrName>
                                        </p:attrNameLst>
                                      </p:cBhvr>
                                      <p:tavLst>
                                        <p:tav tm="0">
                                          <p:val>
                                            <p:fltVal val="0"/>
                                          </p:val>
                                        </p:tav>
                                        <p:tav tm="100000">
                                          <p:val>
                                            <p:strVal val="#ppt_h"/>
                                          </p:val>
                                        </p:tav>
                                      </p:tavLst>
                                    </p:anim>
                                    <p:anim calcmode="lin" valueType="num">
                                      <p:cBhvr>
                                        <p:cTn id="94" dur="2000" fill="hold"/>
                                        <p:tgtEl>
                                          <p:spTgt spid="27664"/>
                                        </p:tgtEl>
                                        <p:attrNameLst>
                                          <p:attrName>style.rotation</p:attrName>
                                        </p:attrNameLst>
                                      </p:cBhvr>
                                      <p:tavLst>
                                        <p:tav tm="0">
                                          <p:val>
                                            <p:fltVal val="90"/>
                                          </p:val>
                                        </p:tav>
                                        <p:tav tm="100000">
                                          <p:val>
                                            <p:fltVal val="0"/>
                                          </p:val>
                                        </p:tav>
                                      </p:tavLst>
                                    </p:anim>
                                    <p:animEffect transition="in" filter="fade">
                                      <p:cBhvr>
                                        <p:cTn id="95" dur="2000"/>
                                        <p:tgtEl>
                                          <p:spTgt spid="27664"/>
                                        </p:tgtEl>
                                      </p:cBhvr>
                                    </p:animEffect>
                                  </p:childTnLst>
                                </p:cTn>
                              </p:par>
                            </p:childTnLst>
                          </p:cTn>
                        </p:par>
                        <p:par>
                          <p:cTn id="96" fill="hold">
                            <p:stCondLst>
                              <p:cond delay="25000"/>
                            </p:stCondLst>
                            <p:childTnLst>
                              <p:par>
                                <p:cTn id="97" presetID="29" presetClass="entr" presetSubtype="0" fill="hold" grpId="0" nodeType="afterEffect">
                                  <p:stCondLst>
                                    <p:cond delay="0"/>
                                  </p:stCondLst>
                                  <p:childTnLst>
                                    <p:set>
                                      <p:cBhvr>
                                        <p:cTn id="98" dur="1" fill="hold">
                                          <p:stCondLst>
                                            <p:cond delay="0"/>
                                          </p:stCondLst>
                                        </p:cTn>
                                        <p:tgtEl>
                                          <p:spTgt spid="19"/>
                                        </p:tgtEl>
                                        <p:attrNameLst>
                                          <p:attrName>style.visibility</p:attrName>
                                        </p:attrNameLst>
                                      </p:cBhvr>
                                      <p:to>
                                        <p:strVal val="visible"/>
                                      </p:to>
                                    </p:set>
                                    <p:anim calcmode="lin" valueType="num">
                                      <p:cBhvr>
                                        <p:cTn id="99" dur="2000" fill="hold"/>
                                        <p:tgtEl>
                                          <p:spTgt spid="19"/>
                                        </p:tgtEl>
                                        <p:attrNameLst>
                                          <p:attrName>ppt_x</p:attrName>
                                        </p:attrNameLst>
                                      </p:cBhvr>
                                      <p:tavLst>
                                        <p:tav tm="0">
                                          <p:val>
                                            <p:strVal val="#ppt_x-.2"/>
                                          </p:val>
                                        </p:tav>
                                        <p:tav tm="100000">
                                          <p:val>
                                            <p:strVal val="#ppt_x"/>
                                          </p:val>
                                        </p:tav>
                                      </p:tavLst>
                                    </p:anim>
                                    <p:anim calcmode="lin" valueType="num">
                                      <p:cBhvr>
                                        <p:cTn id="100" dur="2000" fill="hold"/>
                                        <p:tgtEl>
                                          <p:spTgt spid="19"/>
                                        </p:tgtEl>
                                        <p:attrNameLst>
                                          <p:attrName>ppt_y</p:attrName>
                                        </p:attrNameLst>
                                      </p:cBhvr>
                                      <p:tavLst>
                                        <p:tav tm="0">
                                          <p:val>
                                            <p:strVal val="#ppt_y"/>
                                          </p:val>
                                        </p:tav>
                                        <p:tav tm="100000">
                                          <p:val>
                                            <p:strVal val="#ppt_y"/>
                                          </p:val>
                                        </p:tav>
                                      </p:tavLst>
                                    </p:anim>
                                    <p:animEffect transition="in" filter="wipe(right)" prLst="gradientSize: 0.1">
                                      <p:cBhvr>
                                        <p:cTn id="101" dur="2000"/>
                                        <p:tgtEl>
                                          <p:spTgt spid="19"/>
                                        </p:tgtEl>
                                      </p:cBhvr>
                                    </p:animEffect>
                                  </p:childTnLst>
                                </p:cTn>
                              </p:par>
                            </p:childTnLst>
                          </p:cTn>
                        </p:par>
                        <p:par>
                          <p:cTn id="102" fill="hold">
                            <p:stCondLst>
                              <p:cond delay="27000"/>
                            </p:stCondLst>
                            <p:childTnLst>
                              <p:par>
                                <p:cTn id="103" presetID="17" presetClass="entr" presetSubtype="10" fill="hold" nodeType="afterEffect">
                                  <p:stCondLst>
                                    <p:cond delay="0"/>
                                  </p:stCondLst>
                                  <p:childTnLst>
                                    <p:set>
                                      <p:cBhvr>
                                        <p:cTn id="104" dur="1" fill="hold">
                                          <p:stCondLst>
                                            <p:cond delay="0"/>
                                          </p:stCondLst>
                                        </p:cTn>
                                        <p:tgtEl>
                                          <p:spTgt spid="27668"/>
                                        </p:tgtEl>
                                        <p:attrNameLst>
                                          <p:attrName>style.visibility</p:attrName>
                                        </p:attrNameLst>
                                      </p:cBhvr>
                                      <p:to>
                                        <p:strVal val="visible"/>
                                      </p:to>
                                    </p:set>
                                    <p:anim calcmode="lin" valueType="num">
                                      <p:cBhvr>
                                        <p:cTn id="105" dur="2000" fill="hold"/>
                                        <p:tgtEl>
                                          <p:spTgt spid="27668"/>
                                        </p:tgtEl>
                                        <p:attrNameLst>
                                          <p:attrName>ppt_w</p:attrName>
                                        </p:attrNameLst>
                                      </p:cBhvr>
                                      <p:tavLst>
                                        <p:tav tm="0">
                                          <p:val>
                                            <p:fltVal val="0"/>
                                          </p:val>
                                        </p:tav>
                                        <p:tav tm="100000">
                                          <p:val>
                                            <p:strVal val="#ppt_w"/>
                                          </p:val>
                                        </p:tav>
                                      </p:tavLst>
                                    </p:anim>
                                    <p:anim calcmode="lin" valueType="num">
                                      <p:cBhvr>
                                        <p:cTn id="106" dur="2000" fill="hold"/>
                                        <p:tgtEl>
                                          <p:spTgt spid="2766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jpg"/>
          <p:cNvPicPr>
            <a:picLocks noChangeAspect="1"/>
          </p:cNvPicPr>
          <p:nvPr/>
        </p:nvPicPr>
        <p:blipFill>
          <a:blip r:embed="rId2"/>
          <a:stretch>
            <a:fillRect/>
          </a:stretch>
        </p:blipFill>
        <p:spPr>
          <a:xfrm>
            <a:off x="-44648" y="0"/>
            <a:ext cx="9188648" cy="6858000"/>
          </a:xfrm>
          <a:prstGeom prst="rect">
            <a:avLst/>
          </a:prstGeom>
        </p:spPr>
      </p:pic>
      <p:pic>
        <p:nvPicPr>
          <p:cNvPr id="9" name="8 Imagen" descr="0(3).jpg"/>
          <p:cNvPicPr>
            <a:picLocks noChangeAspect="1"/>
          </p:cNvPicPr>
          <p:nvPr/>
        </p:nvPicPr>
        <p:blipFill>
          <a:blip r:embed="rId2"/>
          <a:stretch>
            <a:fillRect/>
          </a:stretch>
        </p:blipFill>
        <p:spPr>
          <a:xfrm>
            <a:off x="-44648" y="0"/>
            <a:ext cx="9188648" cy="6858000"/>
          </a:xfrm>
          <a:prstGeom prst="rect">
            <a:avLst/>
          </a:prstGeom>
        </p:spPr>
      </p:pic>
      <p:pic>
        <p:nvPicPr>
          <p:cNvPr id="10" name="9 Imagen" descr="0(3).jpg"/>
          <p:cNvPicPr>
            <a:picLocks noChangeAspect="1"/>
          </p:cNvPicPr>
          <p:nvPr/>
        </p:nvPicPr>
        <p:blipFill>
          <a:blip r:embed="rId2"/>
          <a:stretch>
            <a:fillRect/>
          </a:stretch>
        </p:blipFill>
        <p:spPr>
          <a:xfrm>
            <a:off x="0" y="0"/>
            <a:ext cx="9188648" cy="6858000"/>
          </a:xfrm>
          <a:prstGeom prst="rect">
            <a:avLst/>
          </a:prstGeom>
        </p:spPr>
      </p:pic>
      <p:sp>
        <p:nvSpPr>
          <p:cNvPr id="7" name="6 CuadroTexto"/>
          <p:cNvSpPr txBox="1"/>
          <p:nvPr/>
        </p:nvSpPr>
        <p:spPr>
          <a:xfrm>
            <a:off x="4857752" y="3857628"/>
            <a:ext cx="4286248" cy="1908215"/>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Aprender a vivir el día a día es un arte, siempre estamos tratando de vivir todas las cosas al mismo tiempo, las penas, las alegrías, las tristezas, la felicidad y el amor.</a:t>
            </a:r>
            <a:endParaRPr lang="es-ES" b="1" dirty="0" smtClean="0">
              <a:solidFill>
                <a:srgbClr val="FFFF00"/>
              </a:solidFill>
              <a:effectLst>
                <a:outerShdw blurRad="38100" dist="38100" dir="2700000" algn="tl">
                  <a:srgbClr val="000000">
                    <a:alpha val="43137"/>
                  </a:srgbClr>
                </a:outerShdw>
              </a:effectLst>
            </a:endParaRPr>
          </a:p>
          <a:p>
            <a:pPr algn="ctr"/>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0" fill="hold"/>
                                        <p:tgtEl>
                                          <p:spTgt spid="10"/>
                                        </p:tgtEl>
                                        <p:attrNameLst>
                                          <p:attrName>ppt_w</p:attrName>
                                        </p:attrNameLst>
                                      </p:cBhvr>
                                      <p:tavLst>
                                        <p:tav tm="0">
                                          <p:val>
                                            <p:strVal val="4/3*#ppt_w"/>
                                          </p:val>
                                        </p:tav>
                                        <p:tav tm="100000">
                                          <p:val>
                                            <p:strVal val="#ppt_w"/>
                                          </p:val>
                                        </p:tav>
                                      </p:tavLst>
                                    </p:anim>
                                    <p:anim calcmode="lin" valueType="num">
                                      <p:cBhvr>
                                        <p:cTn id="8" dur="5000" fill="hold"/>
                                        <p:tgtEl>
                                          <p:spTgt spid="10"/>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box(out)">
                                      <p:cBhvr>
                                        <p:cTn id="11" dur="5000"/>
                                        <p:tgtEl>
                                          <p:spTgt spid="10"/>
                                        </p:tgtEl>
                                      </p:cBhvr>
                                    </p:animEffect>
                                  </p:childTnLst>
                                </p:cTn>
                              </p:par>
                              <p:par>
                                <p:cTn id="12" presetID="23" presetClass="entr" presetSubtype="288" fill="hold"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0" fill="hold"/>
                                        <p:tgtEl>
                                          <p:spTgt spid="9"/>
                                        </p:tgtEl>
                                        <p:attrNameLst>
                                          <p:attrName>ppt_w</p:attrName>
                                        </p:attrNameLst>
                                      </p:cBhvr>
                                      <p:tavLst>
                                        <p:tav tm="0">
                                          <p:val>
                                            <p:strVal val="4/3*#ppt_w"/>
                                          </p:val>
                                        </p:tav>
                                        <p:tav tm="100000">
                                          <p:val>
                                            <p:strVal val="#ppt_w"/>
                                          </p:val>
                                        </p:tav>
                                      </p:tavLst>
                                    </p:anim>
                                    <p:anim calcmode="lin" valueType="num">
                                      <p:cBhvr>
                                        <p:cTn id="15" dur="5000" fill="hold"/>
                                        <p:tgtEl>
                                          <p:spTgt spid="9"/>
                                        </p:tgtEl>
                                        <p:attrNameLst>
                                          <p:attrName>ppt_h</p:attrName>
                                        </p:attrNameLst>
                                      </p:cBhvr>
                                      <p:tavLst>
                                        <p:tav tm="0">
                                          <p:val>
                                            <p:strVal val="4/3*#ppt_h"/>
                                          </p:val>
                                        </p:tav>
                                        <p:tav tm="100000">
                                          <p:val>
                                            <p:strVal val="#ppt_h"/>
                                          </p:val>
                                        </p:tav>
                                      </p:tavLst>
                                    </p:anim>
                                  </p:childTnLst>
                                </p:cTn>
                              </p:par>
                              <p:par>
                                <p:cTn id="16" presetID="13" presetClass="entr" presetSubtype="1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plus(in)">
                                      <p:cBhvr>
                                        <p:cTn id="18" dur="5000"/>
                                        <p:tgtEl>
                                          <p:spTgt spid="9"/>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4/3*#ppt_w"/>
                                          </p:val>
                                        </p:tav>
                                        <p:tav tm="100000">
                                          <p:val>
                                            <p:strVal val="#ppt_w"/>
                                          </p:val>
                                        </p:tav>
                                      </p:tavLst>
                                    </p:anim>
                                    <p:anim calcmode="lin" valueType="num">
                                      <p:cBhvr>
                                        <p:cTn id="22" dur="5000" fill="hold"/>
                                        <p:tgtEl>
                                          <p:spTgt spid="4"/>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arn(outHorizontal)">
                                      <p:cBhvr>
                                        <p:cTn id="25" dur="5000"/>
                                        <p:tgtEl>
                                          <p:spTgt spid="4"/>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5).jpg"/>
          <p:cNvPicPr>
            <a:picLocks noChangeAspect="1"/>
          </p:cNvPicPr>
          <p:nvPr/>
        </p:nvPicPr>
        <p:blipFill>
          <a:blip r:embed="rId2"/>
          <a:stretch>
            <a:fillRect/>
          </a:stretch>
        </p:blipFill>
        <p:spPr>
          <a:xfrm>
            <a:off x="0" y="13342"/>
            <a:ext cx="9144000" cy="6844658"/>
          </a:xfrm>
          <a:prstGeom prst="rect">
            <a:avLst/>
          </a:prstGeom>
        </p:spPr>
      </p:pic>
      <p:pic>
        <p:nvPicPr>
          <p:cNvPr id="5" name="4 Imagen" descr="0(5).jpg"/>
          <p:cNvPicPr>
            <a:picLocks noChangeAspect="1"/>
          </p:cNvPicPr>
          <p:nvPr/>
        </p:nvPicPr>
        <p:blipFill>
          <a:blip r:embed="rId2"/>
          <a:stretch>
            <a:fillRect/>
          </a:stretch>
        </p:blipFill>
        <p:spPr>
          <a:xfrm>
            <a:off x="0" y="0"/>
            <a:ext cx="9144000" cy="6844658"/>
          </a:xfrm>
          <a:prstGeom prst="rect">
            <a:avLst/>
          </a:prstGeom>
        </p:spPr>
      </p:pic>
      <p:sp>
        <p:nvSpPr>
          <p:cNvPr id="6" name="5 CuadroTexto"/>
          <p:cNvSpPr txBox="1"/>
          <p:nvPr/>
        </p:nvSpPr>
        <p:spPr>
          <a:xfrm>
            <a:off x="357158" y="428604"/>
            <a:ext cx="8429684" cy="1631216"/>
          </a:xfrm>
          <a:prstGeom prst="rect">
            <a:avLst/>
          </a:prstGeom>
          <a:noFill/>
        </p:spPr>
        <p:txBody>
          <a:bodyPr wrap="square" rtlCol="0">
            <a:spAutoFit/>
          </a:bodyPr>
          <a:lstStyle/>
          <a:p>
            <a:pPr algn="ctr"/>
            <a:r>
              <a:rPr lang="es-ES" sz="2000" b="1" dirty="0" smtClean="0">
                <a:solidFill>
                  <a:srgbClr val="FFFF00"/>
                </a:solidFill>
              </a:rPr>
              <a:t>Y por cada día que vivimos con todas esas mochilas que tanto nos pesan, dejamos de disfrutar la vida, la cual se supone deberíamos vivir en plenitud y en armonía. Ese día del que debiéramos disfrutar es </a:t>
            </a:r>
          </a:p>
          <a:p>
            <a:pPr algn="ctr"/>
            <a:r>
              <a:rPr lang="es-ES" sz="2000" b="1" dirty="0" smtClean="0">
                <a:solidFill>
                  <a:srgbClr val="FFFF00"/>
                </a:solidFill>
              </a:rPr>
              <a:t>“ HOY “</a:t>
            </a:r>
          </a:p>
          <a:p>
            <a:endParaRPr lang="es-ES" sz="2000" b="1" dirty="0">
              <a:solidFill>
                <a:srgbClr val="FFFF00"/>
              </a:solidFill>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jpg"/>
          <p:cNvPicPr>
            <a:picLocks noChangeAspect="1"/>
          </p:cNvPicPr>
          <p:nvPr/>
        </p:nvPicPr>
        <p:blipFill>
          <a:blip r:embed="rId2"/>
          <a:stretch>
            <a:fillRect/>
          </a:stretch>
        </p:blipFill>
        <p:spPr>
          <a:xfrm>
            <a:off x="-1" y="0"/>
            <a:ext cx="9170789" cy="6858000"/>
          </a:xfrm>
          <a:prstGeom prst="rect">
            <a:avLst/>
          </a:prstGeom>
        </p:spPr>
      </p:pic>
      <p:pic>
        <p:nvPicPr>
          <p:cNvPr id="5" name="4 Imagen" descr="0.jpg"/>
          <p:cNvPicPr>
            <a:picLocks noChangeAspect="1"/>
          </p:cNvPicPr>
          <p:nvPr/>
        </p:nvPicPr>
        <p:blipFill>
          <a:blip r:embed="rId2"/>
          <a:stretch>
            <a:fillRect/>
          </a:stretch>
        </p:blipFill>
        <p:spPr>
          <a:xfrm>
            <a:off x="0" y="0"/>
            <a:ext cx="9170789" cy="6858000"/>
          </a:xfrm>
          <a:prstGeom prst="rect">
            <a:avLst/>
          </a:prstGeom>
        </p:spPr>
      </p:pic>
      <p:pic>
        <p:nvPicPr>
          <p:cNvPr id="6" name="5 Imagen" descr="0.jpg"/>
          <p:cNvPicPr>
            <a:picLocks noChangeAspect="1"/>
          </p:cNvPicPr>
          <p:nvPr/>
        </p:nvPicPr>
        <p:blipFill>
          <a:blip r:embed="rId2"/>
          <a:stretch>
            <a:fillRect/>
          </a:stretch>
        </p:blipFill>
        <p:spPr>
          <a:xfrm>
            <a:off x="0" y="0"/>
            <a:ext cx="9170789" cy="6858000"/>
          </a:xfrm>
          <a:prstGeom prst="rect">
            <a:avLst/>
          </a:prstGeom>
        </p:spPr>
      </p:pic>
      <p:sp>
        <p:nvSpPr>
          <p:cNvPr id="7" name="6 CuadroTexto"/>
          <p:cNvSpPr txBox="1"/>
          <p:nvPr/>
        </p:nvSpPr>
        <p:spPr>
          <a:xfrm>
            <a:off x="642910" y="1285860"/>
            <a:ext cx="7072362"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Deja las sombras del pasado y espera pacientemente el futuro, todo llega, nada queda detenido, no vivas en forma apresurada pues así sólo vivirás con tristezas ya que no dejarás paso a la felicidad</a:t>
            </a:r>
            <a:endParaRPr lang="es-ES" sz="2000" b="1" dirty="0">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6"/>
                                        </p:tgtEl>
                                        <p:attrNameLst>
                                          <p:attrName>ppt_w</p:attrName>
                                        </p:attrNameLst>
                                      </p:cBhvr>
                                      <p:tavLst>
                                        <p:tav tm="0">
                                          <p:val>
                                            <p:strVal val="ppt_w"/>
                                          </p:val>
                                        </p:tav>
                                        <p:tav tm="100000">
                                          <p:val>
                                            <p:strVal val="4/3*ppt_w"/>
                                          </p:val>
                                        </p:tav>
                                      </p:tavLst>
                                    </p:anim>
                                    <p:anim calcmode="lin" valueType="num">
                                      <p:cBhvr>
                                        <p:cTn id="7" dur="5000"/>
                                        <p:tgtEl>
                                          <p:spTgt spid="6"/>
                                        </p:tgtEl>
                                        <p:attrNameLst>
                                          <p:attrName>ppt_h</p:attrName>
                                        </p:attrNameLst>
                                      </p:cBhvr>
                                      <p:tavLst>
                                        <p:tav tm="0">
                                          <p:val>
                                            <p:strVal val="ppt_h"/>
                                          </p:val>
                                        </p:tav>
                                        <p:tav tm="100000">
                                          <p:val>
                                            <p:strVal val="4/3*ppt_h"/>
                                          </p:val>
                                        </p:tav>
                                      </p:tavLst>
                                    </p:anim>
                                    <p:set>
                                      <p:cBhvr>
                                        <p:cTn id="8" dur="1" fill="hold">
                                          <p:stCondLst>
                                            <p:cond delay="4999"/>
                                          </p:stCondLst>
                                        </p:cTn>
                                        <p:tgtEl>
                                          <p:spTgt spid="6"/>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6"/>
                                        </p:tgtEl>
                                      </p:cBhvr>
                                    </p:animEffect>
                                    <p:set>
                                      <p:cBhvr>
                                        <p:cTn id="11" dur="1" fill="hold">
                                          <p:stCondLst>
                                            <p:cond delay="4999"/>
                                          </p:stCondLst>
                                        </p:cTn>
                                        <p:tgtEl>
                                          <p:spTgt spid="6"/>
                                        </p:tgtEl>
                                        <p:attrNameLst>
                                          <p:attrName>style.visibility</p:attrName>
                                        </p:attrNameLst>
                                      </p:cBhvr>
                                      <p:to>
                                        <p:strVal val="hidden"/>
                                      </p:to>
                                    </p:set>
                                  </p:childTnLst>
                                </p:cTn>
                              </p:par>
                              <p:par>
                                <p:cTn id="12" presetID="23" presetClass="exit" presetSubtype="32" fill="hold" nodeType="withEffect">
                                  <p:stCondLst>
                                    <p:cond delay="0"/>
                                  </p:stCondLst>
                                  <p:childTnLst>
                                    <p:anim calcmode="lin" valueType="num">
                                      <p:cBhvr>
                                        <p:cTn id="13" dur="5000"/>
                                        <p:tgtEl>
                                          <p:spTgt spid="5"/>
                                        </p:tgtEl>
                                        <p:attrNameLst>
                                          <p:attrName>ppt_w</p:attrName>
                                        </p:attrNameLst>
                                      </p:cBhvr>
                                      <p:tavLst>
                                        <p:tav tm="0">
                                          <p:val>
                                            <p:strVal val="ppt_w"/>
                                          </p:val>
                                        </p:tav>
                                        <p:tav tm="100000">
                                          <p:val>
                                            <p:fltVal val="0"/>
                                          </p:val>
                                        </p:tav>
                                      </p:tavLst>
                                    </p:anim>
                                    <p:anim calcmode="lin" valueType="num">
                                      <p:cBhvr>
                                        <p:cTn id="14" dur="5000"/>
                                        <p:tgtEl>
                                          <p:spTgt spid="5"/>
                                        </p:tgtEl>
                                        <p:attrNameLst>
                                          <p:attrName>ppt_h</p:attrName>
                                        </p:attrNameLst>
                                      </p:cBhvr>
                                      <p:tavLst>
                                        <p:tav tm="0">
                                          <p:val>
                                            <p:strVal val="ppt_h"/>
                                          </p:val>
                                        </p:tav>
                                        <p:tav tm="100000">
                                          <p:val>
                                            <p:fltVal val="0"/>
                                          </p:val>
                                        </p:tav>
                                      </p:tavLst>
                                    </p:anim>
                                    <p:set>
                                      <p:cBhvr>
                                        <p:cTn id="15" dur="1" fill="hold">
                                          <p:stCondLst>
                                            <p:cond delay="4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5000"/>
                                        <p:tgtEl>
                                          <p:spTgt spid="5"/>
                                        </p:tgtEl>
                                      </p:cBhvr>
                                    </p:animEffect>
                                    <p:set>
                                      <p:cBhvr>
                                        <p:cTn id="18" dur="1" fill="hold">
                                          <p:stCondLst>
                                            <p:cond delay="4999"/>
                                          </p:stCondLst>
                                        </p:cTn>
                                        <p:tgtEl>
                                          <p:spTgt spid="5"/>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5000" fill="hold"/>
                                        <p:tgtEl>
                                          <p:spTgt spid="4"/>
                                        </p:tgtEl>
                                        <p:attrNameLst>
                                          <p:attrName>ppt_w</p:attrName>
                                        </p:attrNameLst>
                                      </p:cBhvr>
                                      <p:tavLst>
                                        <p:tav tm="0">
                                          <p:val>
                                            <p:strVal val="2/3*#ppt_w"/>
                                          </p:val>
                                        </p:tav>
                                        <p:tav tm="100000">
                                          <p:val>
                                            <p:strVal val="#ppt_w"/>
                                          </p:val>
                                        </p:tav>
                                      </p:tavLst>
                                    </p:anim>
                                    <p:anim calcmode="lin" valueType="num">
                                      <p:cBhvr>
                                        <p:cTn id="22" dur="5000" fill="hold"/>
                                        <p:tgtEl>
                                          <p:spTgt spid="4"/>
                                        </p:tgtEl>
                                        <p:attrNameLst>
                                          <p:attrName>ppt_h</p:attrName>
                                        </p:attrNameLst>
                                      </p:cBhvr>
                                      <p:tavLst>
                                        <p:tav tm="0">
                                          <p:val>
                                            <p:strVal val="2/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plus(in)">
                                      <p:cBhvr>
                                        <p:cTn id="25" dur="5000"/>
                                        <p:tgtEl>
                                          <p:spTgt spid="4"/>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13368"/>
            <a:ext cx="9144000" cy="6857999"/>
          </a:xfrm>
        </p:spPr>
        <p:txBody>
          <a:bodyPr/>
          <a:lstStyle/>
          <a:p>
            <a:endParaRPr lang="es-ES" dirty="0"/>
          </a:p>
        </p:txBody>
      </p:sp>
      <p:sp>
        <p:nvSpPr>
          <p:cNvPr id="3" name="2 Subtítulo"/>
          <p:cNvSpPr>
            <a:spLocks noGrp="1"/>
          </p:cNvSpPr>
          <p:nvPr>
            <p:ph type="subTitle" idx="1"/>
          </p:nvPr>
        </p:nvSpPr>
        <p:spPr>
          <a:xfrm>
            <a:off x="0" y="-13368"/>
            <a:ext cx="9144000" cy="6858000"/>
          </a:xfrm>
        </p:spPr>
        <p:txBody>
          <a:bodyPr/>
          <a:lstStyle/>
          <a:p>
            <a:endParaRPr lang="es-ES" dirty="0"/>
          </a:p>
        </p:txBody>
      </p:sp>
      <p:pic>
        <p:nvPicPr>
          <p:cNvPr id="4" name="3 Imagen" descr="0(6).jpg"/>
          <p:cNvPicPr>
            <a:picLocks noChangeAspect="1"/>
          </p:cNvPicPr>
          <p:nvPr/>
        </p:nvPicPr>
        <p:blipFill>
          <a:blip r:embed="rId2"/>
          <a:stretch>
            <a:fillRect/>
          </a:stretch>
        </p:blipFill>
        <p:spPr>
          <a:xfrm>
            <a:off x="0" y="-6684"/>
            <a:ext cx="9144000" cy="6844632"/>
          </a:xfrm>
          <a:prstGeom prst="rect">
            <a:avLst/>
          </a:prstGeom>
        </p:spPr>
      </p:pic>
      <p:pic>
        <p:nvPicPr>
          <p:cNvPr id="5" name="4 Imagen" descr="0(6).jpg"/>
          <p:cNvPicPr>
            <a:picLocks noChangeAspect="1"/>
          </p:cNvPicPr>
          <p:nvPr/>
        </p:nvPicPr>
        <p:blipFill>
          <a:blip r:embed="rId2"/>
          <a:stretch>
            <a:fillRect/>
          </a:stretch>
        </p:blipFill>
        <p:spPr>
          <a:xfrm>
            <a:off x="0" y="0"/>
            <a:ext cx="9144000" cy="6844632"/>
          </a:xfrm>
          <a:prstGeom prst="rect">
            <a:avLst/>
          </a:prstGeom>
        </p:spPr>
      </p:pic>
      <p:sp>
        <p:nvSpPr>
          <p:cNvPr id="6" name="5 CuadroTexto"/>
          <p:cNvSpPr txBox="1"/>
          <p:nvPr/>
        </p:nvSpPr>
        <p:spPr>
          <a:xfrm>
            <a:off x="4500562" y="428604"/>
            <a:ext cx="2906565" cy="1015663"/>
          </a:xfrm>
          <a:prstGeom prst="rect">
            <a:avLst/>
          </a:prstGeom>
          <a:noFill/>
        </p:spPr>
        <p:txBody>
          <a:bodyPr wrap="none" rtlCol="0">
            <a:spAutoFit/>
          </a:bodyPr>
          <a:lstStyle/>
          <a:p>
            <a:pPr algn="ctr"/>
            <a:r>
              <a:rPr lang="es-ES" sz="2000" b="1" dirty="0" smtClean="0">
                <a:solidFill>
                  <a:srgbClr val="FFFF00"/>
                </a:solidFill>
                <a:effectLst>
                  <a:outerShdw blurRad="38100" dist="38100" dir="2700000" algn="tl">
                    <a:srgbClr val="000000">
                      <a:alpha val="43137"/>
                    </a:srgbClr>
                  </a:outerShdw>
                </a:effectLst>
              </a:rPr>
              <a:t>Aprende a vivir este día.</a:t>
            </a:r>
          </a:p>
          <a:p>
            <a:pPr algn="ctr"/>
            <a:r>
              <a:rPr lang="es-ES" sz="2000" b="1" dirty="0" smtClean="0">
                <a:solidFill>
                  <a:srgbClr val="FFFF00"/>
                </a:solidFill>
                <a:effectLst>
                  <a:outerShdw blurRad="38100" dist="38100" dir="2700000" algn="tl">
                    <a:srgbClr val="000000">
                      <a:alpha val="43137"/>
                    </a:srgbClr>
                  </a:outerShdw>
                </a:effectLst>
              </a:rPr>
              <a:t>-No habrá otro igual- </a:t>
            </a:r>
          </a:p>
          <a:p>
            <a:pPr algn="ct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7).jpg"/>
          <p:cNvPicPr>
            <a:picLocks noChangeAspect="1"/>
          </p:cNvPicPr>
          <p:nvPr/>
        </p:nvPicPr>
        <p:blipFill>
          <a:blip r:embed="rId2"/>
          <a:stretch>
            <a:fillRect/>
          </a:stretch>
        </p:blipFill>
        <p:spPr>
          <a:xfrm>
            <a:off x="-8930" y="0"/>
            <a:ext cx="9152930" cy="6858000"/>
          </a:xfrm>
          <a:prstGeom prst="rect">
            <a:avLst/>
          </a:prstGeom>
        </p:spPr>
      </p:pic>
      <p:pic>
        <p:nvPicPr>
          <p:cNvPr id="5" name="4 Imagen" descr="0(7).jpg"/>
          <p:cNvPicPr>
            <a:picLocks noChangeAspect="1"/>
          </p:cNvPicPr>
          <p:nvPr/>
        </p:nvPicPr>
        <p:blipFill>
          <a:blip r:embed="rId2"/>
          <a:stretch>
            <a:fillRect/>
          </a:stretch>
        </p:blipFill>
        <p:spPr>
          <a:xfrm>
            <a:off x="-8930" y="0"/>
            <a:ext cx="9152930" cy="6858000"/>
          </a:xfrm>
          <a:prstGeom prst="rect">
            <a:avLst/>
          </a:prstGeom>
        </p:spPr>
      </p:pic>
      <p:sp>
        <p:nvSpPr>
          <p:cNvPr id="6" name="5 CuadroTexto"/>
          <p:cNvSpPr txBox="1"/>
          <p:nvPr/>
        </p:nvSpPr>
        <p:spPr>
          <a:xfrm>
            <a:off x="428596" y="785794"/>
            <a:ext cx="7643866" cy="1323439"/>
          </a:xfrm>
          <a:prstGeom prst="rect">
            <a:avLst/>
          </a:prstGeom>
          <a:noFill/>
        </p:spPr>
        <p:txBody>
          <a:bodyPr wrap="square" rtlCol="0">
            <a:spAutoFit/>
          </a:bodyPr>
          <a:lstStyle/>
          <a:p>
            <a:pPr algn="ctr"/>
            <a:r>
              <a:rPr lang="es-ES" sz="2000" b="1" dirty="0" smtClean="0">
                <a:effectLst>
                  <a:outerShdw blurRad="38100" dist="38100" dir="2700000" algn="tl">
                    <a:srgbClr val="000000">
                      <a:alpha val="43137"/>
                    </a:srgbClr>
                  </a:outerShdw>
                </a:effectLst>
              </a:rPr>
              <a:t>Nuestras vivencias siempre están y estarán en nuestras vidas, ya es hora de deshacerse de las  cargas , de recuerdos y del dolor que en su momento te  destrozaron</a:t>
            </a:r>
          </a:p>
          <a:p>
            <a:pPr algn="ct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52930" cy="6858000"/>
          </a:xfrm>
          <a:prstGeom prst="rect">
            <a:avLst/>
          </a:prstGeom>
        </p:spPr>
      </p:pic>
      <p:pic>
        <p:nvPicPr>
          <p:cNvPr id="5" name="4 Imagen" descr="0(8).jpg"/>
          <p:cNvPicPr>
            <a:picLocks noChangeAspect="1"/>
          </p:cNvPicPr>
          <p:nvPr/>
        </p:nvPicPr>
        <p:blipFill>
          <a:blip r:embed="rId2"/>
          <a:stretch>
            <a:fillRect/>
          </a:stretch>
        </p:blipFill>
        <p:spPr>
          <a:xfrm>
            <a:off x="-8930" y="0"/>
            <a:ext cx="9152930" cy="6858000"/>
          </a:xfrm>
          <a:prstGeom prst="rect">
            <a:avLst/>
          </a:prstGeom>
        </p:spPr>
      </p:pic>
      <p:pic>
        <p:nvPicPr>
          <p:cNvPr id="7" name="6 Imagen" descr="0(8).jpg"/>
          <p:cNvPicPr>
            <a:picLocks noChangeAspect="1"/>
          </p:cNvPicPr>
          <p:nvPr/>
        </p:nvPicPr>
        <p:blipFill>
          <a:blip r:embed="rId2"/>
          <a:stretch>
            <a:fillRect/>
          </a:stretch>
        </p:blipFill>
        <p:spPr>
          <a:xfrm>
            <a:off x="0" y="0"/>
            <a:ext cx="9152930" cy="6858000"/>
          </a:xfrm>
          <a:prstGeom prst="rect">
            <a:avLst/>
          </a:prstGeom>
        </p:spPr>
      </p:pic>
      <p:sp>
        <p:nvSpPr>
          <p:cNvPr id="8" name="7 CuadroTexto"/>
          <p:cNvSpPr txBox="1"/>
          <p:nvPr/>
        </p:nvSpPr>
        <p:spPr>
          <a:xfrm>
            <a:off x="3857620" y="3857628"/>
            <a:ext cx="5286380" cy="224676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Hay que saber tirar  esa carga a un lugar donde no la encuentres. O sea bien guardarlas en el fondo de tu corazón, porque no se puede vivir sin pasado pero de ti depende que ese pasado lo tomes como experiencia y no lo hagas parte de tu vida hoy mismo.</a:t>
            </a:r>
            <a:endParaRPr lang="es-ES" sz="2000" dirty="0">
              <a:solidFill>
                <a:srgbClr val="FFFF00"/>
              </a:solidFill>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5000" fill="hold"/>
                                        <p:tgtEl>
                                          <p:spTgt spid="7"/>
                                        </p:tgtEl>
                                        <p:attrNameLst>
                                          <p:attrName>ppt_w</p:attrName>
                                        </p:attrNameLst>
                                      </p:cBhvr>
                                      <p:tavLst>
                                        <p:tav tm="0">
                                          <p:val>
                                            <p:strVal val="4/3*#ppt_w"/>
                                          </p:val>
                                        </p:tav>
                                        <p:tav tm="100000">
                                          <p:val>
                                            <p:strVal val="#ppt_w"/>
                                          </p:val>
                                        </p:tav>
                                      </p:tavLst>
                                    </p:anim>
                                    <p:anim calcmode="lin" valueType="num">
                                      <p:cBhvr>
                                        <p:cTn id="16" dur="5000" fill="hold"/>
                                        <p:tgtEl>
                                          <p:spTgt spid="7"/>
                                        </p:tgtEl>
                                        <p:attrNameLst>
                                          <p:attrName>ppt_h</p:attrName>
                                        </p:attrNameLst>
                                      </p:cBhvr>
                                      <p:tavLst>
                                        <p:tav tm="0">
                                          <p:val>
                                            <p:strVal val="4/3*#ppt_h"/>
                                          </p:val>
                                        </p:tav>
                                        <p:tav tm="100000">
                                          <p:val>
                                            <p:strVal val="#ppt_h"/>
                                          </p:val>
                                        </p:tav>
                                      </p:tavLst>
                                    </p:anim>
                                  </p:childTnLst>
                                </p:cTn>
                              </p:par>
                              <p:par>
                                <p:cTn id="17" presetID="6"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circle(in)">
                                      <p:cBhvr>
                                        <p:cTn id="19" dur="5000"/>
                                        <p:tgtEl>
                                          <p:spTgt spid="7"/>
                                        </p:tgtEl>
                                      </p:cBhvr>
                                    </p:animEffect>
                                  </p:childTnLst>
                                </p:cTn>
                              </p:par>
                              <p:par>
                                <p:cTn id="20" presetID="16" presetClass="entr" presetSubtype="4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arn(outHorizontal)">
                                      <p:cBhvr>
                                        <p:cTn id="22" dur="5000"/>
                                        <p:tgtEl>
                                          <p:spTgt spid="5"/>
                                        </p:tgtEl>
                                      </p:cBhvr>
                                    </p:animEffec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5000"/>
                                        <p:tgtEl>
                                          <p:spTgt spid="4"/>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1).jpg"/>
          <p:cNvPicPr>
            <a:picLocks noChangeAspect="1"/>
          </p:cNvPicPr>
          <p:nvPr/>
        </p:nvPicPr>
        <p:blipFill>
          <a:blip r:embed="rId2"/>
          <a:stretch>
            <a:fillRect/>
          </a:stretch>
        </p:blipFill>
        <p:spPr>
          <a:xfrm>
            <a:off x="0" y="0"/>
            <a:ext cx="9144000" cy="6858000"/>
          </a:xfrm>
          <a:prstGeom prst="rect">
            <a:avLst/>
          </a:prstGeom>
        </p:spPr>
      </p:pic>
      <p:pic>
        <p:nvPicPr>
          <p:cNvPr id="5" name="4 Imagen" descr="2048 (21).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3357562"/>
            <a:ext cx="4357686" cy="2246769"/>
          </a:xfrm>
          <a:prstGeom prst="rect">
            <a:avLst/>
          </a:prstGeom>
        </p:spPr>
        <p:txBody>
          <a:bodyPr wrap="square">
            <a:spAutoFit/>
          </a:bodyPr>
          <a:lstStyle/>
          <a:p>
            <a:pPr algn="ctr"/>
            <a:r>
              <a:rPr lang="es-ES" sz="2000" b="1" dirty="0" smtClean="0">
                <a:solidFill>
                  <a:srgbClr val="FFFF00"/>
                </a:solidFill>
                <a:effectLst>
                  <a:outerShdw blurRad="38100" dist="38100" dir="2700000" algn="tl">
                    <a:srgbClr val="000000">
                      <a:alpha val="43137"/>
                    </a:srgbClr>
                  </a:outerShdw>
                </a:effectLst>
              </a:rPr>
              <a:t>Da un descanso a lo que quedó atrás y no fue grato para tu vida. ¿Para que recordarle hoy? ¿Que ganas con ello? Mejor guárdalo como en un rincón del alma… porque cuando piensas en ello duele y aún lo sientes en tu piel. ¡Olvídalo, eso fue  AYER !</a:t>
            </a:r>
          </a:p>
        </p:txBody>
      </p:sp>
    </p:spTree>
  </p:cSld>
  <p:clrMapOvr>
    <a:masterClrMapping/>
  </p:clrMapOvr>
  <p:transition spd="slow"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12"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Left)">
                                      <p:cBhvr>
                                        <p:cTn id="15" dur="5000"/>
                                        <p:tgtEl>
                                          <p:spTgt spid="4"/>
                                        </p:tgtEl>
                                      </p:cBhvr>
                                    </p:animEffect>
                                  </p:childTnLst>
                                </p:cTn>
                              </p:par>
                              <p:par>
                                <p:cTn id="16" presetID="18" presetClass="entr" presetSubtype="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Right)">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0).jpg"/>
          <p:cNvPicPr>
            <a:picLocks noChangeAspect="1"/>
          </p:cNvPicPr>
          <p:nvPr/>
        </p:nvPicPr>
        <p:blipFill>
          <a:blip r:embed="rId2"/>
          <a:stretch>
            <a:fillRect/>
          </a:stretch>
        </p:blipFill>
        <p:spPr>
          <a:xfrm>
            <a:off x="0" y="0"/>
            <a:ext cx="9152930" cy="6858000"/>
          </a:xfrm>
          <a:prstGeom prst="rect">
            <a:avLst/>
          </a:prstGeom>
        </p:spPr>
      </p:pic>
      <p:pic>
        <p:nvPicPr>
          <p:cNvPr id="5" name="4 Imagen" descr="2048 (20).jpg"/>
          <p:cNvPicPr>
            <a:picLocks noChangeAspect="1"/>
          </p:cNvPicPr>
          <p:nvPr/>
        </p:nvPicPr>
        <p:blipFill>
          <a:blip r:embed="rId2"/>
          <a:stretch>
            <a:fillRect/>
          </a:stretch>
        </p:blipFill>
        <p:spPr>
          <a:xfrm>
            <a:off x="0" y="0"/>
            <a:ext cx="9152930" cy="6858000"/>
          </a:xfrm>
          <a:prstGeom prst="rect">
            <a:avLst/>
          </a:prstGeom>
        </p:spPr>
      </p:pic>
      <p:sp>
        <p:nvSpPr>
          <p:cNvPr id="6" name="5 Rectángulo"/>
          <p:cNvSpPr/>
          <p:nvPr/>
        </p:nvSpPr>
        <p:spPr>
          <a:xfrm>
            <a:off x="1857356" y="285728"/>
            <a:ext cx="6929454" cy="1015663"/>
          </a:xfrm>
          <a:prstGeom prst="rect">
            <a:avLst/>
          </a:prstGeom>
        </p:spPr>
        <p:txBody>
          <a:bodyPr wrap="square">
            <a:spAutoFit/>
          </a:bodyPr>
          <a:lstStyle/>
          <a:p>
            <a:pPr algn="ctr"/>
            <a:r>
              <a:rPr lang="es-ES" sz="2000" b="1" dirty="0" smtClean="0">
                <a:effectLst>
                  <a:outerShdw blurRad="38100" dist="38100" dir="2700000" algn="tl">
                    <a:srgbClr val="000000">
                      <a:alpha val="43137"/>
                    </a:srgbClr>
                  </a:outerShdw>
                </a:effectLst>
              </a:rPr>
              <a:t>Siempre llevaremos con nosotras todas nuestras mochilas en las que guardamos alegrías, ilusiones, penas y todos los sentimientos que nuestro corazón un día albergó</a:t>
            </a:r>
            <a:endParaRPr lang="es-ES" sz="2000" b="1" dirty="0">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3"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vertical)">
                                      <p:cBhvr>
                                        <p:cTn id="15" dur="5000"/>
                                        <p:tgtEl>
                                          <p:spTgt spid="4"/>
                                        </p:tgtEl>
                                      </p:cBhvr>
                                    </p:animEffect>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3).jpg"/>
          <p:cNvPicPr>
            <a:picLocks noChangeAspect="1"/>
          </p:cNvPicPr>
          <p:nvPr/>
        </p:nvPicPr>
        <p:blipFill>
          <a:blip r:embed="rId2"/>
          <a:stretch>
            <a:fillRect/>
          </a:stretch>
        </p:blipFill>
        <p:spPr>
          <a:xfrm>
            <a:off x="0" y="3345"/>
            <a:ext cx="9144000" cy="6851309"/>
          </a:xfrm>
          <a:prstGeom prst="rect">
            <a:avLst/>
          </a:prstGeom>
        </p:spPr>
      </p:pic>
      <p:pic>
        <p:nvPicPr>
          <p:cNvPr id="5" name="4 Imagen" descr="0(13).jpg"/>
          <p:cNvPicPr>
            <a:picLocks noChangeAspect="1"/>
          </p:cNvPicPr>
          <p:nvPr/>
        </p:nvPicPr>
        <p:blipFill>
          <a:blip r:embed="rId2"/>
          <a:stretch>
            <a:fillRect/>
          </a:stretch>
        </p:blipFill>
        <p:spPr>
          <a:xfrm>
            <a:off x="66634" y="25741"/>
            <a:ext cx="9144000" cy="6851309"/>
          </a:xfrm>
          <a:prstGeom prst="rect">
            <a:avLst/>
          </a:prstGeom>
        </p:spPr>
      </p:pic>
      <p:pic>
        <p:nvPicPr>
          <p:cNvPr id="6" name="5 Imagen" descr="0(13).jpg"/>
          <p:cNvPicPr>
            <a:picLocks noChangeAspect="1"/>
          </p:cNvPicPr>
          <p:nvPr/>
        </p:nvPicPr>
        <p:blipFill>
          <a:blip r:embed="rId2"/>
          <a:stretch>
            <a:fillRect/>
          </a:stretch>
        </p:blipFill>
        <p:spPr>
          <a:xfrm>
            <a:off x="0" y="0"/>
            <a:ext cx="9144000" cy="6851309"/>
          </a:xfrm>
          <a:prstGeom prst="rect">
            <a:avLst/>
          </a:prstGeom>
        </p:spPr>
      </p:pic>
      <p:sp>
        <p:nvSpPr>
          <p:cNvPr id="7" name="6 CuadroTexto"/>
          <p:cNvSpPr txBox="1"/>
          <p:nvPr/>
        </p:nvSpPr>
        <p:spPr>
          <a:xfrm>
            <a:off x="4714876" y="5000636"/>
            <a:ext cx="4143372"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Algunas son bonitas y llenas de amor, pero al fin y al cabo también son mochilas y también pesan. </a:t>
            </a:r>
          </a:p>
          <a:p>
            <a:endParaRPr lang="es-ES" sz="2000" dirty="0">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0" fill="hold"/>
                                        <p:tgtEl>
                                          <p:spTgt spid="6"/>
                                        </p:tgtEl>
                                        <p:attrNameLst>
                                          <p:attrName>ppt_w</p:attrName>
                                        </p:attrNameLst>
                                      </p:cBhvr>
                                      <p:tavLst>
                                        <p:tav tm="0">
                                          <p:val>
                                            <p:strVal val="4/3*#ppt_w"/>
                                          </p:val>
                                        </p:tav>
                                        <p:tav tm="100000">
                                          <p:val>
                                            <p:strVal val="#ppt_w"/>
                                          </p:val>
                                        </p:tav>
                                      </p:tavLst>
                                    </p:anim>
                                    <p:anim calcmode="lin" valueType="num">
                                      <p:cBhvr>
                                        <p:cTn id="16" dur="5000" fill="hold"/>
                                        <p:tgtEl>
                                          <p:spTgt spid="6"/>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diamond(out)">
                                      <p:cBhvr>
                                        <p:cTn id="19" dur="5000"/>
                                        <p:tgtEl>
                                          <p:spTgt spid="6"/>
                                        </p:tgtEl>
                                      </p:cBhvr>
                                    </p:animEffect>
                                  </p:childTnLst>
                                </p:cTn>
                              </p:par>
                              <p:par>
                                <p:cTn id="20" presetID="13" presetClass="entr" presetSubtype="16"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plus(in)">
                                      <p:cBhvr>
                                        <p:cTn id="22" dur="5000"/>
                                        <p:tgtEl>
                                          <p:spTgt spid="5"/>
                                        </p:tgtEl>
                                      </p:cBhvr>
                                    </p:animEffect>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5000"/>
                                        <p:tgtEl>
                                          <p:spTgt spid="4"/>
                                        </p:tgtEl>
                                      </p:cBhvr>
                                    </p:animEffect>
                                  </p:childTnLst>
                                </p:cTn>
                              </p:par>
                            </p:childTnLst>
                          </p:cTn>
                        </p:par>
                        <p:par>
                          <p:cTn id="26" fill="hold">
                            <p:stCondLst>
                              <p:cond delay="5000"/>
                            </p:stCondLst>
                            <p:childTnLst>
                              <p:par>
                                <p:cTn id="27" presetID="17" presetClass="entr" presetSubtype="1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9).jpg"/>
          <p:cNvPicPr>
            <a:picLocks noChangeAspect="1"/>
          </p:cNvPicPr>
          <p:nvPr/>
        </p:nvPicPr>
        <p:blipFill>
          <a:blip r:embed="rId2"/>
          <a:stretch>
            <a:fillRect/>
          </a:stretch>
        </p:blipFill>
        <p:spPr>
          <a:xfrm>
            <a:off x="-1" y="0"/>
            <a:ext cx="9179719" cy="6858000"/>
          </a:xfrm>
          <a:prstGeom prst="rect">
            <a:avLst/>
          </a:prstGeom>
        </p:spPr>
      </p:pic>
      <p:pic>
        <p:nvPicPr>
          <p:cNvPr id="5" name="4 Imagen" descr="2048 (19).jpg"/>
          <p:cNvPicPr>
            <a:picLocks noChangeAspect="1"/>
          </p:cNvPicPr>
          <p:nvPr/>
        </p:nvPicPr>
        <p:blipFill>
          <a:blip r:embed="rId2"/>
          <a:stretch>
            <a:fillRect/>
          </a:stretch>
        </p:blipFill>
        <p:spPr>
          <a:xfrm>
            <a:off x="-35719" y="0"/>
            <a:ext cx="9179719" cy="6858000"/>
          </a:xfrm>
          <a:prstGeom prst="rect">
            <a:avLst/>
          </a:prstGeom>
        </p:spPr>
      </p:pic>
      <p:sp>
        <p:nvSpPr>
          <p:cNvPr id="6" name="5 CuadroTexto"/>
          <p:cNvSpPr txBox="1"/>
          <p:nvPr/>
        </p:nvSpPr>
        <p:spPr>
          <a:xfrm>
            <a:off x="0" y="714356"/>
            <a:ext cx="4714877" cy="1600438"/>
          </a:xfrm>
          <a:prstGeom prst="rect">
            <a:avLst/>
          </a:prstGeom>
          <a:noFill/>
        </p:spPr>
        <p:txBody>
          <a:bodyPr wrap="square" rtlCol="0">
            <a:spAutoFit/>
          </a:bodyPr>
          <a:lstStyle/>
          <a:p>
            <a:pPr algn="ctr"/>
            <a:r>
              <a:rPr lang="es-ES" sz="2000" b="1" dirty="0" smtClean="0">
                <a:solidFill>
                  <a:schemeClr val="bg1"/>
                </a:solidFill>
                <a:effectLst>
                  <a:outerShdw blurRad="38100" dist="38100" dir="2700000" algn="tl">
                    <a:srgbClr val="000000">
                      <a:alpha val="43137"/>
                    </a:srgbClr>
                  </a:outerShdw>
                </a:effectLst>
              </a:rPr>
              <a:t>Y entre una mochila y la otra vivimos la vida agobiadas por el ayer, miedosas por el futuro, con demasiado peso para sobrellevar</a:t>
            </a:r>
            <a:endParaRPr lang="es-ES" b="1" dirty="0" smtClean="0">
              <a:solidFill>
                <a:schemeClr val="bg1"/>
              </a:solidFill>
              <a:effectLst>
                <a:outerShdw blurRad="38100" dist="38100" dir="2700000" algn="tl">
                  <a:srgbClr val="000000">
                    <a:alpha val="43137"/>
                  </a:srgbClr>
                </a:outerShdw>
              </a:effectLst>
            </a:endParaRPr>
          </a:p>
          <a:p>
            <a:endParaRPr lang="es-ES" dirty="0"/>
          </a:p>
        </p:txBody>
      </p:sp>
    </p:spTree>
  </p:cSld>
  <p:clrMapOvr>
    <a:masterClrMapping/>
  </p:clrMapOvr>
  <p:transition spd="slow"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4)">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4).jpg"/>
          <p:cNvPicPr>
            <a:picLocks noChangeAspect="1"/>
          </p:cNvPicPr>
          <p:nvPr/>
        </p:nvPicPr>
        <p:blipFill>
          <a:blip r:embed="rId2"/>
          <a:stretch>
            <a:fillRect/>
          </a:stretch>
        </p:blipFill>
        <p:spPr>
          <a:xfrm>
            <a:off x="0" y="0"/>
            <a:ext cx="9144000" cy="6858000"/>
          </a:xfrm>
          <a:prstGeom prst="rect">
            <a:avLst/>
          </a:prstGeom>
        </p:spPr>
      </p:pic>
      <p:pic>
        <p:nvPicPr>
          <p:cNvPr id="5" name="4 Imagen" descr="0(14).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3071802" y="5214950"/>
            <a:ext cx="5143536"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Debemos aprender a soltar, a dejar que nuestro día a día pueda ser vivido de a poco y lentamente, con una cosa a la vez.</a:t>
            </a:r>
          </a:p>
          <a:p>
            <a:pPr algn="ct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6).jpg"/>
          <p:cNvPicPr>
            <a:picLocks noChangeAspect="1"/>
          </p:cNvPicPr>
          <p:nvPr/>
        </p:nvPicPr>
        <p:blipFill>
          <a:blip r:embed="rId2"/>
          <a:stretch>
            <a:fillRect/>
          </a:stretch>
        </p:blipFill>
        <p:spPr>
          <a:xfrm>
            <a:off x="0" y="3345"/>
            <a:ext cx="9144000" cy="6851309"/>
          </a:xfrm>
          <a:prstGeom prst="rect">
            <a:avLst/>
          </a:prstGeom>
        </p:spPr>
      </p:pic>
      <p:pic>
        <p:nvPicPr>
          <p:cNvPr id="5" name="4 Imagen" descr="0(16).jpg"/>
          <p:cNvPicPr>
            <a:picLocks noChangeAspect="1"/>
          </p:cNvPicPr>
          <p:nvPr/>
        </p:nvPicPr>
        <p:blipFill>
          <a:blip r:embed="rId2"/>
          <a:stretch>
            <a:fillRect/>
          </a:stretch>
        </p:blipFill>
        <p:spPr>
          <a:xfrm>
            <a:off x="0" y="6691"/>
            <a:ext cx="9144000" cy="6851309"/>
          </a:xfrm>
          <a:prstGeom prst="rect">
            <a:avLst/>
          </a:prstGeom>
        </p:spPr>
      </p:pic>
      <p:sp>
        <p:nvSpPr>
          <p:cNvPr id="6" name="5 CuadroTexto"/>
          <p:cNvSpPr txBox="1"/>
          <p:nvPr/>
        </p:nvSpPr>
        <p:spPr>
          <a:xfrm>
            <a:off x="357158" y="1428736"/>
            <a:ext cx="4643470" cy="2677656"/>
          </a:xfrm>
          <a:prstGeom prst="rect">
            <a:avLst/>
          </a:prstGeom>
          <a:noFill/>
        </p:spPr>
        <p:txBody>
          <a:bodyPr wrap="square" rtlCol="0">
            <a:spAutoFit/>
          </a:bodyPr>
          <a:lstStyle/>
          <a:p>
            <a:pPr algn="ctr"/>
            <a:r>
              <a:rPr lang="es-ES" sz="2400" b="1" dirty="0" smtClean="0">
                <a:solidFill>
                  <a:srgbClr val="FFFF81"/>
                </a:solidFill>
                <a:effectLst>
                  <a:outerShdw blurRad="38100" dist="38100" dir="2700000" algn="tl">
                    <a:srgbClr val="000000">
                      <a:alpha val="43137"/>
                    </a:srgbClr>
                  </a:outerShdw>
                </a:effectLst>
              </a:rPr>
              <a:t>Si hoy estás feliz disfruta de ello, no temas, solo vívelo, ya tendrás tiempo de buscar soluciones si algo sale mal; no te agobies pensando en el futuro. </a:t>
            </a:r>
          </a:p>
          <a:p>
            <a:pPr algn="ctr"/>
            <a:endParaRPr lang="es-ES" sz="2400" b="1" dirty="0" smtClean="0">
              <a:solidFill>
                <a:srgbClr val="FFFF00"/>
              </a:solidFill>
              <a:effectLst>
                <a:outerShdw blurRad="38100" dist="38100" dir="2700000" algn="tl">
                  <a:srgbClr val="000000">
                    <a:alpha val="43137"/>
                  </a:srgbClr>
                </a:outerShdw>
              </a:effectLst>
            </a:endParaRPr>
          </a:p>
          <a:p>
            <a:endParaRPr lang="es-ES" sz="2400" dirty="0">
              <a:solidFill>
                <a:srgbClr val="FFFF00"/>
              </a:solidFill>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3).jpg"/>
          <p:cNvPicPr>
            <a:picLocks noChangeAspect="1"/>
          </p:cNvPicPr>
          <p:nvPr/>
        </p:nvPicPr>
        <p:blipFill>
          <a:blip r:embed="rId2"/>
          <a:stretch>
            <a:fillRect/>
          </a:stretch>
        </p:blipFill>
        <p:spPr>
          <a:xfrm>
            <a:off x="0" y="0"/>
            <a:ext cx="9152930" cy="6858000"/>
          </a:xfrm>
          <a:prstGeom prst="rect">
            <a:avLst/>
          </a:prstGeom>
        </p:spPr>
      </p:pic>
      <p:pic>
        <p:nvPicPr>
          <p:cNvPr id="5" name="4 Imagen" descr="2048 (3).jpg"/>
          <p:cNvPicPr>
            <a:picLocks noChangeAspect="1"/>
          </p:cNvPicPr>
          <p:nvPr/>
        </p:nvPicPr>
        <p:blipFill>
          <a:blip r:embed="rId2"/>
          <a:stretch>
            <a:fillRect/>
          </a:stretch>
        </p:blipFill>
        <p:spPr>
          <a:xfrm>
            <a:off x="0" y="0"/>
            <a:ext cx="9152930" cy="6858000"/>
          </a:xfrm>
          <a:prstGeom prst="rect">
            <a:avLst/>
          </a:prstGeom>
        </p:spPr>
      </p:pic>
      <p:sp>
        <p:nvSpPr>
          <p:cNvPr id="6" name="5 CuadroTexto"/>
          <p:cNvSpPr txBox="1"/>
          <p:nvPr/>
        </p:nvSpPr>
        <p:spPr>
          <a:xfrm>
            <a:off x="357158" y="357166"/>
            <a:ext cx="4286280" cy="1631216"/>
          </a:xfrm>
          <a:prstGeom prst="rect">
            <a:avLst/>
          </a:prstGeom>
          <a:noFill/>
        </p:spPr>
        <p:txBody>
          <a:bodyPr wrap="square" rtlCol="0">
            <a:spAutoFit/>
          </a:bodyPr>
          <a:lstStyle/>
          <a:p>
            <a:pPr algn="ctr"/>
            <a:r>
              <a:rPr lang="es-ES" sz="2000" b="1" dirty="0" smtClean="0">
                <a:solidFill>
                  <a:srgbClr val="FFCCFF"/>
                </a:solidFill>
                <a:effectLst>
                  <a:outerShdw blurRad="38100" dist="38100" dir="2700000" algn="tl">
                    <a:srgbClr val="000000">
                      <a:alpha val="43137"/>
                    </a:srgbClr>
                  </a:outerShdw>
                </a:effectLst>
              </a:rPr>
              <a:t>Lo que suceda el día de mañana es desconocido y eso puede asustar, pero hoy vives el día de hoy. Disfruta del día que estás viviendo ahora mismo</a:t>
            </a:r>
            <a:endParaRPr lang="es-ES" sz="2000" dirty="0">
              <a:solidFill>
                <a:srgbClr val="FFCCFF"/>
              </a:solidFill>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5" presetClass="entr" presetSubtype="5"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heckerboard(down)">
                                      <p:cBhvr>
                                        <p:cTn id="15" dur="5000"/>
                                        <p:tgtEl>
                                          <p:spTgt spid="4"/>
                                        </p:tgtEl>
                                      </p:cBhvr>
                                    </p:animEffect>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8).jpg"/>
          <p:cNvPicPr>
            <a:picLocks noChangeAspect="1"/>
          </p:cNvPicPr>
          <p:nvPr/>
        </p:nvPicPr>
        <p:blipFill>
          <a:blip r:embed="rId2"/>
          <a:stretch>
            <a:fillRect/>
          </a:stretch>
        </p:blipFill>
        <p:spPr>
          <a:xfrm>
            <a:off x="-1" y="0"/>
            <a:ext cx="9179719" cy="6858000"/>
          </a:xfrm>
          <a:prstGeom prst="rect">
            <a:avLst/>
          </a:prstGeom>
        </p:spPr>
      </p:pic>
      <p:pic>
        <p:nvPicPr>
          <p:cNvPr id="5" name="4 Imagen" descr="2048 (18).jpg"/>
          <p:cNvPicPr>
            <a:picLocks noChangeAspect="1"/>
          </p:cNvPicPr>
          <p:nvPr/>
        </p:nvPicPr>
        <p:blipFill>
          <a:blip r:embed="rId2"/>
          <a:stretch>
            <a:fillRect/>
          </a:stretch>
        </p:blipFill>
        <p:spPr>
          <a:xfrm>
            <a:off x="0" y="0"/>
            <a:ext cx="9179719" cy="6858000"/>
          </a:xfrm>
          <a:prstGeom prst="rect">
            <a:avLst/>
          </a:prstGeom>
        </p:spPr>
      </p:pic>
      <p:sp>
        <p:nvSpPr>
          <p:cNvPr id="6" name="5 Rectángulo"/>
          <p:cNvSpPr/>
          <p:nvPr/>
        </p:nvSpPr>
        <p:spPr>
          <a:xfrm>
            <a:off x="2571736" y="500042"/>
            <a:ext cx="4071966" cy="1938992"/>
          </a:xfrm>
          <a:prstGeom prst="rect">
            <a:avLst/>
          </a:prstGeom>
        </p:spPr>
        <p:txBody>
          <a:bodyPr wrap="square">
            <a:spAutoFit/>
          </a:bodyPr>
          <a:lstStyle/>
          <a:p>
            <a:pPr algn="ctr"/>
            <a:r>
              <a:rPr lang="es-ES" sz="2000" b="1" dirty="0" smtClean="0">
                <a:solidFill>
                  <a:srgbClr val="FFFF00"/>
                </a:solidFill>
                <a:effectLst>
                  <a:outerShdw blurRad="38100" dist="38100" dir="2700000" algn="tl">
                    <a:srgbClr val="000000">
                      <a:alpha val="43137"/>
                    </a:srgbClr>
                  </a:outerShdw>
                </a:effectLst>
              </a:rPr>
              <a:t>No llevemos todas nuestras cargas a la vez, no mires la carga del pasado ni la del mañana, porque te harán sufrir, nadie sabe qué no traerá el mañana, ¿para que sufrir por ello? </a:t>
            </a:r>
          </a:p>
        </p:txBody>
      </p:sp>
      <p:sp>
        <p:nvSpPr>
          <p:cNvPr id="7" name="6 CuadroTexto"/>
          <p:cNvSpPr txBox="1"/>
          <p:nvPr/>
        </p:nvSpPr>
        <p:spPr>
          <a:xfrm>
            <a:off x="4786314" y="2714620"/>
            <a:ext cx="184731" cy="369332"/>
          </a:xfrm>
          <a:prstGeom prst="rect">
            <a:avLst/>
          </a:prstGeom>
          <a:noFill/>
        </p:spPr>
        <p:txBody>
          <a:bodyPr wrap="none" rtlCol="0">
            <a:spAutoFit/>
          </a:bodyPr>
          <a:lstStyle/>
          <a:p>
            <a:endParaRPr lang="es-ES" dirty="0"/>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edge">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jpg"/>
          <p:cNvPicPr>
            <a:picLocks noChangeAspect="1"/>
          </p:cNvPicPr>
          <p:nvPr/>
        </p:nvPicPr>
        <p:blipFill>
          <a:blip r:embed="rId2"/>
          <a:stretch>
            <a:fillRect/>
          </a:stretch>
        </p:blipFill>
        <p:spPr>
          <a:xfrm>
            <a:off x="0" y="0"/>
            <a:ext cx="9188648" cy="6858000"/>
          </a:xfrm>
          <a:prstGeom prst="rect">
            <a:avLst/>
          </a:prstGeom>
        </p:spPr>
      </p:pic>
      <p:pic>
        <p:nvPicPr>
          <p:cNvPr id="5" name="4 Imagen" descr="2048 (1).jpg"/>
          <p:cNvPicPr>
            <a:picLocks noChangeAspect="1"/>
          </p:cNvPicPr>
          <p:nvPr/>
        </p:nvPicPr>
        <p:blipFill>
          <a:blip r:embed="rId2"/>
          <a:stretch>
            <a:fillRect/>
          </a:stretch>
        </p:blipFill>
        <p:spPr>
          <a:xfrm>
            <a:off x="0" y="0"/>
            <a:ext cx="9188648" cy="6858000"/>
          </a:xfrm>
          <a:prstGeom prst="rect">
            <a:avLst/>
          </a:prstGeom>
        </p:spPr>
      </p:pic>
      <p:pic>
        <p:nvPicPr>
          <p:cNvPr id="6" name="5 Imagen" descr="2048 (1).jpg"/>
          <p:cNvPicPr>
            <a:picLocks noChangeAspect="1"/>
          </p:cNvPicPr>
          <p:nvPr/>
        </p:nvPicPr>
        <p:blipFill>
          <a:blip r:embed="rId2"/>
          <a:stretch>
            <a:fillRect/>
          </a:stretch>
        </p:blipFill>
        <p:spPr>
          <a:xfrm>
            <a:off x="0" y="0"/>
            <a:ext cx="9188648" cy="6858000"/>
          </a:xfrm>
          <a:prstGeom prst="rect">
            <a:avLst/>
          </a:prstGeom>
        </p:spPr>
      </p:pic>
      <p:sp>
        <p:nvSpPr>
          <p:cNvPr id="7" name="6 CuadroTexto"/>
          <p:cNvSpPr txBox="1"/>
          <p:nvPr/>
        </p:nvSpPr>
        <p:spPr>
          <a:xfrm>
            <a:off x="285720" y="1928802"/>
            <a:ext cx="4357750" cy="1015663"/>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Las cosas del pasado no la podemos cambiar, pero podemos aprender de ellas, sirven como lección de vida. </a:t>
            </a: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diamond(in)">
                                      <p:cBhvr>
                                        <p:cTn id="7" dur="5000"/>
                                        <p:tgtEl>
                                          <p:spTgt spid="6"/>
                                        </p:tgtEl>
                                      </p:cBhvr>
                                    </p:animEffect>
                                  </p:childTnLst>
                                </p:cTn>
                              </p:par>
                              <p:par>
                                <p:cTn id="8" presetID="17"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5000" fill="hold"/>
                                        <p:tgtEl>
                                          <p:spTgt spid="5"/>
                                        </p:tgtEl>
                                        <p:attrNameLst>
                                          <p:attrName>ppt_w</p:attrName>
                                        </p:attrNameLst>
                                      </p:cBhvr>
                                      <p:tavLst>
                                        <p:tav tm="0">
                                          <p:val>
                                            <p:fltVal val="0"/>
                                          </p:val>
                                        </p:tav>
                                        <p:tav tm="100000">
                                          <p:val>
                                            <p:strVal val="#ppt_w"/>
                                          </p:val>
                                        </p:tav>
                                      </p:tavLst>
                                    </p:anim>
                                    <p:anim calcmode="lin" valueType="num">
                                      <p:cBhvr>
                                        <p:cTn id="11" dur="5000" fill="hold"/>
                                        <p:tgtEl>
                                          <p:spTgt spid="5"/>
                                        </p:tgtEl>
                                        <p:attrNameLst>
                                          <p:attrName>ppt_h</p:attrName>
                                        </p:attrNameLst>
                                      </p:cBhvr>
                                      <p:tavLst>
                                        <p:tav tm="0">
                                          <p:val>
                                            <p:strVal val="#ppt_h"/>
                                          </p:val>
                                        </p:tav>
                                        <p:tav tm="100000">
                                          <p:val>
                                            <p:strVal val="#ppt_h"/>
                                          </p:val>
                                        </p:tav>
                                      </p:tavLst>
                                    </p:anim>
                                  </p:childTnLst>
                                </p:cTn>
                              </p:par>
                              <p:par>
                                <p:cTn id="12" presetID="23" presetClass="entr" presetSubtype="16"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fltVal val="0"/>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Horizontal)">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6).jpg"/>
          <p:cNvPicPr>
            <a:picLocks noChangeAspect="1"/>
          </p:cNvPicPr>
          <p:nvPr/>
        </p:nvPicPr>
        <p:blipFill>
          <a:blip r:embed="rId2"/>
          <a:stretch>
            <a:fillRect/>
          </a:stretch>
        </p:blipFill>
        <p:spPr>
          <a:xfrm>
            <a:off x="0" y="0"/>
            <a:ext cx="9144000" cy="6858000"/>
          </a:xfrm>
          <a:prstGeom prst="rect">
            <a:avLst/>
          </a:prstGeom>
        </p:spPr>
      </p:pic>
      <p:pic>
        <p:nvPicPr>
          <p:cNvPr id="5" name="4 Imagen" descr="2048 (16).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285728"/>
            <a:ext cx="4714908" cy="1508105"/>
          </a:xfrm>
          <a:prstGeom prst="rect">
            <a:avLst/>
          </a:prstGeom>
          <a:noFill/>
        </p:spPr>
        <p:txBody>
          <a:bodyPr wrap="square" rtlCol="0">
            <a:spAutoFit/>
          </a:bodyPr>
          <a:lstStyle/>
          <a:p>
            <a:pPr algn="ctr"/>
            <a:r>
              <a:rPr lang="es-ES" sz="2400" b="1" dirty="0" smtClean="0">
                <a:solidFill>
                  <a:srgbClr val="FFFF00"/>
                </a:solidFill>
              </a:rPr>
              <a:t>Nuestras experiencias nos enseñan, y pueden servirnos en el futuro así como en el día de hoy.</a:t>
            </a:r>
          </a:p>
          <a:p>
            <a:endParaRPr lang="es-ES" sz="2000" dirty="0">
              <a:solidFill>
                <a:srgbClr val="FFFF00"/>
              </a:solidFill>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7000"/>
                                        <p:tgtEl>
                                          <p:spTgt spid="4"/>
                                        </p:tgtEl>
                                      </p:cBhvr>
                                    </p:animEffect>
                                  </p:childTnLst>
                                </p:cTn>
                              </p:par>
                            </p:childTnLst>
                          </p:cTn>
                        </p:par>
                        <p:par>
                          <p:cTn id="19" fill="hold">
                            <p:stCondLst>
                              <p:cond delay="7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5).jpg"/>
          <p:cNvPicPr>
            <a:picLocks noChangeAspect="1"/>
          </p:cNvPicPr>
          <p:nvPr/>
        </p:nvPicPr>
        <p:blipFill>
          <a:blip r:embed="rId2"/>
          <a:stretch>
            <a:fillRect/>
          </a:stretch>
        </p:blipFill>
        <p:spPr>
          <a:xfrm>
            <a:off x="0" y="0"/>
            <a:ext cx="9144000" cy="6858000"/>
          </a:xfrm>
          <a:prstGeom prst="rect">
            <a:avLst/>
          </a:prstGeom>
        </p:spPr>
      </p:pic>
      <p:pic>
        <p:nvPicPr>
          <p:cNvPr id="5" name="4 Imagen" descr="2048 (5).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285720" y="357166"/>
            <a:ext cx="5357850"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¿El mañana? Quien sabe qué será del futuro. Nadie conoce el día del mañana. Aún no se ha escrito, no se sabe como será, así que mejor no te angusties por el mañana, </a:t>
            </a: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6"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ircle(out)">
                                      <p:cBhvr>
                                        <p:cTn id="15" dur="5000"/>
                                        <p:tgtEl>
                                          <p:spTgt spid="5"/>
                                        </p:tgtEl>
                                      </p:cBhvr>
                                    </p:animEffect>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15).jpg"/>
          <p:cNvPicPr>
            <a:picLocks noChangeAspect="1"/>
          </p:cNvPicPr>
          <p:nvPr/>
        </p:nvPicPr>
        <p:blipFill>
          <a:blip r:embed="rId2"/>
          <a:stretch>
            <a:fillRect/>
          </a:stretch>
        </p:blipFill>
        <p:spPr>
          <a:xfrm>
            <a:off x="0" y="0"/>
            <a:ext cx="9144000" cy="6858000"/>
          </a:xfrm>
          <a:prstGeom prst="rect">
            <a:avLst/>
          </a:prstGeom>
        </p:spPr>
      </p:pic>
      <p:pic>
        <p:nvPicPr>
          <p:cNvPr id="5" name="4 Imagen" descr="0(15).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5429256" y="3786190"/>
            <a:ext cx="3714744" cy="1569660"/>
          </a:xfrm>
          <a:prstGeom prst="rect">
            <a:avLst/>
          </a:prstGeom>
          <a:noFill/>
        </p:spPr>
        <p:txBody>
          <a:bodyPr wrap="square" rtlCol="0">
            <a:spAutoFit/>
          </a:bodyPr>
          <a:lstStyle/>
          <a:p>
            <a:pPr algn="ctr"/>
            <a:r>
              <a:rPr lang="es-ES" sz="2400" b="1" dirty="0" smtClean="0">
                <a:effectLst>
                  <a:outerShdw blurRad="38100" dist="38100" dir="2700000" algn="tl">
                    <a:srgbClr val="000000">
                      <a:alpha val="43137"/>
                    </a:srgbClr>
                  </a:outerShdw>
                </a:effectLst>
              </a:rPr>
              <a:t>Vive un día a la vez, serás más </a:t>
            </a:r>
            <a:r>
              <a:rPr lang="es-ES" sz="2400" b="1" dirty="0" err="1" smtClean="0">
                <a:effectLst>
                  <a:outerShdw blurRad="38100" dist="38100" dir="2700000" algn="tl">
                    <a:srgbClr val="000000">
                      <a:alpha val="43137"/>
                    </a:srgbClr>
                  </a:outerShdw>
                </a:effectLst>
              </a:rPr>
              <a:t>felíz</a:t>
            </a:r>
            <a:r>
              <a:rPr lang="es-ES" sz="2400" b="1" dirty="0" smtClean="0">
                <a:effectLst>
                  <a:outerShdw blurRad="38100" dist="38100" dir="2700000" algn="tl">
                    <a:srgbClr val="000000">
                      <a:alpha val="43137"/>
                    </a:srgbClr>
                  </a:outerShdw>
                </a:effectLst>
              </a:rPr>
              <a:t> así, y tus cargas serán más livianas</a:t>
            </a:r>
            <a:endParaRPr lang="es-ES" sz="2400" b="1" dirty="0" smtClean="0">
              <a:solidFill>
                <a:schemeClr val="accent4">
                  <a:lumMod val="20000"/>
                  <a:lumOff val="80000"/>
                </a:schemeClr>
              </a:solidFill>
              <a:effectLst>
                <a:outerShdw blurRad="38100" dist="38100" dir="2700000" algn="tl">
                  <a:srgbClr val="000000">
                    <a:alpha val="43137"/>
                  </a:srgbClr>
                </a:outerShdw>
              </a:effectLst>
            </a:endParaRPr>
          </a:p>
          <a:p>
            <a:endParaRPr lang="es-ES" sz="2400" dirty="0"/>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4).jpg"/>
          <p:cNvPicPr>
            <a:picLocks noChangeAspect="1"/>
          </p:cNvPicPr>
          <p:nvPr/>
        </p:nvPicPr>
        <p:blipFill>
          <a:blip r:embed="rId2"/>
          <a:stretch>
            <a:fillRect/>
          </a:stretch>
        </p:blipFill>
        <p:spPr>
          <a:xfrm>
            <a:off x="0" y="0"/>
            <a:ext cx="9144000" cy="6858000"/>
          </a:xfrm>
          <a:prstGeom prst="rect">
            <a:avLst/>
          </a:prstGeom>
        </p:spPr>
      </p:pic>
      <p:pic>
        <p:nvPicPr>
          <p:cNvPr id="5" name="4 Imagen" descr="2048 (4).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785786" y="285728"/>
            <a:ext cx="4500594" cy="1323439"/>
          </a:xfrm>
          <a:prstGeom prst="rect">
            <a:avLst/>
          </a:prstGeom>
          <a:noFill/>
        </p:spPr>
        <p:txBody>
          <a:bodyPr wrap="square" rtlCol="0">
            <a:spAutoFit/>
          </a:bodyPr>
          <a:lstStyle/>
          <a:p>
            <a:pPr algn="ctr"/>
            <a:r>
              <a:rPr lang="es-ES" sz="2000" b="1" dirty="0" smtClean="0">
                <a:solidFill>
                  <a:schemeClr val="accent4">
                    <a:lumMod val="60000"/>
                    <a:lumOff val="40000"/>
                  </a:schemeClr>
                </a:solidFill>
                <a:effectLst>
                  <a:outerShdw blurRad="38100" dist="38100" dir="2700000" algn="tl">
                    <a:srgbClr val="000000">
                      <a:alpha val="43137"/>
                    </a:srgbClr>
                  </a:outerShdw>
                </a:effectLst>
              </a:rPr>
              <a:t>Lo único que debe contar para ti es el día de hoy, vívelo</a:t>
            </a:r>
          </a:p>
          <a:p>
            <a:pPr algn="ctr"/>
            <a:r>
              <a:rPr lang="es-ES" sz="2000" b="1" dirty="0" smtClean="0">
                <a:solidFill>
                  <a:schemeClr val="accent4">
                    <a:lumMod val="60000"/>
                    <a:lumOff val="40000"/>
                  </a:schemeClr>
                </a:solidFill>
                <a:effectLst>
                  <a:outerShdw blurRad="38100" dist="38100" dir="2700000" algn="tl">
                    <a:srgbClr val="000000">
                      <a:alpha val="43137"/>
                    </a:srgbClr>
                  </a:outerShdw>
                </a:effectLst>
              </a:rPr>
              <a:t>¡ Es Tu Día !</a:t>
            </a:r>
          </a:p>
          <a:p>
            <a:pPr algn="ctr"/>
            <a:endParaRPr lang="es-ES" sz="2000" b="1" dirty="0">
              <a:solidFill>
                <a:schemeClr val="accent4">
                  <a:lumMod val="60000"/>
                  <a:lumOff val="40000"/>
                </a:schemeClr>
              </a:solidFill>
              <a:effectLst>
                <a:outerShdw blurRad="38100" dist="38100" dir="2700000" algn="tl">
                  <a:srgbClr val="000000">
                    <a:alpha val="43137"/>
                  </a:srgbClr>
                </a:outerShdw>
              </a:effectLst>
            </a:endParaRPr>
          </a:p>
        </p:txBody>
      </p:sp>
    </p:spTree>
  </p:cSld>
  <p:clrMapOvr>
    <a:masterClrMapping/>
  </p:clrMapOvr>
  <p:transition spd="slow"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3"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upRight)">
                                      <p:cBhvr>
                                        <p:cTn id="15" dur="5000"/>
                                        <p:tgtEl>
                                          <p:spTgt spid="4"/>
                                        </p:tgtEl>
                                      </p:cBhvr>
                                    </p:animEffect>
                                  </p:childTnLst>
                                </p:cTn>
                              </p:par>
                              <p:par>
                                <p:cTn id="16" presetID="18" presetClass="entr" presetSubtype="9"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upLeft)">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6).jpg"/>
          <p:cNvPicPr>
            <a:picLocks noChangeAspect="1"/>
          </p:cNvPicPr>
          <p:nvPr/>
        </p:nvPicPr>
        <p:blipFill>
          <a:blip r:embed="rId2"/>
          <a:stretch>
            <a:fillRect/>
          </a:stretch>
        </p:blipFill>
        <p:spPr>
          <a:xfrm>
            <a:off x="0" y="10017"/>
            <a:ext cx="9144000" cy="6837966"/>
          </a:xfrm>
          <a:prstGeom prst="rect">
            <a:avLst/>
          </a:prstGeom>
        </p:spPr>
      </p:pic>
      <p:pic>
        <p:nvPicPr>
          <p:cNvPr id="5" name="4 Imagen" descr="2048 (6).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4352015" y="2714620"/>
            <a:ext cx="4791985" cy="1323439"/>
          </a:xfrm>
          <a:prstGeom prst="rect">
            <a:avLst/>
          </a:prstGeom>
          <a:noFill/>
        </p:spPr>
        <p:txBody>
          <a:bodyPr wrap="square" rtlCol="0">
            <a:spAutoFit/>
          </a:bodyPr>
          <a:lstStyle/>
          <a:p>
            <a:pPr algn="ctr"/>
            <a:r>
              <a:rPr lang="es-ES" sz="2000" b="1" dirty="0" smtClean="0">
                <a:solidFill>
                  <a:srgbClr val="FFFF00"/>
                </a:solidFill>
              </a:rPr>
              <a:t>No habrá otro igual. Habrá días mejores o peores pero nunca uno igual </a:t>
            </a:r>
          </a:p>
          <a:p>
            <a:pPr algn="ctr"/>
            <a:r>
              <a:rPr lang="es-ES" sz="2000" b="1" dirty="0" smtClean="0">
                <a:solidFill>
                  <a:srgbClr val="FFFF00"/>
                </a:solidFill>
              </a:rPr>
              <a:t>¡¡NO TE LO PIERDAS !!</a:t>
            </a:r>
          </a:p>
          <a:p>
            <a:endParaRPr lang="es-ES" sz="2000" dirty="0">
              <a:solidFill>
                <a:srgbClr val="FFFF00"/>
              </a:solidFill>
            </a:endParaRPr>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6" presetClass="exit" presetSubtype="16" fill="hold" nodeType="withEffect">
                                  <p:stCondLst>
                                    <p:cond delay="0"/>
                                  </p:stCondLst>
                                  <p:childTnLst>
                                    <p:animEffect transition="out" filter="circle(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2)">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jpg"/>
          <p:cNvPicPr>
            <a:picLocks noChangeAspect="1"/>
          </p:cNvPicPr>
          <p:nvPr/>
        </p:nvPicPr>
        <p:blipFill>
          <a:blip r:embed="rId2"/>
          <a:stretch>
            <a:fillRect/>
          </a:stretch>
        </p:blipFill>
        <p:spPr>
          <a:xfrm>
            <a:off x="0" y="0"/>
            <a:ext cx="9152930" cy="6858000"/>
          </a:xfrm>
          <a:prstGeom prst="rect">
            <a:avLst/>
          </a:prstGeom>
        </p:spPr>
      </p:pic>
      <p:pic>
        <p:nvPicPr>
          <p:cNvPr id="5" name="4 Imagen" descr="2048.jpg"/>
          <p:cNvPicPr>
            <a:picLocks noChangeAspect="1"/>
          </p:cNvPicPr>
          <p:nvPr/>
        </p:nvPicPr>
        <p:blipFill>
          <a:blip r:embed="rId2"/>
          <a:stretch>
            <a:fillRect/>
          </a:stretch>
        </p:blipFill>
        <p:spPr>
          <a:xfrm>
            <a:off x="0" y="0"/>
            <a:ext cx="9152930" cy="6858000"/>
          </a:xfrm>
          <a:prstGeom prst="rect">
            <a:avLst/>
          </a:prstGeom>
        </p:spPr>
      </p:pic>
      <p:sp>
        <p:nvSpPr>
          <p:cNvPr id="6" name="5 CuadroTexto"/>
          <p:cNvSpPr txBox="1"/>
          <p:nvPr/>
        </p:nvSpPr>
        <p:spPr>
          <a:xfrm>
            <a:off x="4143372" y="4643446"/>
            <a:ext cx="4714908" cy="400110"/>
          </a:xfrm>
          <a:prstGeom prst="rect">
            <a:avLst/>
          </a:prstGeom>
          <a:noFill/>
        </p:spPr>
        <p:txBody>
          <a:bodyPr wrap="square" rtlCol="0">
            <a:spAutoFit/>
          </a:bodyPr>
          <a:lstStyle/>
          <a:p>
            <a:pPr algn="ctr"/>
            <a:endParaRPr lang="es-ES" sz="2000" b="1" dirty="0">
              <a:solidFill>
                <a:srgbClr val="FFFF00"/>
              </a:solidFill>
              <a:effectLst>
                <a:outerShdw blurRad="38100" dist="38100" dir="2700000" algn="tl">
                  <a:srgbClr val="000000">
                    <a:alpha val="43137"/>
                  </a:srgbClr>
                </a:outerShdw>
              </a:effectLst>
            </a:endParaRPr>
          </a:p>
        </p:txBody>
      </p:sp>
      <p:sp>
        <p:nvSpPr>
          <p:cNvPr id="7" name="6 CuadroTexto"/>
          <p:cNvSpPr txBox="1"/>
          <p:nvPr/>
        </p:nvSpPr>
        <p:spPr>
          <a:xfrm>
            <a:off x="285720" y="357166"/>
            <a:ext cx="3071834" cy="1569660"/>
          </a:xfrm>
          <a:prstGeom prst="rect">
            <a:avLst/>
          </a:prstGeom>
          <a:noFill/>
        </p:spPr>
        <p:txBody>
          <a:bodyPr wrap="square" rtlCol="0">
            <a:spAutoFit/>
          </a:bodyPr>
          <a:lstStyle/>
          <a:p>
            <a:pPr algn="ctr"/>
            <a:r>
              <a:rPr lang="es-ES" sz="2400" b="1" dirty="0" smtClean="0">
                <a:solidFill>
                  <a:srgbClr val="FFFF00"/>
                </a:solidFill>
                <a:effectLst>
                  <a:outerShdw blurRad="38100" dist="38100" dir="2700000" algn="tl">
                    <a:srgbClr val="000000">
                      <a:alpha val="43137"/>
                    </a:srgbClr>
                  </a:outerShdw>
                </a:effectLst>
              </a:rPr>
              <a:t>¿Para qué llevar todas nuestras cargas en un día?</a:t>
            </a:r>
          </a:p>
          <a:p>
            <a:pPr algn="ctr"/>
            <a:endParaRPr lang="es-ES" sz="2400" dirty="0">
              <a:solidFill>
                <a:srgbClr val="FFFF00"/>
              </a:solidFill>
            </a:endParaRPr>
          </a:p>
        </p:txBody>
      </p:sp>
    </p:spTree>
  </p:cSld>
  <p:clrMapOvr>
    <a:masterClrMapping/>
  </p:clrMapOvr>
  <p:transition spd="slow"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2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edge">
                                      <p:cBhvr>
                                        <p:cTn id="15" dur="5000"/>
                                        <p:tgtEl>
                                          <p:spTgt spid="5"/>
                                        </p:tgtEl>
                                      </p:cBhvr>
                                    </p:animEffect>
                                  </p:childTnLst>
                                </p:cTn>
                              </p:par>
                              <p:par>
                                <p:cTn id="16" presetID="16" presetClass="entr" presetSubtype="37"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arn(outVertical)">
                                      <p:cBhvr>
                                        <p:cTn id="18" dur="5000"/>
                                        <p:tgtEl>
                                          <p:spTgt spid="4"/>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8).jpg"/>
          <p:cNvPicPr>
            <a:picLocks noChangeAspect="1"/>
          </p:cNvPicPr>
          <p:nvPr/>
        </p:nvPicPr>
        <p:blipFill>
          <a:blip r:embed="rId2"/>
          <a:stretch>
            <a:fillRect/>
          </a:stretch>
        </p:blipFill>
        <p:spPr>
          <a:xfrm>
            <a:off x="0" y="3345"/>
            <a:ext cx="9144000" cy="6851309"/>
          </a:xfrm>
          <a:prstGeom prst="rect">
            <a:avLst/>
          </a:prstGeom>
        </p:spPr>
      </p:pic>
      <p:pic>
        <p:nvPicPr>
          <p:cNvPr id="5" name="4 Imagen" descr="2048 (8).jpg"/>
          <p:cNvPicPr>
            <a:picLocks noChangeAspect="1"/>
          </p:cNvPicPr>
          <p:nvPr/>
        </p:nvPicPr>
        <p:blipFill>
          <a:blip r:embed="rId2"/>
          <a:stretch>
            <a:fillRect/>
          </a:stretch>
        </p:blipFill>
        <p:spPr>
          <a:xfrm>
            <a:off x="0" y="0"/>
            <a:ext cx="9144000" cy="6851309"/>
          </a:xfrm>
          <a:prstGeom prst="rect">
            <a:avLst/>
          </a:prstGeom>
        </p:spPr>
      </p:pic>
      <p:sp>
        <p:nvSpPr>
          <p:cNvPr id="6" name="5 Rectángulo"/>
          <p:cNvSpPr/>
          <p:nvPr/>
        </p:nvSpPr>
        <p:spPr>
          <a:xfrm>
            <a:off x="500034" y="4500570"/>
            <a:ext cx="4572000" cy="1938992"/>
          </a:xfrm>
          <a:prstGeom prst="rect">
            <a:avLst/>
          </a:prstGeom>
        </p:spPr>
        <p:txBody>
          <a:bodyPr>
            <a:spAutoFit/>
          </a:bodyPr>
          <a:lstStyle/>
          <a:p>
            <a:pPr algn="ctr"/>
            <a:r>
              <a:rPr lang="es-ES" sz="2000" b="1" dirty="0" smtClean="0">
                <a:solidFill>
                  <a:srgbClr val="FFFF00"/>
                </a:solidFill>
                <a:effectLst>
                  <a:outerShdw blurRad="38100" dist="38100" dir="2700000" algn="tl">
                    <a:srgbClr val="000000">
                      <a:alpha val="43137"/>
                    </a:srgbClr>
                  </a:outerShdw>
                </a:effectLst>
              </a:rPr>
              <a:t>Para nuestro bien, existe  el día y la noche gracias a lo que podemos recobrar nuestras fuerzas para poder enfrentar el mañana que también será un día nuevo  e irrepetible. </a:t>
            </a:r>
          </a:p>
          <a:p>
            <a:pPr algn="ctr"/>
            <a:endParaRPr lang="es-ES" sz="2000"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20" presetClass="exit" presetSubtype="0" fill="hold" nodeType="with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7" presetClass="entr" presetSubtype="1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fltVal val="0"/>
                                          </p:val>
                                        </p:tav>
                                        <p:tav tm="100000">
                                          <p:val>
                                            <p:strVal val="#ppt_w"/>
                                          </p:val>
                                        </p:tav>
                                      </p:tavLst>
                                    </p:anim>
                                    <p:anim calcmode="lin" valueType="num">
                                      <p:cBhvr>
                                        <p:cTn id="15" dur="5000" fill="hold"/>
                                        <p:tgtEl>
                                          <p:spTgt spid="4"/>
                                        </p:tgtEl>
                                        <p:attrNameLst>
                                          <p:attrName>ppt_h</p:attrName>
                                        </p:attrNameLst>
                                      </p:cBhvr>
                                      <p:tavLst>
                                        <p:tav tm="0">
                                          <p:val>
                                            <p:strVal val="#ppt_h"/>
                                          </p:val>
                                        </p:tav>
                                        <p:tav tm="100000">
                                          <p:val>
                                            <p:strVal val="#ppt_h"/>
                                          </p:val>
                                        </p:tav>
                                      </p:tavLst>
                                    </p:anim>
                                  </p:childTnLst>
                                </p:cTn>
                              </p:par>
                              <p:par>
                                <p:cTn id="16" presetID="3"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blinds(vertical)">
                                      <p:cBhvr>
                                        <p:cTn id="18" dur="5000"/>
                                        <p:tgtEl>
                                          <p:spTgt spid="4"/>
                                        </p:tgtEl>
                                      </p:cBhvr>
                                    </p:animEffect>
                                  </p:childTnLst>
                                </p:cTn>
                              </p:par>
                            </p:childTnLst>
                          </p:cTn>
                        </p:par>
                        <p:par>
                          <p:cTn id="19" fill="hold">
                            <p:stCondLst>
                              <p:cond delay="5000"/>
                            </p:stCondLst>
                            <p:childTnLst>
                              <p:par>
                                <p:cTn id="20" presetID="17" presetClass="entr" presetSubtype="10" fill="hold" nodeType="after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p:cTn id="22" dur="2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3" dur="2000" fill="hold"/>
                                        <p:tgtEl>
                                          <p:spTgt spid="6">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3).jpg"/>
          <p:cNvPicPr>
            <a:picLocks noChangeAspect="1"/>
          </p:cNvPicPr>
          <p:nvPr/>
        </p:nvPicPr>
        <p:blipFill>
          <a:blip r:embed="rId2"/>
          <a:stretch>
            <a:fillRect/>
          </a:stretch>
        </p:blipFill>
        <p:spPr>
          <a:xfrm>
            <a:off x="-1" y="0"/>
            <a:ext cx="9170789" cy="6858000"/>
          </a:xfrm>
          <a:prstGeom prst="rect">
            <a:avLst/>
          </a:prstGeom>
        </p:spPr>
      </p:pic>
      <p:pic>
        <p:nvPicPr>
          <p:cNvPr id="5" name="4 Imagen" descr="2048 (13).jpg"/>
          <p:cNvPicPr>
            <a:picLocks noChangeAspect="1"/>
          </p:cNvPicPr>
          <p:nvPr/>
        </p:nvPicPr>
        <p:blipFill>
          <a:blip r:embed="rId2"/>
          <a:stretch>
            <a:fillRect/>
          </a:stretch>
        </p:blipFill>
        <p:spPr>
          <a:xfrm>
            <a:off x="0" y="0"/>
            <a:ext cx="9170789" cy="6858000"/>
          </a:xfrm>
          <a:prstGeom prst="rect">
            <a:avLst/>
          </a:prstGeom>
        </p:spPr>
      </p:pic>
      <p:sp>
        <p:nvSpPr>
          <p:cNvPr id="6" name="5 CuadroTexto"/>
          <p:cNvSpPr txBox="1"/>
          <p:nvPr/>
        </p:nvSpPr>
        <p:spPr>
          <a:xfrm>
            <a:off x="4643438" y="357166"/>
            <a:ext cx="4214841" cy="1323439"/>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Sólo tenemos un día en nuestras vidas- hagamos de nuestro hoy lo más grande y maravilloso  posible, soñemos, seamos felices, </a:t>
            </a:r>
            <a:endParaRPr lang="es-ES" sz="2000" dirty="0"/>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4/3*#ppt_w"/>
                                          </p:val>
                                        </p:tav>
                                        <p:tav tm="100000">
                                          <p:val>
                                            <p:strVal val="#ppt_w"/>
                                          </p:val>
                                        </p:tav>
                                      </p:tavLst>
                                    </p:anim>
                                    <p:anim calcmode="lin" valueType="num">
                                      <p:cBhvr>
                                        <p:cTn id="12" dur="5000" fill="hold"/>
                                        <p:tgtEl>
                                          <p:spTgt spid="5"/>
                                        </p:tgtEl>
                                        <p:attrNameLst>
                                          <p:attrName>ppt_h</p:attrName>
                                        </p:attrNameLst>
                                      </p:cBhvr>
                                      <p:tavLst>
                                        <p:tav tm="0">
                                          <p:val>
                                            <p:strVal val="4/3*#ppt_h"/>
                                          </p:val>
                                        </p:tav>
                                        <p:tav tm="100000">
                                          <p:val>
                                            <p:strVal val="#ppt_h"/>
                                          </p:val>
                                        </p:tav>
                                      </p:tavLst>
                                    </p:anim>
                                  </p:childTnLst>
                                </p:cTn>
                              </p:par>
                              <p:par>
                                <p:cTn id="13" presetID="18" presetClass="entr" presetSubtype="6"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strips(downRight)">
                                      <p:cBhvr>
                                        <p:cTn id="15" dur="5000"/>
                                        <p:tgtEl>
                                          <p:spTgt spid="4"/>
                                        </p:tgtEl>
                                      </p:cBhvr>
                                    </p:animEffect>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5000"/>
                                        <p:tgtEl>
                                          <p:spTgt spid="5"/>
                                        </p:tgtEl>
                                      </p:cBhvr>
                                    </p:animEffect>
                                  </p:childTnLst>
                                </p:cTn>
                              </p:par>
                            </p:childTnLst>
                          </p:cTn>
                        </p:par>
                        <p:par>
                          <p:cTn id="19" fill="hold">
                            <p:stCondLst>
                              <p:cond delay="5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jpg"/>
          <p:cNvPicPr>
            <a:picLocks noChangeAspect="1"/>
          </p:cNvPicPr>
          <p:nvPr/>
        </p:nvPicPr>
        <p:blipFill>
          <a:blip r:embed="rId2"/>
          <a:stretch>
            <a:fillRect/>
          </a:stretch>
        </p:blipFill>
        <p:spPr>
          <a:xfrm>
            <a:off x="0" y="0"/>
            <a:ext cx="9188648" cy="6858000"/>
          </a:xfrm>
          <a:prstGeom prst="rect">
            <a:avLst/>
          </a:prstGeom>
        </p:spPr>
      </p:pic>
      <p:pic>
        <p:nvPicPr>
          <p:cNvPr id="5" name="4 Imagen" descr="2048 (2).jpg"/>
          <p:cNvPicPr>
            <a:picLocks noChangeAspect="1"/>
          </p:cNvPicPr>
          <p:nvPr/>
        </p:nvPicPr>
        <p:blipFill>
          <a:blip r:embed="rId2"/>
          <a:stretch>
            <a:fillRect/>
          </a:stretch>
        </p:blipFill>
        <p:spPr>
          <a:xfrm>
            <a:off x="0" y="0"/>
            <a:ext cx="9188648" cy="6858000"/>
          </a:xfrm>
          <a:prstGeom prst="rect">
            <a:avLst/>
          </a:prstGeom>
        </p:spPr>
      </p:pic>
      <p:pic>
        <p:nvPicPr>
          <p:cNvPr id="6" name="5 Imagen" descr="2048 (2).jpg"/>
          <p:cNvPicPr>
            <a:picLocks noChangeAspect="1"/>
          </p:cNvPicPr>
          <p:nvPr/>
        </p:nvPicPr>
        <p:blipFill>
          <a:blip r:embed="rId2"/>
          <a:stretch>
            <a:fillRect/>
          </a:stretch>
        </p:blipFill>
        <p:spPr>
          <a:xfrm>
            <a:off x="0" y="0"/>
            <a:ext cx="9188648" cy="6858000"/>
          </a:xfrm>
          <a:prstGeom prst="rect">
            <a:avLst/>
          </a:prstGeom>
        </p:spPr>
      </p:pic>
      <p:sp>
        <p:nvSpPr>
          <p:cNvPr id="7" name="6 CuadroTexto"/>
          <p:cNvSpPr txBox="1"/>
          <p:nvPr/>
        </p:nvSpPr>
        <p:spPr>
          <a:xfrm>
            <a:off x="3929026" y="1643050"/>
            <a:ext cx="4572064" cy="1631216"/>
          </a:xfrm>
          <a:prstGeom prst="rect">
            <a:avLst/>
          </a:prstGeom>
          <a:noFill/>
        </p:spPr>
        <p:txBody>
          <a:bodyPr wrap="square" rtlCol="0">
            <a:spAutoFit/>
          </a:bodyPr>
          <a:lstStyle/>
          <a:p>
            <a:pPr algn="ctr"/>
            <a:r>
              <a:rPr lang="es-ES" sz="2000" b="1" dirty="0" smtClean="0">
                <a:solidFill>
                  <a:srgbClr val="FFFF00"/>
                </a:solidFill>
                <a:effectLst>
                  <a:outerShdw blurRad="38100" dist="38100" dir="2700000" algn="tl">
                    <a:srgbClr val="000000">
                      <a:alpha val="43137"/>
                    </a:srgbClr>
                  </a:outerShdw>
                </a:effectLst>
              </a:rPr>
              <a:t>Riamos y si sufrimos hagámoslo con la clara convicción que lo vamos a superar porque solo así aprenderemos a vivir la vida</a:t>
            </a:r>
            <a:endParaRPr lang="es-ES" sz="2000" dirty="0" smtClean="0">
              <a:solidFill>
                <a:srgbClr val="FFFF00"/>
              </a:solidFill>
            </a:endParaRPr>
          </a:p>
          <a:p>
            <a:pPr algn="ctr"/>
            <a:endParaRPr lang="es-ES" sz="2000" dirty="0">
              <a:solidFill>
                <a:srgbClr val="FFFF00"/>
              </a:solidFill>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4/3*#ppt_w"/>
                                          </p:val>
                                        </p:tav>
                                        <p:tav tm="100000">
                                          <p:val>
                                            <p:strVal val="#ppt_w"/>
                                          </p:val>
                                        </p:tav>
                                      </p:tavLst>
                                    </p:anim>
                                    <p:anim calcmode="lin" valueType="num">
                                      <p:cBhvr>
                                        <p:cTn id="8" dur="5000" fill="hold"/>
                                        <p:tgtEl>
                                          <p:spTgt spid="6"/>
                                        </p:tgtEl>
                                        <p:attrNameLst>
                                          <p:attrName>ppt_h</p:attrName>
                                        </p:attrNameLst>
                                      </p:cBhvr>
                                      <p:tavLst>
                                        <p:tav tm="0">
                                          <p:val>
                                            <p:strVal val="4/3*#ppt_h"/>
                                          </p:val>
                                        </p:tav>
                                        <p:tav tm="100000">
                                          <p:val>
                                            <p:strVal val="#ppt_h"/>
                                          </p:val>
                                        </p:tav>
                                      </p:tavLst>
                                    </p:anim>
                                  </p:childTnLst>
                                </p:cTn>
                              </p:par>
                              <p:par>
                                <p:cTn id="9" presetID="6"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circle(in)">
                                      <p:cBhvr>
                                        <p:cTn id="11" dur="5000"/>
                                        <p:tgtEl>
                                          <p:spTgt spid="6"/>
                                        </p:tgtEl>
                                      </p:cBhvr>
                                    </p:animEffect>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5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strVal val="4/3*#ppt_w"/>
                                          </p:val>
                                        </p:tav>
                                        <p:tav tm="100000">
                                          <p:val>
                                            <p:strVal val="#ppt_w"/>
                                          </p:val>
                                        </p:tav>
                                      </p:tavLst>
                                    </p:anim>
                                    <p:anim calcmode="lin" valueType="num">
                                      <p:cBhvr>
                                        <p:cTn id="18" dur="5000" fill="hold"/>
                                        <p:tgtEl>
                                          <p:spTgt spid="4"/>
                                        </p:tgtEl>
                                        <p:attrNameLst>
                                          <p:attrName>ppt_h</p:attrName>
                                        </p:attrNameLst>
                                      </p:cBhvr>
                                      <p:tavLst>
                                        <p:tav tm="0">
                                          <p:val>
                                            <p:strVal val="4/3*#ppt_h"/>
                                          </p:val>
                                        </p:tav>
                                        <p:tav tm="100000">
                                          <p:val>
                                            <p:strVal val="#ppt_h"/>
                                          </p:val>
                                        </p:tav>
                                      </p:tavLst>
                                    </p:anim>
                                  </p:childTnLst>
                                </p:cTn>
                              </p:par>
                              <p:par>
                                <p:cTn id="19" presetID="16" presetClass="entr" presetSubtype="42"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Horizontal)">
                                      <p:cBhvr>
                                        <p:cTn id="21" dur="5000"/>
                                        <p:tgtEl>
                                          <p:spTgt spid="4"/>
                                        </p:tgtEl>
                                      </p:cBhvr>
                                    </p:animEffect>
                                  </p:childTnLst>
                                </p:cTn>
                              </p:par>
                            </p:childTnLst>
                          </p:cTn>
                        </p:par>
                        <p:par>
                          <p:cTn id="22" fill="hold">
                            <p:stCondLst>
                              <p:cond delay="5000"/>
                            </p:stCondLst>
                            <p:childTnLst>
                              <p:par>
                                <p:cTn id="23" presetID="17" presetClass="entr" presetSubtype="1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2000" fill="hold"/>
                                        <p:tgtEl>
                                          <p:spTgt spid="7"/>
                                        </p:tgtEl>
                                        <p:attrNameLst>
                                          <p:attrName>ppt_w</p:attrName>
                                        </p:attrNameLst>
                                      </p:cBhvr>
                                      <p:tavLst>
                                        <p:tav tm="0">
                                          <p:val>
                                            <p:fltVal val="0"/>
                                          </p:val>
                                        </p:tav>
                                        <p:tav tm="100000">
                                          <p:val>
                                            <p:strVal val="#ppt_w"/>
                                          </p:val>
                                        </p:tav>
                                      </p:tavLst>
                                    </p:anim>
                                    <p:anim calcmode="lin" valueType="num">
                                      <p:cBhvr>
                                        <p:cTn id="26" dur="2000" fill="hold"/>
                                        <p:tgtEl>
                                          <p:spTgt spid="7"/>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17).jpg"/>
          <p:cNvPicPr>
            <a:picLocks noChangeAspect="1"/>
          </p:cNvPicPr>
          <p:nvPr/>
        </p:nvPicPr>
        <p:blipFill>
          <a:blip r:embed="rId2"/>
          <a:stretch>
            <a:fillRect/>
          </a:stretch>
        </p:blipFill>
        <p:spPr>
          <a:xfrm>
            <a:off x="-1" y="0"/>
            <a:ext cx="9170789" cy="6858000"/>
          </a:xfrm>
          <a:prstGeom prst="rect">
            <a:avLst/>
          </a:prstGeom>
        </p:spPr>
      </p:pic>
      <p:pic>
        <p:nvPicPr>
          <p:cNvPr id="5" name="4 Imagen" descr="2048 (17).jpg"/>
          <p:cNvPicPr>
            <a:picLocks noChangeAspect="1"/>
          </p:cNvPicPr>
          <p:nvPr/>
        </p:nvPicPr>
        <p:blipFill>
          <a:blip r:embed="rId2"/>
          <a:stretch>
            <a:fillRect/>
          </a:stretch>
        </p:blipFill>
        <p:spPr>
          <a:xfrm>
            <a:off x="0" y="0"/>
            <a:ext cx="9170789" cy="6858000"/>
          </a:xfrm>
          <a:prstGeom prst="rect">
            <a:avLst/>
          </a:prstGeom>
        </p:spPr>
      </p:pic>
      <p:sp>
        <p:nvSpPr>
          <p:cNvPr id="6" name="5 CuadroTexto"/>
          <p:cNvSpPr txBox="1"/>
          <p:nvPr/>
        </p:nvSpPr>
        <p:spPr>
          <a:xfrm>
            <a:off x="5357818" y="1214422"/>
            <a:ext cx="3357586" cy="1477328"/>
          </a:xfrm>
          <a:prstGeom prst="rect">
            <a:avLst/>
          </a:prstGeom>
          <a:noFill/>
        </p:spPr>
        <p:txBody>
          <a:bodyPr wrap="square" rtlCol="0">
            <a:spAutoFit/>
          </a:bodyPr>
          <a:lstStyle/>
          <a:p>
            <a:pPr algn="ctr"/>
            <a:r>
              <a:rPr lang="es-ES" b="1" dirty="0" smtClean="0">
                <a:solidFill>
                  <a:srgbClr val="FFFF00"/>
                </a:solidFill>
                <a:effectLst>
                  <a:outerShdw blurRad="38100" dist="38100" dir="2700000" algn="tl">
                    <a:srgbClr val="000000">
                      <a:alpha val="43137"/>
                    </a:srgbClr>
                  </a:outerShdw>
                </a:effectLst>
              </a:rPr>
              <a:t>Día a día, paso a paso…</a:t>
            </a:r>
            <a:br>
              <a:rPr lang="es-ES" b="1" dirty="0" smtClean="0">
                <a:solidFill>
                  <a:srgbClr val="FFFF00"/>
                </a:solidFill>
                <a:effectLst>
                  <a:outerShdw blurRad="38100" dist="38100" dir="2700000" algn="tl">
                    <a:srgbClr val="000000">
                      <a:alpha val="43137"/>
                    </a:srgbClr>
                  </a:outerShdw>
                </a:effectLst>
              </a:rPr>
            </a:br>
            <a:r>
              <a:rPr lang="es-ES" b="1" dirty="0" smtClean="0">
                <a:solidFill>
                  <a:srgbClr val="FFFF00"/>
                </a:solidFill>
                <a:effectLst>
                  <a:outerShdw blurRad="38100" dist="38100" dir="2700000" algn="tl">
                    <a:srgbClr val="000000">
                      <a:alpha val="43137"/>
                    </a:srgbClr>
                  </a:outerShdw>
                </a:effectLst>
              </a:rPr>
              <a:t>Lo que no podemos hacer es pretender vivir una semana o un año a la vez, vivamos </a:t>
            </a:r>
          </a:p>
          <a:p>
            <a:pPr algn="ctr"/>
            <a:r>
              <a:rPr lang="es-ES" b="1" dirty="0" smtClean="0">
                <a:solidFill>
                  <a:srgbClr val="FFFF00"/>
                </a:solidFill>
                <a:effectLst>
                  <a:outerShdw blurRad="38100" dist="38100" dir="2700000" algn="tl">
                    <a:srgbClr val="000000">
                      <a:alpha val="43137"/>
                    </a:srgbClr>
                  </a:outerShdw>
                </a:effectLst>
              </a:rPr>
              <a:t>mejor el día  a día</a:t>
            </a:r>
            <a:endParaRPr lang="es-ES" b="1" dirty="0">
              <a:solidFill>
                <a:srgbClr val="FFFF00"/>
              </a:solidFill>
              <a:effectLst>
                <a:outerShdw blurRad="38100" dist="38100" dir="2700000" algn="tl">
                  <a:srgbClr val="000000">
                    <a:alpha val="43137"/>
                  </a:srgbClr>
                </a:outerShdw>
              </a:effectLst>
            </a:endParaRPr>
          </a:p>
        </p:txBody>
      </p:sp>
    </p:spTree>
  </p:cSld>
  <p:clrMapOvr>
    <a:masterClrMapping/>
  </p:clrMapOvr>
  <p:transition spd="slow"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23" presetClass="entr" presetSubtype="272"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0" fill="hold"/>
                                        <p:tgtEl>
                                          <p:spTgt spid="5"/>
                                        </p:tgtEl>
                                        <p:attrNameLst>
                                          <p:attrName>ppt_w</p:attrName>
                                        </p:attrNameLst>
                                      </p:cBhvr>
                                      <p:tavLst>
                                        <p:tav tm="0">
                                          <p:val>
                                            <p:strVal val="2/3*#ppt_w"/>
                                          </p:val>
                                        </p:tav>
                                        <p:tav tm="100000">
                                          <p:val>
                                            <p:strVal val="#ppt_w"/>
                                          </p:val>
                                        </p:tav>
                                      </p:tavLst>
                                    </p:anim>
                                    <p:anim calcmode="lin" valueType="num">
                                      <p:cBhvr>
                                        <p:cTn id="12" dur="5000" fill="hold"/>
                                        <p:tgtEl>
                                          <p:spTgt spid="5"/>
                                        </p:tgtEl>
                                        <p:attrNameLst>
                                          <p:attrName>ppt_h</p:attrName>
                                        </p:attrNameLst>
                                      </p:cBhvr>
                                      <p:tavLst>
                                        <p:tav tm="0">
                                          <p:val>
                                            <p:strVal val="2/3*#ppt_h"/>
                                          </p:val>
                                        </p:tav>
                                        <p:tav tm="100000">
                                          <p:val>
                                            <p:strVal val="#ppt_h"/>
                                          </p:val>
                                        </p:tav>
                                      </p:tavLst>
                                    </p:anim>
                                  </p:childTnLst>
                                </p:cTn>
                              </p:par>
                              <p:par>
                                <p:cTn id="13" presetID="4"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ox(out)">
                                      <p:cBhvr>
                                        <p:cTn id="15" dur="5000"/>
                                        <p:tgtEl>
                                          <p:spTgt spid="5"/>
                                        </p:tgtEl>
                                      </p:cBhvr>
                                    </p:animEffect>
                                  </p:childTnLst>
                                </p:cTn>
                              </p:par>
                              <p:par>
                                <p:cTn id="16" presetID="8" presetClass="entr" presetSubtype="32"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diamond(out)">
                                      <p:cBhvr>
                                        <p:cTn id="18" dur="7000"/>
                                        <p:tgtEl>
                                          <p:spTgt spid="4"/>
                                        </p:tgtEl>
                                      </p:cBhvr>
                                    </p:animEffect>
                                  </p:childTnLst>
                                </p:cTn>
                              </p:par>
                            </p:childTnLst>
                          </p:cTn>
                        </p:par>
                        <p:par>
                          <p:cTn id="19" fill="hold">
                            <p:stCondLst>
                              <p:cond delay="7000"/>
                            </p:stCondLst>
                            <p:childTnLst>
                              <p:par>
                                <p:cTn id="20" presetID="17" presetClass="entr" presetSubtype="10"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048 (22).jpg"/>
          <p:cNvPicPr>
            <a:picLocks noChangeAspect="1"/>
          </p:cNvPicPr>
          <p:nvPr/>
        </p:nvPicPr>
        <p:blipFill>
          <a:blip r:embed="rId2"/>
          <a:stretch>
            <a:fillRect/>
          </a:stretch>
        </p:blipFill>
        <p:spPr>
          <a:xfrm>
            <a:off x="-44648" y="0"/>
            <a:ext cx="9188648" cy="6858000"/>
          </a:xfrm>
          <a:prstGeom prst="rect">
            <a:avLst/>
          </a:prstGeom>
        </p:spPr>
      </p:pic>
      <p:pic>
        <p:nvPicPr>
          <p:cNvPr id="5" name="4 Imagen" descr="2048 (22).jpg"/>
          <p:cNvPicPr>
            <a:picLocks noChangeAspect="1"/>
          </p:cNvPicPr>
          <p:nvPr/>
        </p:nvPicPr>
        <p:blipFill>
          <a:blip r:embed="rId2"/>
          <a:stretch>
            <a:fillRect/>
          </a:stretch>
        </p:blipFill>
        <p:spPr>
          <a:xfrm>
            <a:off x="-44648" y="0"/>
            <a:ext cx="9188648" cy="6858000"/>
          </a:xfrm>
          <a:prstGeom prst="rect">
            <a:avLst/>
          </a:prstGeom>
        </p:spPr>
      </p:pic>
      <p:pic>
        <p:nvPicPr>
          <p:cNvPr id="1028" name="Picture 4" descr="Rendered Image"/>
          <p:cNvPicPr>
            <a:picLocks noChangeAspect="1" noChangeArrowheads="1"/>
          </p:cNvPicPr>
          <p:nvPr/>
        </p:nvPicPr>
        <p:blipFill>
          <a:blip r:embed="rId3"/>
          <a:srcRect/>
          <a:stretch>
            <a:fillRect/>
          </a:stretch>
        </p:blipFill>
        <p:spPr bwMode="auto">
          <a:xfrm rot="20909693">
            <a:off x="3041236" y="4164354"/>
            <a:ext cx="1774436" cy="1304926"/>
          </a:xfrm>
          <a:prstGeom prst="rect">
            <a:avLst/>
          </a:prstGeom>
          <a:noFill/>
        </p:spPr>
      </p:pic>
      <p:sp>
        <p:nvSpPr>
          <p:cNvPr id="7" name="6 CuadroTexto"/>
          <p:cNvSpPr txBox="1"/>
          <p:nvPr/>
        </p:nvSpPr>
        <p:spPr>
          <a:xfrm>
            <a:off x="0" y="5786454"/>
            <a:ext cx="1654620" cy="369332"/>
          </a:xfrm>
          <a:prstGeom prst="rect">
            <a:avLst/>
          </a:prstGeom>
          <a:noFill/>
        </p:spPr>
        <p:txBody>
          <a:bodyPr wrap="none" rtlCol="0">
            <a:spAutoFit/>
          </a:bodyPr>
          <a:lstStyle/>
          <a:p>
            <a:r>
              <a:rPr lang="es-ES_tradnl" b="1" dirty="0" err="1" smtClean="0">
                <a:solidFill>
                  <a:schemeClr val="tx1">
                    <a:lumMod val="75000"/>
                  </a:schemeClr>
                </a:solidFill>
                <a:effectLst>
                  <a:outerShdw blurRad="38100" dist="38100" dir="2700000" algn="tl">
                    <a:srgbClr val="000000">
                      <a:alpha val="43137"/>
                    </a:srgbClr>
                  </a:outerShdw>
                </a:effectLst>
              </a:rPr>
              <a:t>Texto:Shoshan</a:t>
            </a:r>
            <a:endParaRPr lang="es-ES" b="1" dirty="0">
              <a:solidFill>
                <a:schemeClr val="tx1">
                  <a:lumMod val="75000"/>
                </a:schemeClr>
              </a:solidFill>
              <a:effectLst>
                <a:outerShdw blurRad="38100" dist="38100" dir="2700000" algn="tl">
                  <a:srgbClr val="000000">
                    <a:alpha val="43137"/>
                  </a:srgbClr>
                </a:outerShdw>
              </a:effectLst>
            </a:endParaRPr>
          </a:p>
        </p:txBody>
      </p:sp>
    </p:spTree>
  </p:cSld>
  <p:clrMapOvr>
    <a:masterClrMapping/>
  </p:clrMapOvr>
  <p:transition spd="slow"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4/3*ppt_w"/>
                                          </p:val>
                                        </p:tav>
                                      </p:tavLst>
                                    </p:anim>
                                    <p:anim calcmode="lin" valueType="num">
                                      <p:cBhvr>
                                        <p:cTn id="7" dur="5000"/>
                                        <p:tgtEl>
                                          <p:spTgt spid="5"/>
                                        </p:tgtEl>
                                        <p:attrNameLst>
                                          <p:attrName>ppt_h</p:attrName>
                                        </p:attrNameLst>
                                      </p:cBhvr>
                                      <p:tavLst>
                                        <p:tav tm="0">
                                          <p:val>
                                            <p:strVal val="ppt_h"/>
                                          </p:val>
                                        </p:tav>
                                        <p:tav tm="100000">
                                          <p:val>
                                            <p:strVal val="4/3*ppt_h"/>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0" fill="hold"/>
                                        <p:tgtEl>
                                          <p:spTgt spid="4"/>
                                        </p:tgtEl>
                                        <p:attrNameLst>
                                          <p:attrName>ppt_w</p:attrName>
                                        </p:attrNameLst>
                                      </p:cBhvr>
                                      <p:tavLst>
                                        <p:tav tm="0">
                                          <p:val>
                                            <p:strVal val="4/3*#ppt_w"/>
                                          </p:val>
                                        </p:tav>
                                        <p:tav tm="100000">
                                          <p:val>
                                            <p:strVal val="#ppt_w"/>
                                          </p:val>
                                        </p:tav>
                                      </p:tavLst>
                                    </p:anim>
                                    <p:anim calcmode="lin" valueType="num">
                                      <p:cBhvr>
                                        <p:cTn id="15" dur="5000" fill="hold"/>
                                        <p:tgtEl>
                                          <p:spTgt spid="4"/>
                                        </p:tgtEl>
                                        <p:attrNameLst>
                                          <p:attrName>ppt_h</p:attrName>
                                        </p:attrNameLst>
                                      </p:cBhvr>
                                      <p:tavLst>
                                        <p:tav tm="0">
                                          <p:val>
                                            <p:strVal val="4/3*#ppt_h"/>
                                          </p:val>
                                        </p:tav>
                                        <p:tav tm="100000">
                                          <p:val>
                                            <p:strVal val="#ppt_h"/>
                                          </p:val>
                                        </p:tav>
                                      </p:tavLst>
                                    </p:anim>
                                  </p:childTnLst>
                                </p:cTn>
                              </p:par>
                              <p:par>
                                <p:cTn id="16" presetID="21" presetClass="entr" presetSubtype="8"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heel(8)">
                                      <p:cBhvr>
                                        <p:cTn id="18" dur="5000"/>
                                        <p:tgtEl>
                                          <p:spTgt spid="4"/>
                                        </p:tgtEl>
                                      </p:cBhvr>
                                    </p:animEffect>
                                  </p:childTnLst>
                                </p:cTn>
                              </p:par>
                            </p:childTnLst>
                          </p:cTn>
                        </p:par>
                        <p:par>
                          <p:cTn id="19" fill="hold">
                            <p:stCondLst>
                              <p:cond delay="5000"/>
                            </p:stCondLst>
                            <p:childTnLst>
                              <p:par>
                                <p:cTn id="20" presetID="29" presetClass="entr" presetSubtype="0" fill="hold" nodeType="after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 calcmode="lin" valueType="num">
                                      <p:cBhvr>
                                        <p:cTn id="22" dur="2000" fill="hold"/>
                                        <p:tgtEl>
                                          <p:spTgt spid="7">
                                            <p:txEl>
                                              <p:pRg st="0" end="0"/>
                                            </p:txEl>
                                          </p:spTgt>
                                        </p:tgtEl>
                                        <p:attrNameLst>
                                          <p:attrName>ppt_x</p:attrName>
                                        </p:attrNameLst>
                                      </p:cBhvr>
                                      <p:tavLst>
                                        <p:tav tm="0">
                                          <p:val>
                                            <p:strVal val="#ppt_x-.2"/>
                                          </p:val>
                                        </p:tav>
                                        <p:tav tm="100000">
                                          <p:val>
                                            <p:strVal val="#ppt_x"/>
                                          </p:val>
                                        </p:tav>
                                      </p:tavLst>
                                    </p:anim>
                                    <p:anim calcmode="lin" valueType="num">
                                      <p:cBhvr>
                                        <p:cTn id="23" dur="2000" fill="hold"/>
                                        <p:tgtEl>
                                          <p:spTgt spid="7">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xEl>
                                              <p:pRg st="0" end="0"/>
                                            </p:txEl>
                                          </p:spTgt>
                                        </p:tgtEl>
                                      </p:cBhvr>
                                    </p:animEffect>
                                  </p:childTnLst>
                                </p:cTn>
                              </p:par>
                            </p:childTnLst>
                          </p:cTn>
                        </p:par>
                        <p:par>
                          <p:cTn id="25" fill="hold">
                            <p:stCondLst>
                              <p:cond delay="7000"/>
                            </p:stCondLst>
                            <p:childTnLst>
                              <p:par>
                                <p:cTn id="26" presetID="31" presetClass="entr" presetSubtype="0" fill="hold" nodeType="afterEffect">
                                  <p:stCondLst>
                                    <p:cond delay="0"/>
                                  </p:stCondLst>
                                  <p:iterate type="lt">
                                    <p:tmPct val="5000"/>
                                  </p:iterate>
                                  <p:childTnLst>
                                    <p:set>
                                      <p:cBhvr>
                                        <p:cTn id="27" dur="1" fill="hold">
                                          <p:stCondLst>
                                            <p:cond delay="0"/>
                                          </p:stCondLst>
                                        </p:cTn>
                                        <p:tgtEl>
                                          <p:spTgt spid="1028"/>
                                        </p:tgtEl>
                                        <p:attrNameLst>
                                          <p:attrName>style.visibility</p:attrName>
                                        </p:attrNameLst>
                                      </p:cBhvr>
                                      <p:to>
                                        <p:strVal val="visible"/>
                                      </p:to>
                                    </p:set>
                                    <p:anim calcmode="lin" valueType="num">
                                      <p:cBhvr>
                                        <p:cTn id="28" dur="2000" fill="hold"/>
                                        <p:tgtEl>
                                          <p:spTgt spid="1028"/>
                                        </p:tgtEl>
                                        <p:attrNameLst>
                                          <p:attrName>ppt_w</p:attrName>
                                        </p:attrNameLst>
                                      </p:cBhvr>
                                      <p:tavLst>
                                        <p:tav tm="0">
                                          <p:val>
                                            <p:fltVal val="0"/>
                                          </p:val>
                                        </p:tav>
                                        <p:tav tm="100000">
                                          <p:val>
                                            <p:strVal val="#ppt_w"/>
                                          </p:val>
                                        </p:tav>
                                      </p:tavLst>
                                    </p:anim>
                                    <p:anim calcmode="lin" valueType="num">
                                      <p:cBhvr>
                                        <p:cTn id="29" dur="2000" fill="hold"/>
                                        <p:tgtEl>
                                          <p:spTgt spid="1028"/>
                                        </p:tgtEl>
                                        <p:attrNameLst>
                                          <p:attrName>ppt_h</p:attrName>
                                        </p:attrNameLst>
                                      </p:cBhvr>
                                      <p:tavLst>
                                        <p:tav tm="0">
                                          <p:val>
                                            <p:fltVal val="0"/>
                                          </p:val>
                                        </p:tav>
                                        <p:tav tm="100000">
                                          <p:val>
                                            <p:strVal val="#ppt_h"/>
                                          </p:val>
                                        </p:tav>
                                      </p:tavLst>
                                    </p:anim>
                                    <p:anim calcmode="lin" valueType="num">
                                      <p:cBhvr>
                                        <p:cTn id="30" dur="2000" fill="hold"/>
                                        <p:tgtEl>
                                          <p:spTgt spid="1028"/>
                                        </p:tgtEl>
                                        <p:attrNameLst>
                                          <p:attrName>style.rotation</p:attrName>
                                        </p:attrNameLst>
                                      </p:cBhvr>
                                      <p:tavLst>
                                        <p:tav tm="0">
                                          <p:val>
                                            <p:fltVal val="90"/>
                                          </p:val>
                                        </p:tav>
                                        <p:tav tm="100000">
                                          <p:val>
                                            <p:fltVal val="0"/>
                                          </p:val>
                                        </p:tav>
                                      </p:tavLst>
                                    </p:anim>
                                    <p:animEffect transition="in" filter="fade">
                                      <p:cBhvr>
                                        <p:cTn id="31" dur="20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APRENDER A VIVIR EL DIA A DIA ES UN AR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2">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--APRENDER A VIVIR EL DIA A DIA ES UN ARTE--</Template>
  <TotalTime>0</TotalTime>
  <Words>759</Words>
  <Application>Microsoft Office PowerPoint</Application>
  <PresentationFormat>Presentación en pantalla (4:3)</PresentationFormat>
  <Paragraphs>48</Paragraphs>
  <Slides>28</Slides>
  <Notes>0</Notes>
  <HiddenSlides>0</HiddenSlides>
  <MMClips>1</MMClips>
  <ScaleCrop>false</ScaleCrop>
  <HeadingPairs>
    <vt:vector size="4" baseType="variant">
      <vt:variant>
        <vt:lpstr>Tema</vt:lpstr>
      </vt:variant>
      <vt:variant>
        <vt:i4>2</vt:i4>
      </vt:variant>
      <vt:variant>
        <vt:lpstr>Títulos de diapositiva</vt:lpstr>
      </vt:variant>
      <vt:variant>
        <vt:i4>28</vt:i4>
      </vt:variant>
    </vt:vector>
  </HeadingPairs>
  <TitlesOfParts>
    <vt:vector size="30" baseType="lpstr">
      <vt:lpstr>--APRENDER A VIVIR EL DIA A DIA ES UN ARTE--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2014-10-14T13:32:36Z</dcterms:created>
  <dcterms:modified xsi:type="dcterms:W3CDTF">2014-10-14T13:40:34Z</dcterms:modified>
</cp:coreProperties>
</file>