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5" r:id="rId3"/>
    <p:sldId id="282" r:id="rId4"/>
    <p:sldId id="267" r:id="rId5"/>
    <p:sldId id="283" r:id="rId6"/>
    <p:sldId id="256" r:id="rId7"/>
    <p:sldId id="284" r:id="rId8"/>
    <p:sldId id="269" r:id="rId9"/>
    <p:sldId id="285" r:id="rId10"/>
    <p:sldId id="280" r:id="rId11"/>
    <p:sldId id="286" r:id="rId12"/>
    <p:sldId id="268" r:id="rId13"/>
    <p:sldId id="287" r:id="rId14"/>
    <p:sldId id="278" r:id="rId15"/>
    <p:sldId id="289" r:id="rId16"/>
    <p:sldId id="266" r:id="rId17"/>
    <p:sldId id="288" r:id="rId18"/>
    <p:sldId id="279" r:id="rId19"/>
    <p:sldId id="295" r:id="rId20"/>
    <p:sldId id="264" r:id="rId21"/>
    <p:sldId id="294" r:id="rId22"/>
    <p:sldId id="275" r:id="rId23"/>
    <p:sldId id="293" r:id="rId24"/>
    <p:sldId id="262" r:id="rId25"/>
    <p:sldId id="292" r:id="rId26"/>
    <p:sldId id="271" r:id="rId27"/>
    <p:sldId id="291" r:id="rId28"/>
    <p:sldId id="258" r:id="rId29"/>
    <p:sldId id="290" r:id="rId30"/>
    <p:sldId id="260" r:id="rId31"/>
    <p:sldId id="296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s+9vxZYaPvYpMW9aghENQ" hashData="zXyhX1uZ6gtk/8jG+cgnZ//Ezd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1D8"/>
    <a:srgbClr val="D60093"/>
    <a:srgbClr val="540036"/>
    <a:srgbClr val="FFFFB9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40" autoAdjust="0"/>
  </p:normalViewPr>
  <p:slideViewPr>
    <p:cSldViewPr>
      <p:cViewPr>
        <p:scale>
          <a:sx n="100" d="100"/>
          <a:sy n="100" d="100"/>
        </p:scale>
        <p:origin x="438" y="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30245-FC3C-4FD2-B915-4BEA10B3D2B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Beautiful-autumn-forest-river-landscape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Beautiful-autumn-forest-river-landscape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Beautiful-autumn-forest-river-landscape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vis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4345" y="0"/>
            <a:ext cx="4729655" cy="6858000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0" y="6143644"/>
            <a:ext cx="20505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Este </a:t>
            </a:r>
            <a:r>
              <a:rPr lang="es-ES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</a:t>
            </a:r>
            <a:r>
              <a:rPr lang="es-ES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es  una creación de Raquel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26628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57158" y="2714620"/>
            <a:ext cx="4019550" cy="742951"/>
          </a:xfrm>
          <a:prstGeom prst="rect">
            <a:avLst/>
          </a:prstGeom>
          <a:noFill/>
        </p:spPr>
      </p:pic>
      <p:pic>
        <p:nvPicPr>
          <p:cNvPr id="26630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85786" y="3571876"/>
            <a:ext cx="704850" cy="723900"/>
          </a:xfrm>
          <a:prstGeom prst="rect">
            <a:avLst/>
          </a:prstGeom>
          <a:noFill/>
        </p:spPr>
      </p:pic>
      <p:pic>
        <p:nvPicPr>
          <p:cNvPr id="26632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714480" y="3571876"/>
            <a:ext cx="2190750" cy="742951"/>
          </a:xfrm>
          <a:prstGeom prst="rect">
            <a:avLst/>
          </a:prstGeom>
          <a:noFill/>
        </p:spPr>
      </p:pic>
      <p:pic>
        <p:nvPicPr>
          <p:cNvPr id="26634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1643042" y="4500570"/>
            <a:ext cx="1047750" cy="723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sndAc>
      <p:stSnd loop="1">
        <p:snd r:embed="rId2" name="Kenny G - Heart and So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0"/>
                            </p:stCondLst>
                            <p:childTnLst>
                              <p:par>
                                <p:cTn id="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4000"/>
                            </p:stCondLst>
                            <p:childTnLst>
                              <p:par>
                                <p:cTn id="5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194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071538" y="2000240"/>
            <a:ext cx="73581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ysClr val="windowText" lastClr="000000"/>
                </a:solidFill>
              </a:rPr>
              <a:t>Decir un “no“, un “basta” o “eso no es así” puede liberarnos, reconfortarnos y hacernos sentir mejor con nosotros mismos. Y es que muchas veces </a:t>
            </a:r>
            <a:r>
              <a:rPr lang="es-ES" sz="2400" b="1" dirty="0" smtClean="0">
                <a:solidFill>
                  <a:sysClr val="windowText" lastClr="000000"/>
                </a:solidFill>
              </a:rPr>
              <a:t>por temor a una discusión</a:t>
            </a:r>
            <a:r>
              <a:rPr lang="es-ES" sz="2400" dirty="0" smtClean="0">
                <a:solidFill>
                  <a:sysClr val="windowText" lastClr="000000"/>
                </a:solidFill>
              </a:rPr>
              <a:t>, </a:t>
            </a:r>
            <a:r>
              <a:rPr lang="es-ES" sz="2400" b="1" dirty="0" smtClean="0">
                <a:solidFill>
                  <a:sysClr val="windowText" lastClr="000000"/>
                </a:solidFill>
              </a:rPr>
              <a:t>por </a:t>
            </a:r>
            <a:r>
              <a:rPr lang="es-ES" sz="2400" dirty="0" smtClean="0">
                <a:solidFill>
                  <a:sysClr val="windowText" lastClr="000000"/>
                </a:solidFill>
              </a:rPr>
              <a:t>timidez, porque creemos que nos van a tener en </a:t>
            </a:r>
            <a:r>
              <a:rPr lang="es-ES" sz="2400" b="1" dirty="0" smtClean="0">
                <a:solidFill>
                  <a:sysClr val="windowText" lastClr="000000"/>
                </a:solidFill>
              </a:rPr>
              <a:t>peor estima</a:t>
            </a:r>
            <a:r>
              <a:rPr lang="es-ES" sz="2400" dirty="0" smtClean="0">
                <a:solidFill>
                  <a:sysClr val="windowText" lastClr="000000"/>
                </a:solidFill>
              </a:rPr>
              <a:t>,</a:t>
            </a:r>
            <a:r>
              <a:rPr lang="es-ES" sz="2400" b="1" dirty="0" smtClean="0">
                <a:solidFill>
                  <a:sysClr val="windowText" lastClr="000000"/>
                </a:solidFill>
              </a:rPr>
              <a:t> no queremos decirlo.</a:t>
            </a:r>
            <a:endParaRPr lang="es-ES" sz="2400" dirty="0" smtClean="0">
              <a:solidFill>
                <a:sysClr val="windowText" lastClr="000000"/>
              </a:solidFill>
            </a:endParaRPr>
          </a:p>
          <a:p>
            <a:endParaRPr lang="es-ES" sz="24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37252_691759_728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am_37252_691759_728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am_37252_691759_728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7ed1960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000364" y="-857280"/>
            <a:ext cx="5786478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928662" y="2071678"/>
            <a:ext cx="74295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ysClr val="windowText" lastClr="000000"/>
                </a:solidFill>
              </a:rPr>
              <a:t>Por evitar vivir una situación incómoda, vamos acumulando todo lo que no somos capaces de decir a la cara, siempre queriendo complacer. Y al final, </a:t>
            </a:r>
            <a:r>
              <a:rPr lang="es-ES" sz="2400" b="1" dirty="0" smtClean="0">
                <a:solidFill>
                  <a:sysClr val="windowText" lastClr="000000"/>
                </a:solidFill>
              </a:rPr>
              <a:t>lo único que conseguimos es hacernos daño a nosotros mismos</a:t>
            </a:r>
            <a:r>
              <a:rPr lang="es-ES" sz="2400" b="1" dirty="0" smtClean="0">
                <a:solidFill>
                  <a:sysClr val="windowText" lastClr="000000"/>
                </a:solidFill>
              </a:rPr>
              <a:t>,</a:t>
            </a:r>
          </a:p>
          <a:p>
            <a:r>
              <a:rPr lang="es-ES" sz="2400" dirty="0" smtClean="0">
                <a:solidFill>
                  <a:sysClr val="windowText" lastClr="000000"/>
                </a:solidFill>
              </a:rPr>
              <a:t> </a:t>
            </a:r>
            <a:r>
              <a:rPr lang="es-ES" sz="2400" dirty="0" smtClean="0">
                <a:solidFill>
                  <a:sysClr val="windowText" lastClr="000000"/>
                </a:solidFill>
              </a:rPr>
              <a:t>a nadie más.</a:t>
            </a:r>
          </a:p>
          <a:p>
            <a:endParaRPr lang="es-ES" sz="24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4518solei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364518solei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364518solei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b30ae64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-928718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214414" y="2071678"/>
            <a:ext cx="67866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Por eso, a veces podemos empezar con pequeñas cosas, con pequeños gestos y aunque en ese momento seguro que alguien nos dice “pues tú no eras así“, “¡cómo has cambiado!“, tú contestarás sin miedo “</a:t>
            </a:r>
            <a:r>
              <a:rPr lang="es-ES" sz="2400" b="1" dirty="0" smtClean="0">
                <a:solidFill>
                  <a:schemeClr val="bg1"/>
                </a:solidFill>
              </a:rPr>
              <a:t>He cambiado</a:t>
            </a:r>
            <a:r>
              <a:rPr lang="es-ES" sz="2400" dirty="0" smtClean="0">
                <a:solidFill>
                  <a:schemeClr val="bg1"/>
                </a:solidFill>
              </a:rPr>
              <a:t>” y te quedarás tan a gusto.</a:t>
            </a: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271755_4dw1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97271755_4dw1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297271755_4dw1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7c29f50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2800" y="-785842"/>
            <a:ext cx="5425671" cy="642942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85786" y="2000240"/>
            <a:ext cx="76438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Seguramente, esos primeros cambios marcarán un antes y después en tu interior. </a:t>
            </a:r>
            <a:r>
              <a:rPr lang="es-ES" sz="2400" b="1" dirty="0" smtClean="0">
                <a:solidFill>
                  <a:schemeClr val="bg1"/>
                </a:solidFill>
              </a:rPr>
              <a:t>Te sentirás más respetado, más seguro de ti mismo</a:t>
            </a:r>
            <a:r>
              <a:rPr lang="es-ES" sz="2400" dirty="0" smtClean="0">
                <a:solidFill>
                  <a:schemeClr val="bg1"/>
                </a:solidFill>
              </a:rPr>
              <a:t> y aprenderás a relacionarte con los demás de una forma positiva y sincera; y si alguien ya no te quiere, pues quizás nunca te quiso de verdad…</a:t>
            </a: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b5321f900cc16a0b2a83231e6030ba5855688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</p:spPr>
      </p:pic>
      <p:pic>
        <p:nvPicPr>
          <p:cNvPr id="6" name="3 Marcador de contenido" descr="eb5321f900cc16a0b2a83231e6030ba5855688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7" name="3 Marcador de contenido" descr="eb5321f900cc16a0b2a83231e6030ba5855688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8" name="Picture 2" descr="TUBES VISAGE DE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75155" cy="70532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857224" y="2143116"/>
            <a:ext cx="73581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Debemos conseguir que nos respeten y respetar</a:t>
            </a:r>
            <a:r>
              <a:rPr lang="es-ES" sz="2400" dirty="0" smtClean="0">
                <a:solidFill>
                  <a:schemeClr val="bg1"/>
                </a:solidFill>
              </a:rPr>
              <a:t> y eso no se logra hablando más alto o haciendo más ruido. Es una actitud que todos notarán, cuando hablemos con sinceridad mirando a los ojos, cuando seamos claros con los demás…</a:t>
            </a: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7907637-1225325-0164486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6 Imagen" descr="1347907637-1225325-0164486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8" name="7 Imagen" descr="1347907637-1225325-0164486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9" name="8 Imagen" descr="a8c2fcc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0"/>
            <a:ext cx="566776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071537" y="1928802"/>
            <a:ext cx="72152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Callarnos a todo y decir siempre que “sí”  no nos asegura que nos vayan a querer más;</a:t>
            </a:r>
            <a:r>
              <a:rPr lang="es-ES" sz="2400" dirty="0" smtClean="0">
                <a:solidFill>
                  <a:schemeClr val="bg1"/>
                </a:solidFill>
              </a:rPr>
              <a:t> de hecho, cuando pensamos así, quizás detrás de todo ello se esconde una </a:t>
            </a:r>
            <a:r>
              <a:rPr lang="es-ES" sz="2400" b="1" dirty="0" smtClean="0">
                <a:solidFill>
                  <a:schemeClr val="bg1"/>
                </a:solidFill>
              </a:rPr>
              <a:t>baja autoestima </a:t>
            </a:r>
            <a:r>
              <a:rPr lang="es-ES" sz="2400" dirty="0" smtClean="0">
                <a:solidFill>
                  <a:schemeClr val="bg1"/>
                </a:solidFill>
              </a:rPr>
              <a:t>y pensemos que la complacencia es el medio para obtener cariño.</a:t>
            </a: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Otoño-en-Tok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0" y="9501230"/>
            <a:ext cx="50006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forma más eficaz de recibir amor es dar amor; la forma más rápida de perder el amor es sofocarlo y aferrarse a él; la mejor manera de conservar el amor es darle alas.</a:t>
            </a:r>
          </a:p>
          <a:p>
            <a:pPr algn="ctr"/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/>
          </a:p>
        </p:txBody>
      </p:sp>
      <p:pic>
        <p:nvPicPr>
          <p:cNvPr id="9" name="5 Marcador de contenido" descr="Otoño-en-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5 Marcador de contenido" descr="Otoño-en-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27866fd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285860"/>
            <a:ext cx="6810738" cy="596556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57158" y="500042"/>
            <a:ext cx="88066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928662" y="2714620"/>
            <a:ext cx="736092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¿Y como podemos aprender a decir “NO”?</a:t>
            </a:r>
            <a:endParaRPr lang="es-ES" sz="3200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boles naturales colores diferentes-91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3643370" y="-2214602"/>
            <a:ext cx="242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/>
              <a:t>.</a:t>
            </a:r>
            <a:endParaRPr lang="es-ES" dirty="0" smtClean="0"/>
          </a:p>
          <a:p>
            <a:endParaRPr lang="es-ES" dirty="0"/>
          </a:p>
        </p:txBody>
      </p:sp>
      <p:pic>
        <p:nvPicPr>
          <p:cNvPr id="7" name="6 Imagen" descr="Arboles naturales colores diferentes-91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  <p:pic>
        <p:nvPicPr>
          <p:cNvPr id="8" name="7 Imagen" descr="Arboles naturales colores diferentes-91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  <p:pic>
        <p:nvPicPr>
          <p:cNvPr id="9" name="8 Imagen" descr="b1a7e40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6858016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000100" y="2071678"/>
            <a:ext cx="75009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1. Empieza por pequeñas cosas</a:t>
            </a:r>
            <a:r>
              <a:rPr lang="es-ES" sz="2400" dirty="0" smtClean="0">
                <a:solidFill>
                  <a:schemeClr val="bg1"/>
                </a:solidFill>
              </a:rPr>
              <a:t>. No des excusas tontas, eso al final se nota. Simplemente, </a:t>
            </a:r>
            <a:r>
              <a:rPr lang="es-ES" sz="2400" dirty="0" smtClean="0">
                <a:solidFill>
                  <a:schemeClr val="bg1"/>
                </a:solidFill>
              </a:rPr>
              <a:t>di </a:t>
            </a:r>
            <a:r>
              <a:rPr lang="es-ES" sz="2400" dirty="0" smtClean="0">
                <a:solidFill>
                  <a:schemeClr val="bg1"/>
                </a:solidFill>
              </a:rPr>
              <a:t>que no te apetece, que estás cansado, que lo comprendes pero no puedes, que tú también tienes tus obligaciones.</a:t>
            </a: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utumn_road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3 Marcador de contenido" descr="autumn_roa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3 Marcador de contenido" descr="autumn_roa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57c676d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57214"/>
            <a:ext cx="4786346" cy="750099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000100" y="2285992"/>
            <a:ext cx="735811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2.</a:t>
            </a:r>
            <a:r>
              <a:rPr lang="es-ES" sz="2400" dirty="0" smtClean="0">
                <a:solidFill>
                  <a:schemeClr val="bg1"/>
                </a:solidFill>
              </a:rPr>
              <a:t> Si no estás seguro,</a:t>
            </a:r>
            <a:r>
              <a:rPr lang="es-ES" sz="2400" b="1" dirty="0" smtClean="0">
                <a:solidFill>
                  <a:schemeClr val="bg1"/>
                </a:solidFill>
              </a:rPr>
              <a:t> piensa bien primero</a:t>
            </a:r>
            <a:r>
              <a:rPr lang="es-ES" sz="2400" dirty="0" smtClean="0">
                <a:solidFill>
                  <a:schemeClr val="bg1"/>
                </a:solidFill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</a:rPr>
              <a:t>como lo vas a hacer.</a:t>
            </a:r>
            <a:r>
              <a:rPr lang="es-ES" sz="2400" dirty="0" smtClean="0">
                <a:solidFill>
                  <a:schemeClr val="bg1"/>
                </a:solidFill>
              </a:rPr>
              <a:t> Puedes ponerte frente al espejo y ver tu lenguaje tanto verbal como no verbal</a:t>
            </a:r>
            <a:r>
              <a:rPr lang="es-ES" sz="24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s-ES" sz="2400" dirty="0" smtClean="0">
                <a:solidFill>
                  <a:schemeClr val="bg1"/>
                </a:solidFill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</a:rPr>
              <a:t>Mira si tu discurso es sensato y razonable.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-Riv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7" name="6 Imagen" descr="Autumn-Riv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8" name="7 Imagen" descr="Autumn-Riv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9" name="8 Imagen" descr="aee2cb8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209923" cy="742948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928662" y="2285992"/>
            <a:ext cx="7429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3.</a:t>
            </a:r>
            <a:r>
              <a:rPr lang="es-ES" sz="2400" dirty="0" smtClean="0">
                <a:solidFill>
                  <a:schemeClr val="bg1"/>
                </a:solidFill>
              </a:rPr>
              <a:t> No temas, </a:t>
            </a:r>
            <a:r>
              <a:rPr lang="es-ES" sz="2400" b="1" dirty="0" smtClean="0">
                <a:solidFill>
                  <a:schemeClr val="bg1"/>
                </a:solidFill>
              </a:rPr>
              <a:t>es normal que te sientas incómodo y ansioso</a:t>
            </a:r>
            <a:r>
              <a:rPr lang="es-ES" sz="2400" dirty="0" smtClean="0">
                <a:solidFill>
                  <a:schemeClr val="bg1"/>
                </a:solidFill>
              </a:rPr>
              <a:t> en el momento de tu “no”, pero dicen que “la caridad bien entendida empieza por uno mismo</a:t>
            </a:r>
            <a:r>
              <a:rPr lang="es-ES" sz="2400" dirty="0" smtClean="0">
                <a:solidFill>
                  <a:schemeClr val="bg1"/>
                </a:solidFill>
              </a:rPr>
              <a:t>”.</a:t>
            </a:r>
          </a:p>
          <a:p>
            <a:r>
              <a:rPr lang="es-ES" sz="2400" dirty="0" smtClean="0">
                <a:solidFill>
                  <a:schemeClr val="bg1"/>
                </a:solidFill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</a:rPr>
              <a:t>Decir “NO” es quererse a uno mismo.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ad-To-Heaven-768x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3 Marcador de contenido" descr="Road-To-Heave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3 Marcador de contenido" descr="Road-To-Heave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0"/>
            <a:ext cx="9144000" cy="6858000"/>
          </a:xfrm>
          <a:prstGeom prst="rect">
            <a:avLst/>
          </a:prstGeom>
        </p:spPr>
      </p:pic>
      <p:pic>
        <p:nvPicPr>
          <p:cNvPr id="9" name="8 Imagen" descr="20221a7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95024">
            <a:off x="4901923" y="-888146"/>
            <a:ext cx="5286412" cy="6590805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071538" y="2285992"/>
            <a:ext cx="6715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4.</a:t>
            </a:r>
            <a:r>
              <a:rPr lang="es-ES" sz="2400" dirty="0" smtClean="0">
                <a:solidFill>
                  <a:schemeClr val="bg1"/>
                </a:solidFill>
              </a:rPr>
              <a:t> </a:t>
            </a:r>
            <a:r>
              <a:rPr lang="es-ES" sz="2400" b="1" dirty="0" smtClean="0">
                <a:solidFill>
                  <a:schemeClr val="bg1"/>
                </a:solidFill>
              </a:rPr>
              <a:t>Pierde el miedo a que digan los demás</a:t>
            </a:r>
            <a:r>
              <a:rPr lang="es-ES" sz="2400" dirty="0" smtClean="0">
                <a:solidFill>
                  <a:schemeClr val="bg1"/>
                </a:solidFill>
              </a:rPr>
              <a:t>. El primero que se tiene que sentir satisfecho consigo mismo eres tú.</a:t>
            </a: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u390929753_13b4d065d70g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u390929753_13b4d065d70g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fa2ab61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071934" y="-785842"/>
            <a:ext cx="603658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071538" y="2143116"/>
            <a:ext cx="70009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5. No tienes necesidad de dar tantas explicaciones.</a:t>
            </a:r>
            <a:r>
              <a:rPr lang="es-ES" sz="2400" dirty="0" smtClean="0">
                <a:solidFill>
                  <a:schemeClr val="bg1"/>
                </a:solidFill>
              </a:rPr>
              <a:t> Si lo haces así empiezas a entrar en tu espiral </a:t>
            </a:r>
            <a:r>
              <a:rPr lang="es-ES" sz="2400" dirty="0" smtClean="0">
                <a:solidFill>
                  <a:schemeClr val="bg1"/>
                </a:solidFill>
              </a:rPr>
              <a:t>de</a:t>
            </a:r>
          </a:p>
          <a:p>
            <a:r>
              <a:rPr lang="es-ES" sz="2400" dirty="0" smtClean="0">
                <a:solidFill>
                  <a:schemeClr val="bg1"/>
                </a:solidFill>
              </a:rPr>
              <a:t> </a:t>
            </a:r>
            <a:r>
              <a:rPr lang="es-ES" sz="2400" dirty="0" smtClean="0">
                <a:solidFill>
                  <a:schemeClr val="bg1"/>
                </a:solidFill>
              </a:rPr>
              <a:t>“que corte, como se lo digo…” y volvemos a lo mismo.</a:t>
            </a: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wallpapers-de-otoño_recopilación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wallpapers-de-otoño_recopilación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cef6656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-357214"/>
            <a:ext cx="5443549" cy="8185788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214414" y="2071678"/>
            <a:ext cx="6572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6.</a:t>
            </a:r>
            <a:r>
              <a:rPr lang="es-ES" sz="2400" dirty="0" smtClean="0">
                <a:solidFill>
                  <a:schemeClr val="bg1"/>
                </a:solidFill>
              </a:rPr>
              <a:t> Aprende que </a:t>
            </a:r>
            <a:r>
              <a:rPr lang="es-ES" sz="2400" b="1" dirty="0" smtClean="0">
                <a:solidFill>
                  <a:schemeClr val="bg1"/>
                </a:solidFill>
              </a:rPr>
              <a:t>si una persona te quiere y te aprecia de verdad no va a dejar de hacerlo</a:t>
            </a:r>
            <a:r>
              <a:rPr lang="es-ES" sz="2400" dirty="0" smtClean="0">
                <a:solidFill>
                  <a:schemeClr val="bg1"/>
                </a:solidFill>
              </a:rPr>
              <a:t> porque le digas un “NO”, tú también tienes derecho a descansar y a mirar por ti mismo. </a:t>
            </a:r>
            <a:endParaRPr lang="es-ES" sz="2400" dirty="0" smtClean="0">
              <a:solidFill>
                <a:schemeClr val="bg1"/>
              </a:solidFill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Revisa </a:t>
            </a:r>
            <a:r>
              <a:rPr lang="es-ES" sz="2400" b="1" dirty="0" smtClean="0">
                <a:solidFill>
                  <a:schemeClr val="bg1"/>
                </a:solidFill>
              </a:rPr>
              <a:t>tu autoestima</a:t>
            </a:r>
            <a:r>
              <a:rPr lang="es-ES" sz="2400" dirty="0" smtClean="0">
                <a:solidFill>
                  <a:schemeClr val="bg1"/>
                </a:solidFill>
              </a:rPr>
              <a:t>.</a:t>
            </a: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k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786710" y="-2071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7" name="6 Imagen" descr="Park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ark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caff4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84118" flipH="1">
            <a:off x="4472076" y="-347453"/>
            <a:ext cx="5355245" cy="8055263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214282" y="285728"/>
            <a:ext cx="8715436" cy="6357982"/>
          </a:xfrm>
          <a:prstGeom prst="frame">
            <a:avLst>
              <a:gd name="adj1" fmla="val 2397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https://elaticodelalma.files.wordpress.com/2013/05/rosa-azu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4407">
            <a:off x="6558195" y="4362485"/>
            <a:ext cx="2752725" cy="26479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428728" y="2428868"/>
            <a:ext cx="63579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7.</a:t>
            </a:r>
            <a:r>
              <a:rPr lang="es-ES" sz="2400" dirty="0" smtClean="0">
                <a:solidFill>
                  <a:schemeClr val="bg1"/>
                </a:solidFill>
              </a:rPr>
              <a:t> </a:t>
            </a:r>
            <a:r>
              <a:rPr lang="es-ES" sz="2400" b="1" dirty="0" smtClean="0">
                <a:solidFill>
                  <a:schemeClr val="bg1"/>
                </a:solidFill>
              </a:rPr>
              <a:t>Aprende a no sentirte culpable por decir “NO”</a:t>
            </a:r>
            <a:r>
              <a:rPr lang="es-ES" sz="2400" dirty="0" smtClean="0">
                <a:solidFill>
                  <a:schemeClr val="bg1"/>
                </a:solidFill>
              </a:rPr>
              <a:t>. Eso es un trabajo interior que puedes hacer poquito a poco.</a:t>
            </a:r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000100" y="5643578"/>
            <a:ext cx="4046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 del Texto : </a:t>
            </a:r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Gabriel García Márquez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anese-Maple-Late-Autumn-Scen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Japanese-Maple-Late-Autumn-Scen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Japanese-Maple-Late-Autumn-Scen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3cc252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-214338"/>
            <a:ext cx="6938954" cy="6572248"/>
          </a:xfrm>
          <a:prstGeom prst="rect">
            <a:avLst/>
          </a:prstGeom>
        </p:spPr>
      </p:pic>
      <p:pic>
        <p:nvPicPr>
          <p:cNvPr id="10" name="9 Imagen" descr="cooltext1169080740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517149">
            <a:off x="5643570" y="4357694"/>
            <a:ext cx="2641270" cy="1701587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ASUMIENDO RIESGO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-ASUMIENDO RIESGOS-</Template>
  <TotalTime>0</TotalTime>
  <Words>490</Words>
  <Application>Microsoft Office PowerPoint</Application>
  <PresentationFormat>Presentación en pantalla (4:3)</PresentationFormat>
  <Paragraphs>27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-ASUMIENDO RIESGOS-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2016-04-08T16:26:21Z</dcterms:created>
  <dcterms:modified xsi:type="dcterms:W3CDTF">2016-04-08T17:17:58Z</dcterms:modified>
</cp:coreProperties>
</file>