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  <p:sldId id="273" r:id="rId19"/>
    <p:sldId id="274" r:id="rId20"/>
    <p:sldId id="275" r:id="rId21"/>
    <p:sldId id="276" r:id="rId22"/>
    <p:sldId id="278" r:id="rId23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4"/>
    </p:embeddedFont>
    <p:embeddedFont>
      <p:font typeface="Kristen ITC" panose="03050502040202030202" pitchFamily="66" charset="0"/>
      <p:regular r:id="rId25"/>
    </p:embeddedFont>
    <p:embeddedFont>
      <p:font typeface="ScalaJewel Pearl" pitchFamily="50" charset="0"/>
      <p:regular r:id="rId26"/>
    </p:embeddedFont>
    <p:embeddedFont>
      <p:font typeface="ScalaJewel Saphyr" pitchFamily="50" charset="0"/>
      <p:regular r:id="rId2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EOiG/VZbxHGSGkw8tPynQ==" hashData="kDUQ3POoD9L3adXfJZyLQ/BTzRiJPrY4bIrsBxPB7vBV6cgscOOMQW8ESCEpo5rsVidJVieWxby0dVWbAnx7g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CBB3"/>
    <a:srgbClr val="6F4905"/>
    <a:srgbClr val="C0A57E"/>
    <a:srgbClr val="B9B085"/>
    <a:srgbClr val="CCCCFF"/>
    <a:srgbClr val="6EA545"/>
    <a:srgbClr val="607731"/>
    <a:srgbClr val="FFFFCC"/>
    <a:srgbClr val="4C2504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96" y="10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4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31E4F-C4AC-4D63-BD23-C9333C668E51}" type="datetimeFigureOut">
              <a:rPr lang="es-ES" smtClean="0"/>
              <a:pPr/>
              <a:t>25/02/2023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827B-6961-4DFF-A41C-F61B3F34D6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31E4F-C4AC-4D63-BD23-C9333C668E51}" type="datetimeFigureOut">
              <a:rPr lang="es-ES" smtClean="0"/>
              <a:pPr/>
              <a:t>25/02/2023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827B-6961-4DFF-A41C-F61B3F34D6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31E4F-C4AC-4D63-BD23-C9333C668E51}" type="datetimeFigureOut">
              <a:rPr lang="es-ES" smtClean="0"/>
              <a:pPr/>
              <a:t>25/02/2023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827B-6961-4DFF-A41C-F61B3F34D6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31E4F-C4AC-4D63-BD23-C9333C668E51}" type="datetimeFigureOut">
              <a:rPr lang="es-ES" smtClean="0"/>
              <a:pPr/>
              <a:t>25/02/2023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827B-6961-4DFF-A41C-F61B3F34D6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31E4F-C4AC-4D63-BD23-C9333C668E51}" type="datetimeFigureOut">
              <a:rPr lang="es-ES" smtClean="0"/>
              <a:pPr/>
              <a:t>25/02/2023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827B-6961-4DFF-A41C-F61B3F34D6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31E4F-C4AC-4D63-BD23-C9333C668E51}" type="datetimeFigureOut">
              <a:rPr lang="es-ES" smtClean="0"/>
              <a:pPr/>
              <a:t>25/02/2023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827B-6961-4DFF-A41C-F61B3F34D6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31E4F-C4AC-4D63-BD23-C9333C668E51}" type="datetimeFigureOut">
              <a:rPr lang="es-ES" smtClean="0"/>
              <a:pPr/>
              <a:t>25/02/2023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827B-6961-4DFF-A41C-F61B3F34D6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31E4F-C4AC-4D63-BD23-C9333C668E51}" type="datetimeFigureOut">
              <a:rPr lang="es-ES" smtClean="0"/>
              <a:pPr/>
              <a:t>25/02/2023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827B-6961-4DFF-A41C-F61B3F34D6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31E4F-C4AC-4D63-BD23-C9333C668E51}" type="datetimeFigureOut">
              <a:rPr lang="es-ES" smtClean="0"/>
              <a:pPr/>
              <a:t>25/02/2023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827B-6961-4DFF-A41C-F61B3F34D6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31E4F-C4AC-4D63-BD23-C9333C668E51}" type="datetimeFigureOut">
              <a:rPr lang="es-ES" smtClean="0"/>
              <a:pPr/>
              <a:t>25/02/2023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827B-6961-4DFF-A41C-F61B3F34D6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31E4F-C4AC-4D63-BD23-C9333C668E51}" type="datetimeFigureOut">
              <a:rPr lang="es-ES" smtClean="0"/>
              <a:pPr/>
              <a:t>25/02/2023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827B-6961-4DFF-A41C-F61B3F34D6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F0F31E4F-C4AC-4D63-BD23-C9333C668E51}" type="datetimeFigureOut">
              <a:rPr lang="es-ES" smtClean="0"/>
              <a:pPr/>
              <a:t>25/02/2023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C6A4827B-6961-4DFF-A41C-F61B3F34D63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Pear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1.png"/><Relationship Id="rId18" Type="http://schemas.openxmlformats.org/officeDocument/2006/relationships/image" Target="../media/image4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7.png"/><Relationship Id="rId11" Type="http://schemas.openxmlformats.org/officeDocument/2006/relationships/image" Target="../media/image4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6.png"/><Relationship Id="rId9" Type="http://schemas.openxmlformats.org/officeDocument/2006/relationships/image" Target="../media/image3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Antes de partir\Imágenes\caminareslamejormedici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9213" y="1347"/>
            <a:ext cx="9193213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1275606"/>
            <a:ext cx="46805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6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Antes de </a:t>
            </a:r>
          </a:p>
          <a:p>
            <a:r>
              <a:rPr lang="es-ES" sz="6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	partir...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9000">
        <p14:vortex dir="r"/>
        <p:sndAc>
          <p:stSnd>
            <p:snd r:embed="rId2" name="Un Beso Y Una Flor - Nino Bravo.wav"/>
          </p:stSnd>
        </p:sndAc>
      </p:transition>
    </mc:Choice>
    <mc:Fallback>
      <p:transition spd="slow" advClick="0" advTm="9000">
        <p:fade/>
        <p:sndAc>
          <p:stSnd>
            <p:snd r:embed="rId2" name="Un Beso Y Una Flor - Nino Brav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Antes de partir\Imágenes\3 - 2183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145" y="-37817"/>
            <a:ext cx="9156700" cy="518131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283718"/>
            <a:ext cx="33843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Cuando la última hoja en el otoño de la vida esté por caer,</a:t>
            </a:r>
          </a:p>
        </p:txBody>
      </p:sp>
      <p:pic>
        <p:nvPicPr>
          <p:cNvPr id="2053" name="Picture 5" descr="E:\PPS  EXCLUSIVOS\- Antes de partir\Imágenes\Sunrises_and_sunsets_Rivers_Stones_607925_1280x8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502" y="-6349"/>
            <a:ext cx="9150350" cy="514984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19672" y="339502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  <a:alpha val="43000"/>
                    </a:schemeClr>
                  </a:outerShdw>
                </a:effectLst>
                <a:latin typeface="ScalaJewel Pearl" pitchFamily="50" charset="0"/>
              </a:rPr>
              <a:t>Cuando las sombras del tiempo hayan invadido tu alma,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3000">
        <p15:prstTrans prst="pageCurlDoubl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9" name="Picture 9" descr="E:\PPS  EXCLUSIVOS\- Antes de partir\Imágenes\WhXI-32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4763"/>
            <a:ext cx="915670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2211710"/>
            <a:ext cx="31683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Entonces comprenderás que la vida es solo un efímero soplo</a:t>
            </a:r>
          </a:p>
        </p:txBody>
      </p:sp>
      <p:pic>
        <p:nvPicPr>
          <p:cNvPr id="20491" name="Picture 11" descr="E:\PPS  EXCLUSIVOS\- Antes de partir\Imágenes\boy-3676696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411510"/>
            <a:ext cx="45365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3A1D00"/>
                  </a:outerShdw>
                </a:effectLst>
                <a:latin typeface="ScalaJewel Pearl" pitchFamily="50" charset="0"/>
              </a:rPr>
              <a:t>Y que cada respirar es un constante recuerdo y que solo somos pasajeros en el tren del tiempo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14:doors dir="vert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5" name="Picture 9" descr="E:\PPS  EXCLUSIVOS\- Antes de partir\Imágenes\Autumn_Rivers_Stones_Moss_602408_1280x83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8064" y="961986"/>
            <a:ext cx="28033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0000">
                      <a:alpha val="43000"/>
                    </a:srgbClr>
                  </a:outerShdw>
                </a:effectLst>
                <a:latin typeface="ScalaJewel Pearl" pitchFamily="50" charset="0"/>
              </a:rPr>
              <a:t>Y que no importa lo que hagas,</a:t>
            </a:r>
          </a:p>
        </p:txBody>
      </p:sp>
      <p:pic>
        <p:nvPicPr>
          <p:cNvPr id="19464" name="Picture 8" descr="E:\PPS  EXCLUSIVOS\- Antes de partir\Imágenes\7 - 60254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555526"/>
            <a:ext cx="49519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ScalaJewel Pearl" pitchFamily="50" charset="0"/>
              </a:rPr>
              <a:t>No detendrá su marcha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10000">
        <p15:prstTrans prst="drap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Antes de partir\Imágenes\4231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555526"/>
            <a:ext cx="4032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effectLst>
                  <a:outerShdw blurRad="38100" dist="38100" dir="2700000" algn="tl">
                    <a:schemeClr val="accent6">
                      <a:lumMod val="50000"/>
                      <a:alpha val="43000"/>
                    </a:schemeClr>
                  </a:outerShdw>
                </a:effectLst>
                <a:latin typeface="ScalaJewel Pearl" pitchFamily="50" charset="0"/>
              </a:rPr>
              <a:t>Porque el tren de la vida no tiene estaciones.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6000">
        <p14:honeycomb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Antes de partir\Imágenes\11485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339502"/>
            <a:ext cx="47155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2060">
                      <a:alpha val="43000"/>
                    </a:srgbClr>
                  </a:outerShdw>
                </a:effectLst>
                <a:latin typeface="ScalaJewel Pearl" pitchFamily="50" charset="0"/>
              </a:rPr>
              <a:t>Comprendes que cada segundo es un tesoro, </a:t>
            </a:r>
          </a:p>
        </p:txBody>
      </p:sp>
      <p:pic>
        <p:nvPicPr>
          <p:cNvPr id="17411" name="Picture 3" descr="E:\PPS  EXCLUSIVOS\- Antes de partir\Imágenes\11 - 16964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582984"/>
            <a:ext cx="4032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63500" dir="2700000" algn="tl">
                    <a:srgbClr val="6F4905"/>
                  </a:outerShdw>
                </a:effectLst>
                <a:latin typeface="ScalaJewel Pearl" pitchFamily="50" charset="0"/>
              </a:rPr>
              <a:t>Un irrepetible momento que no volverá.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14:prism isInverted="1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Antes de partir\Imágenes\12 - thumb2-lake-constance-sunset-bodensee-summer-austri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79642" y="555526"/>
            <a:ext cx="26164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4200"/>
                  </a:outerShdw>
                </a:effectLst>
                <a:latin typeface="ScalaJewel Pearl" pitchFamily="50" charset="0"/>
              </a:rPr>
              <a:t>Por eso,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4200"/>
                  </a:outerShdw>
                </a:effectLst>
                <a:latin typeface="ScalaJewel Pearl" pitchFamily="50" charset="0"/>
              </a:rPr>
              <a:t>besa lentamente,</a:t>
            </a:r>
          </a:p>
        </p:txBody>
      </p:sp>
      <p:pic>
        <p:nvPicPr>
          <p:cNvPr id="15362" name="Picture 2" descr="E:\PPS  EXCLUSIVOS\- Antes de partir\Imágenes\13 - 111031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4047" y="1434164"/>
            <a:ext cx="25202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63500" dir="2700000" algn="tl">
                    <a:schemeClr val="tx1">
                      <a:alpha val="43000"/>
                    </a:schemeClr>
                  </a:outerShdw>
                </a:effectLst>
                <a:latin typeface="ScalaJewel Pearl" pitchFamily="50" charset="0"/>
              </a:rPr>
              <a:t>Como si fuera tu último beso.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0000">
        <p15:prstTrans prst="wind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Antes de partir\Imágenes\15 - Tahiti_crystal_clear_sea_water_wallpaper_1366x76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1203598"/>
            <a:ext cx="42755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63500" dir="2700000" algn="tl">
                    <a:schemeClr val="tx2">
                      <a:lumMod val="50000"/>
                    </a:schemeClr>
                  </a:outerShdw>
                </a:effectLst>
                <a:latin typeface="ScalaJewel Pearl" pitchFamily="50" charset="0"/>
              </a:rPr>
              <a:t>Ama Profundamente</a:t>
            </a:r>
          </a:p>
        </p:txBody>
      </p:sp>
      <p:pic>
        <p:nvPicPr>
          <p:cNvPr id="14339" name="Picture 3" descr="E:\PPS  EXCLUSIVOS\- Antes de partir\Imágenes\15 - www_BancodeImagenesGratuitas_com-Ca-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0139" y="2136808"/>
            <a:ext cx="40618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Como si en ello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se te fuera la vida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Antes de partir\Imágenes\16 - 10003760_652538931478823_2143497035_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69280" y="462013"/>
            <a:ext cx="31539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70C0"/>
                  </a:outerShdw>
                </a:effectLst>
                <a:latin typeface="ScalaJewel Pearl" pitchFamily="50" charset="0"/>
              </a:rPr>
              <a:t>Baila despacio,</a:t>
            </a:r>
          </a:p>
        </p:txBody>
      </p:sp>
      <p:pic>
        <p:nvPicPr>
          <p:cNvPr id="13316" name="Picture 4" descr="E:\PPS  EXCLUSIVOS\- Antes de partir\Imágenes\cielo-luna-nubes-estrellas-noche-mar-i4036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83518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63500" dir="2700000" algn="tl">
                    <a:schemeClr val="tx2">
                      <a:lumMod val="50000"/>
                      <a:alpha val="43000"/>
                    </a:schemeClr>
                  </a:outerShdw>
                </a:effectLst>
                <a:latin typeface="ScalaJewel Pearl" pitchFamily="50" charset="0"/>
              </a:rPr>
              <a:t>Como si flotaras en las nubes rodeado de querubines y estrellas.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dissolve/>
      </p:transition>
    </mc:Choice>
    <mc:Fallback xmlns="">
      <p:transition spd="slow" advClick="0" advTm="11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E:\PPS  EXCLUSIVOS\- Antes de partir\Imágenes\05332fa0cb8724fa3b906d9a07177ad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24485" y="555526"/>
            <a:ext cx="22862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63500" dir="2700000" algn="tl">
                    <a:srgbClr val="003300"/>
                  </a:outerShdw>
                </a:effectLst>
                <a:latin typeface="ScalaJewel Pearl" pitchFamily="50" charset="0"/>
              </a:rPr>
              <a:t>Ríe con fuerza</a:t>
            </a:r>
          </a:p>
        </p:txBody>
      </p:sp>
      <p:pic>
        <p:nvPicPr>
          <p:cNvPr id="12294" name="Picture 6" descr="E:\PPS  EXCLUSIVOS\- Antes de partir\Imágenes\R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3929" y="483518"/>
            <a:ext cx="3312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B23E0A"/>
                  </a:outerShdw>
                </a:effectLst>
                <a:latin typeface="ScalaJewel Pearl" pitchFamily="50" charset="0"/>
              </a:rPr>
              <a:t>Como si te poseyera la locura.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Antes de partir\Imágenes\18 - sangwali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92588" y="483518"/>
            <a:ext cx="29594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63500" dir="2700000" algn="tl">
                    <a:schemeClr val="accent6">
                      <a:lumMod val="50000"/>
                    </a:schemeClr>
                  </a:outerShdw>
                </a:effectLst>
                <a:latin typeface="ScalaJewel Pearl" pitchFamily="50" charset="0"/>
              </a:rPr>
              <a:t>Abandona el miedo </a:t>
            </a:r>
          </a:p>
        </p:txBody>
      </p:sp>
      <p:pic>
        <p:nvPicPr>
          <p:cNvPr id="11268" name="Picture 4" descr="E:\PPS  EXCLUSIVOS\- Antes de partir\Imágenes\Mountains_Lake_Canada_Scenery_Parks_Alberta_574417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1419622"/>
            <a:ext cx="28803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63500" dir="2700000" algn="tl">
                    <a:schemeClr val="tx1"/>
                  </a:outerShdw>
                </a:effectLst>
                <a:latin typeface="ScalaJewel Pearl" pitchFamily="50" charset="0"/>
              </a:rPr>
              <a:t>Y arriésgate aunque te equivoques,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0000">
        <p15:prstTrans prst="prestig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Antes de partir\Imágenes\935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39502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63500" dir="2700000" algn="tl">
                    <a:schemeClr val="tx2">
                      <a:lumMod val="60000"/>
                      <a:lumOff val="40000"/>
                    </a:schemeClr>
                  </a:outerShdw>
                </a:effectLst>
                <a:latin typeface="ScalaJewel Pearl" pitchFamily="50" charset="0"/>
              </a:rPr>
              <a:t>Porque la perfección no existe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6000">
        <p15:prstTrans prst="fracture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Antes de partir\Imágenes\Scenery_Swing_Dress_Back_view_Sitting_Human_back_548619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5875"/>
            <a:ext cx="9156700" cy="51752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83518"/>
            <a:ext cx="3312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63500" dir="2700000" algn="tl">
                    <a:srgbClr val="301702"/>
                  </a:outerShdw>
                </a:effectLst>
                <a:latin typeface="ScalaJewel Pearl" pitchFamily="50" charset="0"/>
              </a:rPr>
              <a:t>Y de los riesgos nacen los errores</a:t>
            </a:r>
          </a:p>
        </p:txBody>
      </p:sp>
      <p:pic>
        <p:nvPicPr>
          <p:cNvPr id="9218" name="Picture 2" descr="E:\PPS  EXCLUSIVOS\- Antes de partir\Imágenes\R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24128" y="411510"/>
            <a:ext cx="32221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63500" dir="2700000" algn="tl">
                    <a:srgbClr val="003300"/>
                  </a:outerShdw>
                </a:effectLst>
                <a:latin typeface="ScalaJewel Pearl" pitchFamily="50" charset="0"/>
              </a:rPr>
              <a:t>Y de estos la experiencia y la vivencia que te vuelven humano.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14:gallery dir="l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Antes de partir\Imágenes\264041051_1278666809267759_1634025895224829671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20072" y="2715766"/>
            <a:ext cx="35283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63500" dir="2700000" algn="tl">
                    <a:srgbClr val="002060"/>
                  </a:outerShdw>
                </a:effectLst>
                <a:latin typeface="ScalaJewel Pearl" pitchFamily="50" charset="0"/>
              </a:rPr>
              <a:t>Aprecia los detalles, por mínimos o insignificantes que parezcan,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14:rippl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Antes de partir\Imágenes\26 - San-valentin-870x4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9872" y="483518"/>
            <a:ext cx="23042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ln w="3175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63500" dir="2700000" algn="tl">
                    <a:schemeClr val="tx1"/>
                  </a:outerShdw>
                </a:effectLst>
                <a:latin typeface="ScalaJewel Pearl" pitchFamily="50" charset="0"/>
              </a:rPr>
              <a:t>Ama la cursilería</a:t>
            </a:r>
          </a:p>
        </p:txBody>
      </p:sp>
      <p:pic>
        <p:nvPicPr>
          <p:cNvPr id="2" name="Picture 1" descr="E:\PPS  EXCLUSIVOS\- Antes de partir\Imágenes\d46dea80b80a7e627f1edc40eea6a26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372200" y="267494"/>
            <a:ext cx="25202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76200" dir="2700000" algn="tl">
                    <a:schemeClr val="tx1"/>
                  </a:outerShdw>
                </a:effectLst>
                <a:latin typeface="ScalaJewel Pearl" pitchFamily="50" charset="0"/>
              </a:rPr>
              <a:t>Porque es el lenguaje efímero del amor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1000">
        <p15:prstTrans prst="peelOff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Antes de partir\Imágenes\28 - 66321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066182" y="987574"/>
            <a:ext cx="28083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Porque quien ama no habla el lenguaje de la perfección,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Antes de partir\Imágenes\894537_HNJSFBJMMAFBBBU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8582" y="302730"/>
            <a:ext cx="20596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Si no,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el lenguaje del alma</a:t>
            </a:r>
          </a:p>
        </p:txBody>
      </p:sp>
      <p:pic>
        <p:nvPicPr>
          <p:cNvPr id="5124" name="Picture 4" descr="E:\PPS  EXCLUSIVOS\- Antes de partir\Imágenes\14650176_10209860216197870_8046052249842879760_n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84168" y="1275606"/>
            <a:ext cx="28448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Que solo entienden los enamorados.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switch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Antes de partir\Imágenes\HD-wallpaper-path-to-a-wonderful-lake-at-sunset-r-bricks-boat-grass-path-r-sunset-trees-lake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12835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87824" y="267494"/>
            <a:ext cx="20162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outerShdw blurRad="38100" dist="63500" dir="2700000" algn="tl">
                    <a:srgbClr val="4C2504"/>
                  </a:outerShdw>
                </a:effectLst>
                <a:latin typeface="ScalaJewel Pearl" pitchFamily="50" charset="0"/>
              </a:rPr>
              <a:t>Antes de partir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shred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E:\PPS  EXCLUSIVOS\- Antes de partir\Imágenes\32 - thumb2-malibu-pacific-ocean-coast-summer-sunset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72870"/>
            <a:ext cx="9156700" cy="521637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9704" y="697832"/>
            <a:ext cx="42103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63500" dir="2700000" algn="tl">
                    <a:srgbClr val="002060"/>
                  </a:outerShdw>
                </a:effectLst>
                <a:latin typeface="ScalaJewel Pearl" pitchFamily="50" charset="0"/>
              </a:rPr>
              <a:t>Asegúrate de haber vivido, </a:t>
            </a:r>
          </a:p>
        </p:txBody>
      </p:sp>
      <p:pic>
        <p:nvPicPr>
          <p:cNvPr id="3074" name="Picture 2" descr="E:\PPS  EXCLUSIVOS\- Antes de partir\Imágenes\3035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870"/>
            <a:ext cx="9156700" cy="521636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9502"/>
            <a:ext cx="3672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No de sobrevivir en una vida llena de afanes,</a:t>
            </a:r>
          </a:p>
          <a:p>
            <a:pPr algn="ctr"/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Pero vacía de la esencia pura del amor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5000">
        <p14:glitter pattern="hexagon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E:\PPS  EXCLUSIVOS\- Antes de partir\Imágenes\Vase_CibiBijoux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699542"/>
            <a:ext cx="2736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Febrero 2023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611560" y="1801728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Música: Nino bravo</a:t>
            </a:r>
          </a:p>
          <a:p>
            <a:r>
              <a:rPr lang="es-ES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Un beso y una flor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95536" y="4011910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Autora :</a:t>
            </a:r>
            <a:r>
              <a:rPr lang="es-ES" dirty="0" err="1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Flormary</a:t>
            </a:r>
            <a:r>
              <a:rPr lang="es-ES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 Bernal </a:t>
            </a:r>
            <a:r>
              <a:rPr lang="es-ES" dirty="0" err="1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Jaimes</a:t>
            </a:r>
            <a:r>
              <a:rPr lang="es-ES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 </a:t>
            </a:r>
          </a:p>
        </p:txBody>
      </p:sp>
      <p:grpSp>
        <p:nvGrpSpPr>
          <p:cNvPr id="6" name="19 Grupo"/>
          <p:cNvGrpSpPr/>
          <p:nvPr/>
        </p:nvGrpSpPr>
        <p:grpSpPr>
          <a:xfrm>
            <a:off x="7592618" y="3075806"/>
            <a:ext cx="1142307" cy="1630213"/>
            <a:chOff x="3000235" y="2847045"/>
            <a:chExt cx="1267165" cy="1172028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75672"/>
              <a:ext cx="1267165" cy="24340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solidFill>
                    <a:srgbClr val="D5CBB3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977339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1429</TotalTime>
  <Words>303</Words>
  <Application>Microsoft Office PowerPoint</Application>
  <PresentationFormat>Presentación en pantalla (16:9)</PresentationFormat>
  <Paragraphs>45</Paragraphs>
  <Slides>21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8" baseType="lpstr">
      <vt:lpstr>ChopinScript</vt:lpstr>
      <vt:lpstr>Kristen ITC</vt:lpstr>
      <vt:lpstr>ScalaJewel Saphyr</vt:lpstr>
      <vt:lpstr>ScalaJewel Pearl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13</cp:revision>
  <dcterms:created xsi:type="dcterms:W3CDTF">2023-01-12T17:26:03Z</dcterms:created>
  <dcterms:modified xsi:type="dcterms:W3CDTF">2023-02-24T23:53:10Z</dcterms:modified>
</cp:coreProperties>
</file>