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7" r:id="rId3"/>
    <p:sldId id="290" r:id="rId4"/>
    <p:sldId id="258" r:id="rId5"/>
    <p:sldId id="259" r:id="rId6"/>
    <p:sldId id="276" r:id="rId7"/>
    <p:sldId id="277" r:id="rId8"/>
    <p:sldId id="260" r:id="rId9"/>
    <p:sldId id="261" r:id="rId10"/>
    <p:sldId id="262" r:id="rId11"/>
    <p:sldId id="278" r:id="rId12"/>
    <p:sldId id="279" r:id="rId13"/>
    <p:sldId id="263" r:id="rId14"/>
    <p:sldId id="264" r:id="rId15"/>
    <p:sldId id="280" r:id="rId16"/>
    <p:sldId id="281" r:id="rId17"/>
    <p:sldId id="265" r:id="rId18"/>
    <p:sldId id="282" r:id="rId19"/>
    <p:sldId id="283" r:id="rId20"/>
    <p:sldId id="266" r:id="rId21"/>
    <p:sldId id="284" r:id="rId22"/>
    <p:sldId id="267" r:id="rId23"/>
    <p:sldId id="285" r:id="rId24"/>
    <p:sldId id="268" r:id="rId25"/>
    <p:sldId id="286" r:id="rId26"/>
    <p:sldId id="269" r:id="rId27"/>
    <p:sldId id="273" r:id="rId28"/>
    <p:sldId id="271" r:id="rId29"/>
    <p:sldId id="288" r:id="rId30"/>
    <p:sldId id="270" r:id="rId31"/>
    <p:sldId id="287" r:id="rId32"/>
    <p:sldId id="275" r:id="rId33"/>
    <p:sldId id="256" r:id="rId34"/>
    <p:sldId id="291" r:id="rId35"/>
  </p:sldIdLst>
  <p:sldSz cx="9144000" cy="5143500" type="screen16x9"/>
  <p:notesSz cx="6858000" cy="9144000"/>
  <p:embeddedFontLst>
    <p:embeddedFont>
      <p:font typeface="Brock Script" panose="02000507020000020002" pitchFamily="2" charset="0"/>
      <p:regular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DS Moulin Rouge Dark" panose="02000000000000000000" pitchFamily="50" charset="0"/>
      <p:regular r:id="rId41"/>
    </p:embeddedFont>
    <p:embeddedFont>
      <p:font typeface="Kristen ITC" panose="03050502040202030202" pitchFamily="66" charset="0"/>
      <p:regular r:id="rId4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qqYV9EooWxeqI9Rj1e8uQ==" hashData="vj9d0v7e2ZK5F12Hd/kI18hNcuo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2303"/>
    <a:srgbClr val="F9B67F"/>
    <a:srgbClr val="FCD5B5"/>
    <a:srgbClr val="F1DDB9"/>
    <a:srgbClr val="E7CE9D"/>
    <a:srgbClr val="9933FF"/>
    <a:srgbClr val="0099FF"/>
    <a:srgbClr val="0E3E1B"/>
    <a:srgbClr val="0A180A"/>
    <a:srgbClr val="181E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91" autoAdjust="0"/>
  </p:normalViewPr>
  <p:slideViewPr>
    <p:cSldViewPr>
      <p:cViewPr varScale="1">
        <p:scale>
          <a:sx n="88" d="100"/>
          <a:sy n="88" d="100"/>
        </p:scale>
        <p:origin x="90" y="7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3.fntdata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587EC-CE83-47F6-8557-02FA19A11B8A}" type="datetimeFigureOut">
              <a:rPr lang="es-ES" smtClean="0"/>
              <a:pPr/>
              <a:t>14/07/2022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9929-429C-4AF7-943B-CEFCD5ABD9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587EC-CE83-47F6-8557-02FA19A11B8A}" type="datetimeFigureOut">
              <a:rPr lang="es-ES" smtClean="0"/>
              <a:pPr/>
              <a:t>14/07/2022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9929-429C-4AF7-943B-CEFCD5ABD9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587EC-CE83-47F6-8557-02FA19A11B8A}" type="datetimeFigureOut">
              <a:rPr lang="es-ES" smtClean="0"/>
              <a:pPr/>
              <a:t>14/07/2022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9929-429C-4AF7-943B-CEFCD5ABD9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587EC-CE83-47F6-8557-02FA19A11B8A}" type="datetimeFigureOut">
              <a:rPr lang="es-ES" smtClean="0"/>
              <a:pPr/>
              <a:t>14/07/2022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9929-429C-4AF7-943B-CEFCD5ABD9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587EC-CE83-47F6-8557-02FA19A11B8A}" type="datetimeFigureOut">
              <a:rPr lang="es-ES" smtClean="0"/>
              <a:pPr/>
              <a:t>14/07/2022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9929-429C-4AF7-943B-CEFCD5ABD9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587EC-CE83-47F6-8557-02FA19A11B8A}" type="datetimeFigureOut">
              <a:rPr lang="es-ES" smtClean="0"/>
              <a:pPr/>
              <a:t>14/07/2022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9929-429C-4AF7-943B-CEFCD5ABD9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587EC-CE83-47F6-8557-02FA19A11B8A}" type="datetimeFigureOut">
              <a:rPr lang="es-ES" smtClean="0"/>
              <a:pPr/>
              <a:t>14/07/2022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9929-429C-4AF7-943B-CEFCD5ABD9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587EC-CE83-47F6-8557-02FA19A11B8A}" type="datetimeFigureOut">
              <a:rPr lang="es-ES" smtClean="0"/>
              <a:pPr/>
              <a:t>14/07/2022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9929-429C-4AF7-943B-CEFCD5ABD9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587EC-CE83-47F6-8557-02FA19A11B8A}" type="datetimeFigureOut">
              <a:rPr lang="es-ES" smtClean="0"/>
              <a:pPr/>
              <a:t>14/07/2022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9929-429C-4AF7-943B-CEFCD5ABD9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587EC-CE83-47F6-8557-02FA19A11B8A}" type="datetimeFigureOut">
              <a:rPr lang="es-ES" smtClean="0"/>
              <a:pPr/>
              <a:t>14/07/2022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9929-429C-4AF7-943B-CEFCD5ABD9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587EC-CE83-47F6-8557-02FA19A11B8A}" type="datetimeFigureOut">
              <a:rPr lang="es-ES" smtClean="0"/>
              <a:pPr/>
              <a:t>14/07/2022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F9929-429C-4AF7-943B-CEFCD5ABD9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DA1587EC-CE83-47F6-8557-02FA19A11B8A}" type="datetimeFigureOut">
              <a:rPr lang="es-ES" smtClean="0"/>
              <a:pPr/>
              <a:t>14/07/2022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98DF9929-429C-4AF7-943B-CEFCD5ABD9B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6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7.png"/><Relationship Id="rId18" Type="http://schemas.openxmlformats.org/officeDocument/2006/relationships/image" Target="../media/image7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3D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E:\PPS  EXCLUSIVOS\- Ansiedad\Imágenes\circulos-rosa-abstracto_33320806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1438"/>
          </a:xfrm>
          <a:prstGeom prst="rect">
            <a:avLst/>
          </a:prstGeom>
          <a:noFill/>
        </p:spPr>
      </p:pic>
      <p:sp>
        <p:nvSpPr>
          <p:cNvPr id="13" name="7 CuadroTexto">
            <a:extLst>
              <a:ext uri="{FF2B5EF4-FFF2-40B4-BE49-F238E27FC236}">
                <a16:creationId xmlns:a16="http://schemas.microsoft.com/office/drawing/2014/main" id="{F10661CF-E27D-8EB1-F11C-46BC1FE4B5C3}"/>
              </a:ext>
            </a:extLst>
          </p:cNvPr>
          <p:cNvSpPr txBox="1"/>
          <p:nvPr/>
        </p:nvSpPr>
        <p:spPr>
          <a:xfrm>
            <a:off x="251519" y="483518"/>
            <a:ext cx="3600400" cy="42484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000"/>
              </a:lnSpc>
            </a:pPr>
            <a:r>
              <a:rPr lang="es-ES" sz="5400" dirty="0">
                <a:ln>
                  <a:solidFill>
                    <a:schemeClr val="bg1">
                      <a:lumMod val="8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90000">
                      <a:alpha val="40000"/>
                    </a:srgbClr>
                  </a:glow>
                </a:effectLst>
                <a:latin typeface="DS Moulin Rouge Dark" pitchFamily="50" charset="0"/>
              </a:rPr>
              <a:t>A</a:t>
            </a:r>
          </a:p>
          <a:p>
            <a:pPr>
              <a:lnSpc>
                <a:spcPts val="4000"/>
              </a:lnSpc>
            </a:pPr>
            <a:r>
              <a:rPr lang="es-ES" sz="5400" dirty="0">
                <a:ln>
                  <a:solidFill>
                    <a:schemeClr val="bg1">
                      <a:lumMod val="8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90000">
                      <a:alpha val="40000"/>
                    </a:srgbClr>
                  </a:glow>
                </a:effectLst>
                <a:latin typeface="DS Moulin Rouge Dark" pitchFamily="50" charset="0"/>
              </a:rPr>
              <a:t> n</a:t>
            </a:r>
          </a:p>
          <a:p>
            <a:pPr>
              <a:lnSpc>
                <a:spcPts val="4000"/>
              </a:lnSpc>
            </a:pPr>
            <a:r>
              <a:rPr lang="es-ES" sz="5400" dirty="0">
                <a:ln>
                  <a:solidFill>
                    <a:schemeClr val="bg1">
                      <a:lumMod val="8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90000">
                      <a:alpha val="40000"/>
                    </a:srgbClr>
                  </a:glow>
                </a:effectLst>
                <a:latin typeface="DS Moulin Rouge Dark" pitchFamily="50" charset="0"/>
              </a:rPr>
              <a:t>  s</a:t>
            </a:r>
          </a:p>
          <a:p>
            <a:pPr>
              <a:lnSpc>
                <a:spcPts val="4000"/>
              </a:lnSpc>
            </a:pPr>
            <a:r>
              <a:rPr lang="es-ES" sz="5400" dirty="0">
                <a:ln>
                  <a:solidFill>
                    <a:schemeClr val="bg1">
                      <a:lumMod val="8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90000">
                      <a:alpha val="40000"/>
                    </a:srgbClr>
                  </a:glow>
                </a:effectLst>
                <a:latin typeface="DS Moulin Rouge Dark" pitchFamily="50" charset="0"/>
              </a:rPr>
              <a:t>   i</a:t>
            </a:r>
          </a:p>
          <a:p>
            <a:pPr>
              <a:lnSpc>
                <a:spcPts val="4000"/>
              </a:lnSpc>
            </a:pPr>
            <a:r>
              <a:rPr lang="es-ES" sz="5400" dirty="0">
                <a:ln>
                  <a:solidFill>
                    <a:schemeClr val="bg1">
                      <a:lumMod val="8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90000">
                      <a:alpha val="40000"/>
                    </a:srgbClr>
                  </a:glow>
                </a:effectLst>
                <a:latin typeface="DS Moulin Rouge Dark" pitchFamily="50" charset="0"/>
              </a:rPr>
              <a:t>    e</a:t>
            </a:r>
          </a:p>
          <a:p>
            <a:pPr>
              <a:lnSpc>
                <a:spcPts val="4000"/>
              </a:lnSpc>
            </a:pPr>
            <a:r>
              <a:rPr lang="es-ES" sz="5400" dirty="0">
                <a:ln>
                  <a:solidFill>
                    <a:schemeClr val="bg1">
                      <a:lumMod val="8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90000">
                      <a:alpha val="40000"/>
                    </a:srgbClr>
                  </a:glow>
                </a:effectLst>
                <a:latin typeface="DS Moulin Rouge Dark" pitchFamily="50" charset="0"/>
              </a:rPr>
              <a:t>     d</a:t>
            </a:r>
          </a:p>
          <a:p>
            <a:pPr>
              <a:lnSpc>
                <a:spcPts val="4000"/>
              </a:lnSpc>
            </a:pPr>
            <a:r>
              <a:rPr lang="es-ES" sz="5400" dirty="0">
                <a:ln>
                  <a:solidFill>
                    <a:schemeClr val="bg1">
                      <a:lumMod val="8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90000">
                      <a:alpha val="40000"/>
                    </a:srgbClr>
                  </a:glow>
                </a:effectLst>
                <a:latin typeface="DS Moulin Rouge Dark" pitchFamily="50" charset="0"/>
              </a:rPr>
              <a:t>      a</a:t>
            </a:r>
          </a:p>
          <a:p>
            <a:pPr>
              <a:lnSpc>
                <a:spcPts val="4000"/>
              </a:lnSpc>
            </a:pPr>
            <a:r>
              <a:rPr lang="es-ES" sz="5400" dirty="0">
                <a:ln>
                  <a:solidFill>
                    <a:schemeClr val="bg1">
                      <a:lumMod val="8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90000">
                      <a:alpha val="40000"/>
                    </a:srgbClr>
                  </a:glow>
                </a:effectLst>
                <a:latin typeface="DS Moulin Rouge Dark" pitchFamily="50" charset="0"/>
              </a:rPr>
              <a:t>       d </a:t>
            </a:r>
          </a:p>
        </p:txBody>
      </p:sp>
      <p:sp>
        <p:nvSpPr>
          <p:cNvPr id="4" name="3 Marco"/>
          <p:cNvSpPr/>
          <p:nvPr/>
        </p:nvSpPr>
        <p:spPr>
          <a:xfrm>
            <a:off x="1" y="0"/>
            <a:ext cx="9144000" cy="5143500"/>
          </a:xfrm>
          <a:prstGeom prst="frame">
            <a:avLst>
              <a:gd name="adj1" fmla="val 10585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539552" y="483518"/>
            <a:ext cx="8064896" cy="4176464"/>
          </a:xfrm>
          <a:prstGeom prst="frame">
            <a:avLst>
              <a:gd name="adj1" fmla="val 12402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043608" y="906648"/>
            <a:ext cx="7056783" cy="3330204"/>
          </a:xfrm>
          <a:prstGeom prst="frame">
            <a:avLst>
              <a:gd name="adj1" fmla="val 15797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547664" y="1410703"/>
            <a:ext cx="6048672" cy="2339628"/>
          </a:xfrm>
          <a:prstGeom prst="frame">
            <a:avLst>
              <a:gd name="adj1" fmla="val 23523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483768" y="2346807"/>
            <a:ext cx="4176464" cy="504056"/>
          </a:xfrm>
          <a:prstGeom prst="frame">
            <a:avLst>
              <a:gd name="adj1" fmla="val 50000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051720" y="1914759"/>
            <a:ext cx="5040560" cy="1368152"/>
          </a:xfrm>
          <a:prstGeom prst="frame">
            <a:avLst>
              <a:gd name="adj1" fmla="val 35732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Armik   Fantasia 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4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2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E:\PPS  EXCLUSIVOS\- Ansiedad\Imágenes\5698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CC6600"/>
            </a:gs>
            <a:gs pos="100000">
              <a:srgbClr val="FFC0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nsiedad\Imágenes\11102935_882811315118249_6850713184401293915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555526"/>
            <a:ext cx="4392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Conquista tu ansiedad viviendo el momento.</a:t>
            </a:r>
          </a:p>
        </p:txBody>
      </p:sp>
      <p:pic>
        <p:nvPicPr>
          <p:cNvPr id="3075" name="Picture 3" descr="E:\PPS  EXCLUSIVOS\- Ansiedad\Imágenes\4 - 5894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411510"/>
            <a:ext cx="3744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Respira, camina, vive el momento!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9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nsiedad\Imágenes\10848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19672" y="411510"/>
            <a:ext cx="4824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58ADF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 ansiedad a menudo se relaciona con la depresión.</a:t>
            </a:r>
          </a:p>
        </p:txBody>
      </p:sp>
      <p:pic>
        <p:nvPicPr>
          <p:cNvPr id="3078" name="Picture 6" descr="E:\PPS  EXCLUSIVOS\- Ansiedad\Imágenes\6 - 853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0"/>
            <a:ext cx="91630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47664" y="3075806"/>
            <a:ext cx="6102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E7CE9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 ansiedad puede hacerte sentir incómodo e inseguro en la vida. 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6">
                <a:lumMod val="40000"/>
                <a:lumOff val="60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Ansiedad\Imágenes\4687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699542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214F8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dudes de tu camino</a:t>
            </a:r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0202674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43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Ansiedad\Imágenes\8 - USA_Scenery_Mountains_Lake_California_604188_1280x6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65650" cy="515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8350" y="17463"/>
            <a:ext cx="4565650" cy="512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3387517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Ansiedad\Imágenes\6414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11510"/>
            <a:ext cx="61561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 vida es demasiado preciosa para dejar que un poco de ansiedad te abrume.</a:t>
            </a:r>
          </a:p>
        </p:txBody>
      </p:sp>
      <p:pic>
        <p:nvPicPr>
          <p:cNvPr id="2050" name="Picture 2" descr="E:\PPS  EXCLUSIVOS\- Ansiedad\Imágenes\val_di_funes_ital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75656" y="987574"/>
            <a:ext cx="46265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8CC9F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Celebra hoy tus alegrías.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CC"/>
            </a:gs>
            <a:gs pos="50000">
              <a:srgbClr val="F2CE4C"/>
            </a:gs>
            <a:gs pos="100000">
              <a:srgbClr val="2B5F3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nsiedad\Imágenes\6834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483518"/>
            <a:ext cx="63001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600" dirty="0">
                <a:ln>
                  <a:solidFill>
                    <a:srgbClr val="F1DDB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Empieza a creer que vale la pena vivir, y tu creencia ayudará a crear el hecho. </a:t>
            </a:r>
          </a:p>
        </p:txBody>
      </p:sp>
      <p:pic>
        <p:nvPicPr>
          <p:cNvPr id="3075" name="Picture 3" descr="E:\PPS  EXCLUSIVOS\- Ansiedad\Imágenes\5954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3363838"/>
            <a:ext cx="63001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¡Hay tantas cosas buenas que aún no has experimentado en esta vida!.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8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Ansiedad\Imágenes\untitled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411510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¿Por qué dejar que una condición temporal te impida pasar un buen rato?</a:t>
            </a:r>
          </a:p>
        </p:txBody>
      </p:sp>
      <p:pic>
        <p:nvPicPr>
          <p:cNvPr id="4099" name="Picture 3" descr="E:\PPS  EXCLUSIVOS\- Ansiedad\Imágenes\6584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3848" y="3075806"/>
            <a:ext cx="51845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Ten en cuenta que tu vida es digna. 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rgbClr val="B7A087"/>
            </a:gs>
            <a:gs pos="100000">
              <a:srgbClr val="96743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Ansiedad\Imágenes\7104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03848" y="339502"/>
            <a:ext cx="4536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Un poco de fe es todo lo que necesitas tener.</a:t>
            </a:r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4599058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Ansiedad\Imágenes\088417e111b8878b4aeed335906eabe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A5B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A5B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869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869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A38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A38F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5002899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7EE"/>
            </a:gs>
            <a:gs pos="50000">
              <a:srgbClr val="003300"/>
            </a:gs>
            <a:gs pos="100000">
              <a:srgbClr val="005EA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nsiedad\Imágenes\12307967_10153669829220675_971166611502317669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339502"/>
            <a:ext cx="6228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600" b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 </a:t>
            </a:r>
            <a:r>
              <a:rPr lang="es-ES" sz="36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Todo</a:t>
            </a:r>
            <a:r>
              <a:rPr lang="es-ES" sz="3600" b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ser humano tiene sus penas secretas que el mundo no conoce.</a:t>
            </a:r>
          </a:p>
        </p:txBody>
      </p:sp>
      <p:pic>
        <p:nvPicPr>
          <p:cNvPr id="3075" name="Picture 3" descr="E:\PPS  EXCLUSIVOS\- Ansiedad\Imágenes\768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11760" y="267494"/>
            <a:ext cx="62281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ln>
                  <a:solidFill>
                    <a:srgbClr val="FCD5B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Mucha gente pasa por momentos difíciles, pero sigue siendo un soldado.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54C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Ansiedad\Imágenes\5ee71d08-ec19-4e6a-9b16-140027649d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555526"/>
            <a:ext cx="74888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600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 Se necesita una persona con verdadero corazón para embellecer las cosas que nos hacen llorar.</a:t>
            </a:r>
          </a:p>
        </p:txBody>
      </p:sp>
      <p:pic>
        <p:nvPicPr>
          <p:cNvPr id="4099" name="Picture 3" descr="E:\PPS  EXCLUSIVOS\- Ansiedad\Imágenes\77747972_1000x6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3848" y="1779662"/>
            <a:ext cx="3960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Eres el héroe que necesitamos. 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nsiedad\Imágenes\3497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483518"/>
            <a:ext cx="52565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01600">
                    <a:srgbClr val="4923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Haces del mundo un lugar hermoso y tu presencia siempre se siente.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8" name="7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4"/>
                <a:stretch>
                  <a:fillRect/>
                </a:stretch>
              </a:blipFill>
            </a:endParaRPr>
          </a:p>
        </p:txBody>
      </p:sp>
      <p:grpSp>
        <p:nvGrpSpPr>
          <p:cNvPr id="5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3"/>
            <a:stretch>
              <a:fillRect/>
            </a:stretch>
          </a:blipFill>
        </p:grpSpPr>
        <p:sp>
          <p:nvSpPr>
            <p:cNvPr id="6" name="5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  <p:sp>
          <p:nvSpPr>
            <p:cNvPr id="7" name="6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</p:grpSp>
      <p:grpSp>
        <p:nvGrpSpPr>
          <p:cNvPr id="9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blipFill>
            <a:blip r:embed="rId3"/>
            <a:stretch>
              <a:fillRect/>
            </a:stretch>
          </a:blipFill>
        </p:grpSpPr>
        <p:sp>
          <p:nvSpPr>
            <p:cNvPr id="10" name="9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  <p:sp>
          <p:nvSpPr>
            <p:cNvPr id="11" name="10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4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2" name="11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5719718"/>
      </p:ext>
    </p:extLst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8" grpId="0" animBg="1"/>
      <p:bldP spid="8" grpId="1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Ansiedad\Imágenes\Autumn_Sunrises_and_sunsets_Sky_Sun_Trees_Clouds_604736_1280x6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4210911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8A2"/>
            </a:gs>
            <a:gs pos="50000">
              <a:schemeClr val="accent1">
                <a:lumMod val="50000"/>
              </a:schemeClr>
            </a:gs>
            <a:gs pos="100000">
              <a:schemeClr val="tx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Ansiedad\Imágenes\Finland_Rivers_Evening_Sunrises_and_sunsets_Boats_596424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39502"/>
            <a:ext cx="65527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Debemos aceptar la decepción finita, pero nunca debemos perder la esperanza infinita. </a:t>
            </a:r>
          </a:p>
        </p:txBody>
      </p:sp>
      <p:pic>
        <p:nvPicPr>
          <p:cNvPr id="7171" name="Picture 3" descr="E:\PPS  EXCLUSIVOS\- Ansiedad\Imágenes\USA_Scenery_Sunrises_and_sunsets_Sky_HDR_Florida_515963_2560x14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51720" y="3363838"/>
            <a:ext cx="52565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Las decepciones ocurren cada dos veces en la vida. 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8A2"/>
            </a:gs>
            <a:gs pos="50000">
              <a:schemeClr val="bg1">
                <a:lumMod val="75000"/>
              </a:schemeClr>
            </a:gs>
            <a:gs pos="100000">
              <a:schemeClr val="accent1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Ansiedad\Imágenes\381161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83518"/>
            <a:ext cx="55446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 truco es lidiar con la decepción y </a:t>
            </a:r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olvidarse</a:t>
            </a:r>
            <a:r>
              <a:rPr lang="es-ES" sz="3600" b="1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de ella. </a:t>
            </a:r>
            <a:endParaRPr lang="es-ES" sz="3600" b="1" dirty="0">
              <a:solidFill>
                <a:schemeClr val="bg1"/>
              </a:solidFill>
              <a:effectLst>
                <a:glow rad="63500">
                  <a:srgbClr val="0070C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9" name="Picture 3" descr="E:\PPS  EXCLUSIVOS\- Ansiedad\Imágenes\Lake_Stones_Forests_Sunrises_and_sunsets_USA_600473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608" y="2067694"/>
            <a:ext cx="57886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accent5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Lo que nunca debes dejar de lado es la esperanza.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0482998"/>
      </p:ext>
    </p:ext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5" name="Picture 3" descr="E:\PPS  EXCLUSIVOS\- Ansiedad\Imágenes\27 - 2b7ac12cf8f1a33aedde08ebca3465d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53524" cy="516255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9152836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39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Ansiedad\Imágenes\sunset-3087670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075806"/>
            <a:ext cx="56521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7B5A07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dejes que las decepciones de la vida te dominen.</a:t>
            </a:r>
          </a:p>
        </p:txBody>
      </p:sp>
      <p:pic>
        <p:nvPicPr>
          <p:cNvPr id="10243" name="Picture 3" descr="E:\PPS  EXCLUSIVOS\- Ansiedad\Imágenes\29 - 1041968b607c00d722878367be0f39a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47664" y="339502"/>
            <a:ext cx="48245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pierdas la esperanza, pase lo que pase. 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7A5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Ansiedad\Imágenes\Autumn_Lake_Waterfalls_Parks_Croatia_Plitvice_568532_1280x8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3507854"/>
            <a:ext cx="57961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Nunca dejes que la esperanza que tienes disminuya.</a:t>
            </a:r>
          </a:p>
        </p:txBody>
      </p:sp>
      <p:pic>
        <p:nvPicPr>
          <p:cNvPr id="11269" name="Picture 5" descr="E:\PPS  EXCLUSIVOS\- Ansiedad\Imágenes\japan_osaka_city_park_lake-Landscape_HD_Wallpaper_1366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95735" y="483518"/>
            <a:ext cx="51125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Los tiempos difíciles son temporales.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9427904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50000">
              <a:schemeClr val="accent6">
                <a:lumMod val="75000"/>
              </a:schemeClr>
            </a:gs>
            <a:gs pos="100000">
              <a:srgbClr val="49230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Ansiedad\Imágenes\4578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555526"/>
            <a:ext cx="4680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Deberías ser elogiado por aguantar tanto tiempo. </a:t>
            </a:r>
          </a:p>
        </p:txBody>
      </p:sp>
      <p:pic>
        <p:nvPicPr>
          <p:cNvPr id="12292" name="Picture 4" descr="E:\Imágenes\paisajes2\USA_Coast_Sunrises_and_sunsets_Ocean_El_Matador_599328_1365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051720" y="339502"/>
            <a:ext cx="63110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accent6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lo sabes, pero eres la persona más dura que has conocido.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Ansiedad\Imágenes\USA_Parks_Autumn_Bridges_Rivers_Central_Park_New_609709_1280x7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1855188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4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74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Ansiedad\Imágenes\Sweden_Lake_Stones_609144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555526"/>
            <a:ext cx="59046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Para deshacerme de la ansiedad, nado con delfines.</a:t>
            </a:r>
          </a:p>
        </p:txBody>
      </p:sp>
      <p:pic>
        <p:nvPicPr>
          <p:cNvPr id="14339" name="Picture 3" descr="E:\PPS  EXCLUSIVOS\- Ansiedad\Imágenes\USA_Coast_Sunrises_and_sunsets_Arch_Crag_607532_1280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292080" y="339502"/>
            <a:ext cx="35283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Esto no significa necesariamente que debas nadar con delfines. 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8A2"/>
            </a:gs>
            <a:gs pos="50000">
              <a:srgbClr val="996600"/>
            </a:gs>
            <a:gs pos="100000">
              <a:schemeClr val="bg1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Ansiedad\Imágenes\USA_Parks_Mountains_Rivers_Yosemite_Trees_607468_128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139702"/>
            <a:ext cx="56886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 una inspiración para que salgas y te involucres en cosas que amas.</a:t>
            </a:r>
          </a:p>
        </p:txBody>
      </p:sp>
      <p:pic>
        <p:nvPicPr>
          <p:cNvPr id="15363" name="Picture 3" descr="E:\PPS  EXCLUSIVOS\- Ansiedad\Imágenes\USA_Lake_Mountains_Crater_Lake_Oregon_Trees_601182_12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339502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Puede ser difícil, pero mantén la cabeza alta y sácate la tristeza a golpes.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4350124"/>
      </p:ext>
    </p:extLst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99475"/>
            </a:gs>
            <a:gs pos="50000">
              <a:schemeClr val="tx1">
                <a:lumMod val="65000"/>
                <a:lumOff val="35000"/>
              </a:schemeClr>
            </a:gs>
            <a:gs pos="100000">
              <a:schemeClr val="accent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99475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99475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6387" name="Picture 3" descr="E:\PPS  EXCLUSIVOS\- Ansiedad\Imágenes\10563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7441C"/>
            </a:gs>
            <a:gs pos="50000">
              <a:schemeClr val="accent3">
                <a:lumMod val="50000"/>
              </a:schemeClr>
            </a:gs>
            <a:gs pos="100000">
              <a:srgbClr val="DE941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Ansiedad\Imágenes\4269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6056" y="267494"/>
            <a:ext cx="36724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71360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 Mantente ocupado si quieres evitar la ansiedad.</a:t>
            </a:r>
          </a:p>
        </p:txBody>
      </p:sp>
      <p:pic>
        <p:nvPicPr>
          <p:cNvPr id="5" name="Picture 2" descr="E:\PPS  EXCLUSIVOS\- Ansiedad\Imágenes\114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07704" y="411510"/>
            <a:ext cx="61381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 mayoría de las veces, el aislamiento es lo que hace que la ansiedad que tienes se acumule.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99FF"/>
            </a:gs>
            <a:gs pos="50000">
              <a:schemeClr val="tx2">
                <a:lumMod val="50000"/>
              </a:schemeClr>
            </a:gs>
            <a:gs pos="100000">
              <a:srgbClr val="0071E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nsiedad\Imágenes\4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39502"/>
            <a:ext cx="7560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 medida que te mueves hacia un sueño, el sueño se mueve hacia ti.</a:t>
            </a:r>
          </a:p>
        </p:txBody>
      </p:sp>
      <p:pic>
        <p:nvPicPr>
          <p:cNvPr id="3075" name="Picture 3" descr="E:\PPS  EXCLUSIVOS\- Ansiedad\Imágenes\7464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3003798"/>
            <a:ext cx="7632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Recordar solo las cosas bellas del pasado, abstenerse de pensar profundamente en el futuro y vivir el presente. 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3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Ansiedad\Imágenes\1920x1440_japanese_landscap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8253361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75000"/>
              </a:schemeClr>
            </a:gs>
            <a:gs pos="50000">
              <a:srgbClr val="283214"/>
            </a:gs>
            <a:gs pos="100000">
              <a:schemeClr val="tx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Ansiedad\Imágenes\91f19e0fe017144ad688da24d44c12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339503"/>
            <a:ext cx="51125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tx1">
                      <a:lumMod val="75000"/>
                      <a:lumOff val="2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Vive tu vida como deberías hacerlo; ahora. </a:t>
            </a:r>
          </a:p>
        </p:txBody>
      </p:sp>
      <p:pic>
        <p:nvPicPr>
          <p:cNvPr id="4099" name="Picture 3" descr="E:\PPS  EXCLUSIVOS\- Ansiedad\Imágenes\2651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631" y="411510"/>
            <a:ext cx="5112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esperes al futuro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0E3E1B"/>
            </a:gs>
            <a:gs pos="100000">
              <a:schemeClr val="bg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nsiedad\Imágenes\3085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267494"/>
            <a:ext cx="67687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Sólo vives una vez; </a:t>
            </a:r>
          </a:p>
          <a:p>
            <a:pPr algn="ctr"/>
            <a:r>
              <a:rPr lang="es-ES" sz="36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Lleva eso como tu mantra diario. </a:t>
            </a:r>
            <a:endParaRPr lang="es-ES" sz="3600" dirty="0">
              <a:ln>
                <a:solidFill>
                  <a:srgbClr val="0070C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3" name="Picture 3" descr="E:\PPS  EXCLUSIVOS\- Ansiedad\Imágenes\Italy_Mountains_Lake_Swans_Lake_Dobbiaco_Alps_608037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771550"/>
            <a:ext cx="57606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Lo que importa son las cosas que experimentas actualmente.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0590112"/>
      </p:ext>
    </p:ext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Imágenes\paisajes\264041051_1278666809267759_1634025895224829671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8626" y="375047"/>
            <a:ext cx="8215313" cy="4446984"/>
          </a:xfrm>
          <a:prstGeom prst="rect">
            <a:avLst/>
          </a:prstGeom>
          <a:solidFill>
            <a:srgbClr val="9933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rgbClr val="0099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rgbClr val="0099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rgbClr val="FFCC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rgbClr val="FFCC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  <p:bldP spid="3" grpId="1" animBg="1"/>
      <p:bldP spid="5" grpId="0" animBg="1"/>
      <p:bldP spid="5" grpId="1" animBg="1"/>
      <p:bldP spid="6" grpId="0" animBg="1"/>
      <p:bldP spid="6" grpId="1" animBg="1"/>
      <p:bldP spid="4" grpId="0" animBg="1"/>
      <p:bldP spid="4" grpId="1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E:\PPS  EXCLUSIVOS\- Ansiedad\Imágenes\3d-abstracto-mariposa-wallpaper-preview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-6350" y="-6350"/>
            <a:ext cx="9150350" cy="5157216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18 CuadroTexto"/>
          <p:cNvSpPr txBox="1"/>
          <p:nvPr/>
        </p:nvSpPr>
        <p:spPr>
          <a:xfrm>
            <a:off x="323528" y="2427734"/>
            <a:ext cx="21098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ln>
                  <a:solidFill>
                    <a:srgbClr val="3DA5C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Julio 2022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467544" y="699542"/>
            <a:ext cx="31983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ln>
                  <a:solidFill>
                    <a:srgbClr val="3DA5C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Música: Fantasía</a:t>
            </a:r>
          </a:p>
          <a:p>
            <a:r>
              <a:rPr lang="es-ES" sz="3200" dirty="0">
                <a:ln>
                  <a:solidFill>
                    <a:srgbClr val="3DA5C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      </a:t>
            </a:r>
            <a:r>
              <a:rPr lang="es-ES" sz="3200" dirty="0" err="1">
                <a:ln>
                  <a:solidFill>
                    <a:srgbClr val="3DA5C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Armik</a:t>
            </a:r>
            <a:endParaRPr lang="es-ES" sz="3200" dirty="0">
              <a:ln>
                <a:solidFill>
                  <a:srgbClr val="3DA5C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grpSp>
        <p:nvGrpSpPr>
          <p:cNvPr id="5" name="19 Grupo"/>
          <p:cNvGrpSpPr/>
          <p:nvPr/>
        </p:nvGrpSpPr>
        <p:grpSpPr>
          <a:xfrm>
            <a:off x="7740352" y="3075806"/>
            <a:ext cx="1023271" cy="1706706"/>
            <a:chOff x="3000235" y="2847045"/>
            <a:chExt cx="1278059" cy="1227022"/>
          </a:xfrm>
        </p:grpSpPr>
        <p:sp>
          <p:nvSpPr>
            <p:cNvPr id="6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ln>
                    <a:solidFill>
                      <a:srgbClr val="3DA5C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3552</TotalTime>
  <Words>508</Words>
  <Application>Microsoft Office PowerPoint</Application>
  <PresentationFormat>Presentación en pantalla (16:9)</PresentationFormat>
  <Paragraphs>55</Paragraphs>
  <Slides>33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40" baseType="lpstr">
      <vt:lpstr>DS Moulin Rouge Dark</vt:lpstr>
      <vt:lpstr>Kristen ITC</vt:lpstr>
      <vt:lpstr>Brock Script</vt:lpstr>
      <vt:lpstr>Arial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190</cp:revision>
  <dcterms:created xsi:type="dcterms:W3CDTF">2020-06-30T18:45:11Z</dcterms:created>
  <dcterms:modified xsi:type="dcterms:W3CDTF">2022-07-14T19:57:39Z</dcterms:modified>
</cp:coreProperties>
</file>