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57" r:id="rId4"/>
    <p:sldId id="258" r:id="rId5"/>
    <p:sldId id="259" r:id="rId6"/>
    <p:sldId id="260" r:id="rId7"/>
    <p:sldId id="261" r:id="rId8"/>
    <p:sldId id="275" r:id="rId9"/>
    <p:sldId id="262" r:id="rId10"/>
    <p:sldId id="276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7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Hg+SaiRXPZePvlvmF75yA==" hashData="dc/QU5cbgkK0nmJjDIzlqyVyPG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77933C"/>
    <a:srgbClr val="3399FF"/>
    <a:srgbClr val="663300"/>
    <a:srgbClr val="0033CC"/>
    <a:srgbClr val="0000FF"/>
    <a:srgbClr val="3A2000"/>
    <a:srgbClr val="703D00"/>
    <a:srgbClr val="683900"/>
    <a:srgbClr val="603500"/>
    <a:srgbClr val="2F420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8" y="-12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63F4C3-8C28-4A4D-9F5F-A9F8F000AB4E}" type="datetimeFigureOut">
              <a:rPr lang="es-ES" smtClean="0"/>
              <a:pPr/>
              <a:t>09/06/2016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488B4F-B4C4-4BD7-A6F2-280BEE051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88B4F-B4C4-4BD7-A6F2-280BEE05155F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A98-38EC-479E-8195-B3608F027AB6}" type="datetimeFigureOut">
              <a:rPr lang="es-ES" smtClean="0"/>
              <a:pPr/>
              <a:t>09/06/2016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CD7D-B23D-4F16-9F73-A08DD1F865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A98-38EC-479E-8195-B3608F027AB6}" type="datetimeFigureOut">
              <a:rPr lang="es-ES" smtClean="0"/>
              <a:pPr/>
              <a:t>09/06/2016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CD7D-B23D-4F16-9F73-A08DD1F865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A98-38EC-479E-8195-B3608F027AB6}" type="datetimeFigureOut">
              <a:rPr lang="es-ES" smtClean="0"/>
              <a:pPr/>
              <a:t>09/06/2016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CD7D-B23D-4F16-9F73-A08DD1F865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A98-38EC-479E-8195-B3608F027AB6}" type="datetimeFigureOut">
              <a:rPr lang="es-ES" smtClean="0"/>
              <a:pPr/>
              <a:t>09/06/2016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CD7D-B23D-4F16-9F73-A08DD1F865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A98-38EC-479E-8195-B3608F027AB6}" type="datetimeFigureOut">
              <a:rPr lang="es-ES" smtClean="0"/>
              <a:pPr/>
              <a:t>09/06/2016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CD7D-B23D-4F16-9F73-A08DD1F865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A98-38EC-479E-8195-B3608F027AB6}" type="datetimeFigureOut">
              <a:rPr lang="es-ES" smtClean="0"/>
              <a:pPr/>
              <a:t>09/06/2016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CD7D-B23D-4F16-9F73-A08DD1F865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A98-38EC-479E-8195-B3608F027AB6}" type="datetimeFigureOut">
              <a:rPr lang="es-ES" smtClean="0"/>
              <a:pPr/>
              <a:t>09/06/2016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CD7D-B23D-4F16-9F73-A08DD1F865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A98-38EC-479E-8195-B3608F027AB6}" type="datetimeFigureOut">
              <a:rPr lang="es-ES" smtClean="0"/>
              <a:pPr/>
              <a:t>09/06/2016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CD7D-B23D-4F16-9F73-A08DD1F865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A98-38EC-479E-8195-B3608F027AB6}" type="datetimeFigureOut">
              <a:rPr lang="es-ES" smtClean="0"/>
              <a:pPr/>
              <a:t>09/06/2016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CD7D-B23D-4F16-9F73-A08DD1F865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A98-38EC-479E-8195-B3608F027AB6}" type="datetimeFigureOut">
              <a:rPr lang="es-ES" smtClean="0"/>
              <a:pPr/>
              <a:t>09/06/2016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CD7D-B23D-4F16-9F73-A08DD1F865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44A98-38EC-479E-8195-B3608F027AB6}" type="datetimeFigureOut">
              <a:rPr lang="es-ES" smtClean="0"/>
              <a:pPr/>
              <a:t>09/06/2016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4CD7D-B23D-4F16-9F73-A08DD1F865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0C344A98-38EC-479E-8195-B3608F027AB6}" type="datetimeFigureOut">
              <a:rPr lang="es-ES" smtClean="0"/>
              <a:pPr/>
              <a:t>09/06/2016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9A54CD7D-B23D-4F16-9F73-A08DD1F865A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6.gif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2.png"/><Relationship Id="rId1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8.png"/><Relationship Id="rId11" Type="http://schemas.openxmlformats.org/officeDocument/2006/relationships/image" Target="../media/image5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D:\Nueva carpeta\PPS DE CREACION PROPIA - EXCLUSIVOS\- Amigos\Imágenes\extranjer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24600" name="Picture 2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620688"/>
            <a:ext cx="4464496" cy="1373693"/>
          </a:xfrm>
          <a:prstGeom prst="rect">
            <a:avLst/>
          </a:prstGeom>
          <a:noFill/>
        </p:spPr>
      </p:pic>
      <p:pic>
        <p:nvPicPr>
          <p:cNvPr id="24604" name="Picture 2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4797152"/>
            <a:ext cx="2232248" cy="8065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10800000">
            <a:off x="4572000" y="0"/>
            <a:ext cx="4572000" cy="3429000"/>
          </a:xfrm>
          <a:prstGeom prst="rect">
            <a:avLst/>
          </a:prstGeom>
          <a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 flipH="1">
            <a:off x="4572000" y="3428999"/>
            <a:ext cx="4572000" cy="3429000"/>
          </a:xfrm>
          <a:prstGeom prst="rect">
            <a:avLst/>
          </a:prstGeom>
          <a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 flipH="1">
            <a:off x="571500" y="-571500"/>
            <a:ext cx="3429000" cy="4572000"/>
          </a:xfrm>
          <a:prstGeom prst="rect">
            <a:avLst/>
          </a:prstGeom>
          <a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571500" y="2857500"/>
            <a:ext cx="3429000" cy="4572000"/>
          </a:xfrm>
          <a:prstGeom prst="rect">
            <a:avLst/>
          </a:prstGeom>
          <a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703">
    <p:sndAc>
      <p:stSnd>
        <p:snd r:embed="rId2" name="Amigos - Juan Par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3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24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D:\Nueva carpeta\PPS DE CREACION PROPIA - EXCLUSIVOS\- Amigos\Imágenes\2 - Mountain sunset free wallpaper 06 1600x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59632" y="980728"/>
            <a:ext cx="1372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Hoy …</a:t>
            </a:r>
            <a:endParaRPr lang="es-ES" sz="3200" b="1" dirty="0"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1506" name="Picture 2" descr="D:\Nueva carpeta\PPS DE CREACION PROPIA - EXCLUSIVOS\- Amigos\Imágenes\4531-57315f9cab2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411760" y="5157192"/>
            <a:ext cx="4919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D4B588"/>
                </a:solidFill>
                <a:effectLst>
                  <a:glow rad="63500">
                    <a:srgbClr val="603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no existiera el tiempo y la espera</a:t>
            </a:r>
            <a:endParaRPr lang="es-ES" sz="3200" b="1" dirty="0">
              <a:solidFill>
                <a:srgbClr val="D4B588"/>
              </a:solidFill>
              <a:effectLst>
                <a:glow rad="63500">
                  <a:srgbClr val="6035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076056" y="4437112"/>
            <a:ext cx="22349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D4B588"/>
                </a:solidFill>
                <a:effectLst>
                  <a:glow rad="63500">
                    <a:srgbClr val="603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Me gustaría …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66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D:\Nueva carpeta\PPS DE CREACION PROPIA - EXCLUSIVOS\- Amigos\Imágenes\Boys_Little_girls_Two_4759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035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15616" y="620688"/>
            <a:ext cx="250581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Poder ver tus ojos</a:t>
            </a:r>
          </a:p>
          <a:p>
            <a:r>
              <a:rPr lang="es-ES" sz="3200" b="1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cara a cara …!!</a:t>
            </a:r>
            <a:endParaRPr lang="es-ES" sz="3200" b="1" dirty="0">
              <a:ln>
                <a:solidFill>
                  <a:schemeClr val="bg1">
                    <a:lumMod val="50000"/>
                  </a:schemeClr>
                </a:solidFill>
              </a:ln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493" name="Picture 13" descr="D:\Nueva carpeta\Mis Imágenes\FLORES\ESQUISB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1772816"/>
            <a:ext cx="4211960" cy="5085184"/>
          </a:xfrm>
          <a:prstGeom prst="rect">
            <a:avLst/>
          </a:prstGeom>
          <a:noFill/>
        </p:spPr>
      </p:pic>
      <p:pic>
        <p:nvPicPr>
          <p:cNvPr id="20482" name="Picture 2" descr="D:\Nueva carpeta\PPS DE CREACION PROPIA - EXCLUSIVOS\- Amigos\Imágenes\friends_girls_guy_happiness_laughter_67513_1920x10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835696" y="4725144"/>
            <a:ext cx="26661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Ver tu sonrisa</a:t>
            </a:r>
          </a:p>
          <a:p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frente a la mía …</a:t>
            </a:r>
            <a:endParaRPr lang="es-ES" sz="32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4F23">
            <a:alpha val="9882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D:\Nueva carpeta\PPS DE CREACION PROPIA - EXCLUSIVOS\- Amigos\Imágenes\two-friends-lov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971600" y="1916832"/>
            <a:ext cx="273664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D4B588"/>
                </a:solidFill>
                <a:effectLst>
                  <a:glow rad="63500">
                    <a:srgbClr val="220A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que la distancia</a:t>
            </a:r>
          </a:p>
          <a:p>
            <a:r>
              <a:rPr lang="es-ES" sz="3200" b="1" dirty="0" smtClean="0">
                <a:solidFill>
                  <a:srgbClr val="D4B588"/>
                </a:solidFill>
                <a:effectLst>
                  <a:glow rad="63500">
                    <a:srgbClr val="220A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desapareciera …</a:t>
            </a:r>
            <a:endParaRPr lang="es-ES" sz="3200" b="1" dirty="0">
              <a:solidFill>
                <a:srgbClr val="D4B588"/>
              </a:solidFill>
              <a:effectLst>
                <a:glow rad="63500">
                  <a:srgbClr val="220A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66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47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B88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4E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D:\Nueva carpeta\PPS DE CREACION PROPIA - EXCLUSIVOS\- Amigos\Imágenes\1376397191_28dd2c7955ce926456240b2ff0100b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012159" y="2708920"/>
            <a:ext cx="27363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63500">
                    <a:srgbClr val="453C2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Tener alas y volar</a:t>
            </a:r>
          </a:p>
          <a:p>
            <a:r>
              <a:rPr lang="es-ES" sz="32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63500">
                    <a:srgbClr val="453C2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donde quiera que vivas</a:t>
            </a:r>
            <a:endParaRPr lang="es-ES" sz="3200" b="1" dirty="0">
              <a:solidFill>
                <a:schemeClr val="accent3">
                  <a:lumMod val="20000"/>
                  <a:lumOff val="80000"/>
                </a:schemeClr>
              </a:solidFill>
              <a:effectLst>
                <a:glow rad="63500">
                  <a:srgbClr val="453C2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491880" y="620688"/>
            <a:ext cx="22349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32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63500">
                    <a:srgbClr val="504E3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Me gustaría …</a:t>
            </a:r>
          </a:p>
        </p:txBody>
      </p:sp>
      <p:pic>
        <p:nvPicPr>
          <p:cNvPr id="18434" name="Picture 2" descr="D:\Nueva carpeta\PPS DE CREACION PROPIA - EXCLUSIVOS\- Amigos\Imágenes\793867_664488573617192_5975101240524184311_o+pHQpjiToifqXwiIYxTUnDv3KVd4@721x6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1844824"/>
            <a:ext cx="41871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63500">
                    <a:srgbClr val="131A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Deseo abrazarte</a:t>
            </a:r>
          </a:p>
          <a:p>
            <a:r>
              <a:rPr lang="es-ES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63500">
                    <a:srgbClr val="131A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muy fuerte amigo, amiga …!!</a:t>
            </a:r>
            <a:endParaRPr lang="es-ES" sz="32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glow rad="63500">
                  <a:srgbClr val="131A04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1"/>
      <p:bldP spid="3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D:\Nueva carpeta\PPS DE CREACION PROPIA - EXCLUSIVOS\- Amigos\Imágenes\dbe87eff06a50e83924b7321d89cc9a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79712" y="1700808"/>
            <a:ext cx="36599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00003A"/>
                  </a:solidFill>
                </a:ln>
                <a:solidFill>
                  <a:srgbClr val="0000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Quiero iluminar tu camino</a:t>
            </a:r>
          </a:p>
          <a:p>
            <a:r>
              <a:rPr lang="es-ES" sz="3200" b="1" dirty="0" smtClean="0">
                <a:ln>
                  <a:solidFill>
                    <a:srgbClr val="00003A"/>
                  </a:solidFill>
                </a:ln>
                <a:solidFill>
                  <a:srgbClr val="0000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que tu ilumines mi vida</a:t>
            </a:r>
            <a:endParaRPr lang="es-ES" sz="3200" b="1" dirty="0">
              <a:ln>
                <a:solidFill>
                  <a:srgbClr val="00003A"/>
                </a:solidFill>
              </a:ln>
              <a:solidFill>
                <a:srgbClr val="00008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17410" name="Picture 2" descr="D:\Nueva carpeta\PPS DE CREACION PROPIA - EXCLUSIVOS\- Amigos\Imágenes\cdn.expansion.m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6988" y="-6350"/>
            <a:ext cx="9199563" cy="68643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076056" y="3861048"/>
            <a:ext cx="37048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Quiero que nuestra amistad</a:t>
            </a:r>
          </a:p>
          <a:p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perdure en el tiempo</a:t>
            </a:r>
            <a:endParaRPr lang="es-ES" sz="32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17411" name="Picture 3" descr="D:\Nueva carpeta\PPS DE CREACION PROPIA - EXCLUSIVOS\- Amigos\Imágenes\NUP_145351_02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187624" y="2132856"/>
            <a:ext cx="188064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Sin trabas</a:t>
            </a:r>
          </a:p>
          <a:p>
            <a:r>
              <a:rPr lang="es-ES" sz="32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sin mentiras</a:t>
            </a:r>
            <a:endParaRPr lang="es-ES" sz="32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4D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D:\Nueva carpeta\PPS DE CREACION PROPIA - EXCLUSIVOS\- Amigos\Imágenes\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27984" y="4365104"/>
            <a:ext cx="319029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Quiero tu felicidad …</a:t>
            </a:r>
          </a:p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sueñes, que vivas …!!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Triángulo isósceles"/>
          <p:cNvSpPr/>
          <p:nvPr/>
        </p:nvSpPr>
        <p:spPr>
          <a:xfrm rot="5400000">
            <a:off x="1143001" y="-1143001"/>
            <a:ext cx="6858001" cy="9144003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3429000"/>
            <a:ext cx="9144000" cy="3429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3429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386" name="Picture 2" descr="D:\Nueva carpeta\PPS DE CREACION PROPIA - EXCLUSIVOS\- Amigos\Imágenes\Boys_Little_girls_4711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764704"/>
            <a:ext cx="330411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Quiero que puedas crear</a:t>
            </a:r>
          </a:p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tu propia vida …!!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3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\Nueva carpeta\PPS DE CREACION PROPIA - EXCLUSIVOS\- Amigos\Imágenes\14 - Boys_Little_girls_Two_4842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15361" name="Picture 1" descr="D:\Nueva carpeta\PPS DE CREACION PROPIA - EXCLUSIVOS\- Amigos\Imágenes\14 - Boys_Little_girls_Two_4842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059832" y="764704"/>
            <a:ext cx="41440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63500">
                    <a:srgbClr val="1A24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nunca te paralice el miedo</a:t>
            </a:r>
            <a:endParaRPr lang="es-ES" sz="32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glow rad="63500">
                  <a:srgbClr val="1A240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15363" name="Picture 3" descr="D:\Nueva carpeta\PPS DE CREACION PROPIA - EXCLUSIVOS\- Amigos\Imágenes\15 - Evening_Three_3_Sitting_4727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64088" y="692696"/>
            <a:ext cx="348364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cualquier problema</a:t>
            </a:r>
          </a:p>
          <a:p>
            <a:r>
              <a:rPr lang="es-ES" sz="3200" b="1" dirty="0" smtClean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sea una nueva oportunidad</a:t>
            </a:r>
            <a:endParaRPr lang="es-ES" sz="3200" b="1" dirty="0"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96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Amigos\Imágenes\othman-al-zanki,friends-for-ever,winter-friends-sunset-sea-portrait-sky-people-brown-seascape-kids-canon-warm-explo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148064" y="2708920"/>
            <a:ext cx="312136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361B00"/>
                  </a:solidFill>
                </a:ln>
                <a:solidFill>
                  <a:srgbClr val="C78E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Deseo poder allanar</a:t>
            </a:r>
          </a:p>
          <a:p>
            <a:r>
              <a:rPr lang="es-ES" sz="3200" b="1" dirty="0" smtClean="0">
                <a:ln>
                  <a:solidFill>
                    <a:srgbClr val="361B00"/>
                  </a:solidFill>
                </a:ln>
                <a:solidFill>
                  <a:srgbClr val="C78E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las piedras de tu camino</a:t>
            </a:r>
            <a:endParaRPr lang="es-ES" sz="3200" b="1" dirty="0">
              <a:ln>
                <a:solidFill>
                  <a:srgbClr val="361B00"/>
                </a:solidFill>
              </a:ln>
              <a:solidFill>
                <a:srgbClr val="C78E5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4099" name="Picture 3" descr="D:\Nueva carpeta\PPS DE CREACION PROPIA - EXCLUSIVOS\- Amigos\Imágenes\othman-al-zanki,friends-for-ever,winter-friends-sunset-sea-portrait-sky-people-brown-seascape-kids-canon-warm-explo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2" name="Picture 3" descr="D:\Nueva carpeta\PPS DE CREACION PROPIA - EXCLUSIVOS\- Amigos\Imágenes\othman-al-zanki,friends-for-ever,winter-friends-sunset-sea-portrait-sky-people-brown-seascape-kids-canon-warm-explo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2650"/>
            <a:ext cx="4572000" cy="3435350"/>
          </a:xfrm>
          <a:prstGeom prst="rect">
            <a:avLst/>
          </a:prstGeom>
          <a:noFill/>
        </p:spPr>
      </p:pic>
      <p:pic>
        <p:nvPicPr>
          <p:cNvPr id="13" name="Picture 3" descr="D:\Nueva carpeta\PPS DE CREACION PROPIA - EXCLUSIVOS\- Amigos\Imágenes\othman-al-zanki,friends-for-ever,winter-friends-sunset-sea-portrait-sky-people-brown-seascape-kids-canon-warm-explo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422650"/>
            <a:ext cx="4572000" cy="3435350"/>
          </a:xfrm>
          <a:prstGeom prst="rect">
            <a:avLst/>
          </a:prstGeom>
          <a:noFill/>
        </p:spPr>
      </p:pic>
      <p:pic>
        <p:nvPicPr>
          <p:cNvPr id="14" name="Picture 3" descr="D:\Nueva carpeta\PPS DE CREACION PROPIA - EXCLUSIVOS\- Amigos\Imágenes\othman-al-zanki,friends-for-ever,winter-friends-sunset-sea-portrait-sky-people-brown-seascape-kids-canon-warm-explo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3435350"/>
          </a:xfrm>
          <a:prstGeom prst="rect">
            <a:avLst/>
          </a:prstGeom>
          <a:noFill/>
        </p:spPr>
      </p:pic>
      <p:pic>
        <p:nvPicPr>
          <p:cNvPr id="14344" name="Picture 8" descr="D:\Nueva carpeta\PPS DE CREACION PROPIA - EXCLUSIVOS\- Amigos\Imágenes\fotonoticia_20140911134805_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716016" y="908720"/>
            <a:ext cx="386355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que nunca dependas</a:t>
            </a: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la opinión de los demás …!!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Picture 7" descr="D:\Nueva carpeta\PPS DE CREACION PROPIA - EXCLUSIVOS\- Amigos\Imágenes\Couples_in_love_Men_4753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332656"/>
            <a:ext cx="31742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29390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Quiero que el amor sea</a:t>
            </a:r>
          </a:p>
          <a:p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29390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el motor de tu vida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293909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13313" name="Picture 1" descr="D:\Nueva carpeta\PPS DE CREACION PROPIA - EXCLUSIVOS\- Amigos\Imágenes\imaginacao-biomerca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1196752"/>
            <a:ext cx="34563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582C00"/>
                  </a:solidFill>
                </a:ln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Quiero …</a:t>
            </a:r>
          </a:p>
          <a:p>
            <a:r>
              <a:rPr lang="es-ES" sz="3200" b="1" dirty="0" smtClean="0">
                <a:ln>
                  <a:solidFill>
                    <a:srgbClr val="582C00"/>
                  </a:solidFill>
                </a:ln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consigas tus metas,</a:t>
            </a:r>
          </a:p>
          <a:p>
            <a:r>
              <a:rPr lang="es-ES" sz="3200" b="1" dirty="0" smtClean="0">
                <a:ln>
                  <a:solidFill>
                    <a:srgbClr val="582C00"/>
                  </a:solidFill>
                </a:ln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el universo te escuche y puedas alcanzar una estrella</a:t>
            </a:r>
            <a:endParaRPr lang="es-ES" sz="3200" b="1" dirty="0">
              <a:ln>
                <a:solidFill>
                  <a:srgbClr val="582C00"/>
                </a:solidFill>
              </a:ln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 decel="100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" grpId="0"/>
      <p:bldP spid="3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D:\Nueva carpeta\PPS DE CREACION PROPIA - EXCLUSIVOS\- Amigos\Imágenes\bestie-friend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99792" y="260648"/>
            <a:ext cx="33538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663300"/>
                  </a:solidFill>
                </a:ln>
                <a:solidFill>
                  <a:srgbClr val="321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Quiero …</a:t>
            </a:r>
          </a:p>
          <a:p>
            <a:r>
              <a:rPr lang="es-ES" sz="3200" b="1" dirty="0" smtClean="0">
                <a:ln>
                  <a:solidFill>
                    <a:srgbClr val="663300"/>
                  </a:solidFill>
                </a:ln>
                <a:solidFill>
                  <a:srgbClr val="321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recibas mucho mas</a:t>
            </a:r>
          </a:p>
          <a:p>
            <a:r>
              <a:rPr lang="es-ES" sz="3200" b="1" dirty="0" smtClean="0">
                <a:ln>
                  <a:solidFill>
                    <a:srgbClr val="663300"/>
                  </a:solidFill>
                </a:ln>
                <a:solidFill>
                  <a:srgbClr val="321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lo que siempre das …!!</a:t>
            </a:r>
            <a:endParaRPr lang="es-ES" sz="3200" b="1" dirty="0">
              <a:ln>
                <a:solidFill>
                  <a:srgbClr val="663300"/>
                </a:solidFill>
              </a:ln>
              <a:solidFill>
                <a:srgbClr val="321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663300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644008" y="0"/>
            <a:ext cx="4499992" cy="6858000"/>
          </a:xfrm>
          <a:prstGeom prst="rect">
            <a:avLst/>
          </a:prstGeom>
          <a:solidFill>
            <a:srgbClr val="663300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0" name="Picture 2" descr="D:\Nueva carpeta\PPS DE CREACION PROPIA - EXCLUSIVOS\- Amigos\Imágenes\beautiful-images-of-friendship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4" y="1340768"/>
            <a:ext cx="353814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0033CC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Has tocado mi vida, </a:t>
            </a:r>
          </a:p>
          <a:p>
            <a:r>
              <a:rPr lang="es-ES" sz="3200" b="1" dirty="0" smtClean="0">
                <a:ln>
                  <a:solidFill>
                    <a:srgbClr val="0033CC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dejado huella en mi y </a:t>
            </a:r>
          </a:p>
          <a:p>
            <a:r>
              <a:rPr lang="es-ES" sz="3200" b="1" dirty="0" smtClean="0">
                <a:ln>
                  <a:solidFill>
                    <a:srgbClr val="0033CC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siempre tendrás</a:t>
            </a:r>
          </a:p>
          <a:p>
            <a:r>
              <a:rPr lang="es-ES" sz="3200" b="1" dirty="0" smtClean="0">
                <a:ln>
                  <a:solidFill>
                    <a:srgbClr val="0033CC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un lugar en mi corazón …!!</a:t>
            </a:r>
            <a:endParaRPr lang="es-ES" sz="3200" b="1" dirty="0">
              <a:ln>
                <a:solidFill>
                  <a:srgbClr val="0033CC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6" grpId="0" animBg="1"/>
      <p:bldP spid="6" grpId="1" animBg="1"/>
      <p:bldP spid="3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4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Amigos\Imágenes\0lmkax2hgsj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3175"/>
            <a:ext cx="9156700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43808" y="404664"/>
            <a:ext cx="25202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482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Hoy te quiero   </a:t>
            </a:r>
          </a:p>
          <a:p>
            <a:pPr algn="ctr"/>
            <a:r>
              <a:rPr lang="es-ES" sz="3200" b="1" dirty="0" smtClean="0">
                <a:solidFill>
                  <a:srgbClr val="482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dar las gracias …</a:t>
            </a:r>
            <a:endParaRPr lang="es-ES" sz="3200" b="1" dirty="0">
              <a:solidFill>
                <a:srgbClr val="4827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1" name="Picture 3" descr="D:\Nueva carpeta\PPS DE CREACION PROPIA - EXCLUSIVOS\- Amigos\Imágenes\23 - The_Other_Woman_2014_4828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067944" y="4797152"/>
            <a:ext cx="2232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 la sonrisa que siempre</a:t>
            </a:r>
          </a:p>
          <a:p>
            <a:pPr algn="ctr"/>
            <a:r>
              <a:rPr lang="es-ES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me brindas</a:t>
            </a:r>
            <a:endParaRPr lang="es-ES" sz="32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D:\Nueva carpeta\PPS DE CREACION PROPIA - EXCLUSIVOS\- Amigos\Imágenes\amigos en la uni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6870700"/>
          </a:xfrm>
          <a:prstGeom prst="rect">
            <a:avLst/>
          </a:prstGeom>
          <a:noFill/>
        </p:spPr>
      </p:pic>
      <p:pic>
        <p:nvPicPr>
          <p:cNvPr id="3075" name="Picture 3" descr="D:\Nueva carpeta\PPS DE CREACION PROPIA - EXCLUSIVOS\- Amigos\Imágenes\amigos en la uni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3074" name="Picture 2" descr="D:\Nueva carpeta\PPS DE CREACION PROPIA - EXCLUSIVOS\- Amigos\Imágenes\amigos en la uni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332656"/>
            <a:ext cx="25971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 la alegría</a:t>
            </a:r>
          </a:p>
          <a:p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haberte conocido</a:t>
            </a:r>
            <a:endParaRPr lang="es-ES" sz="32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3077" name="Picture 5" descr="D:\Nueva carpeta\PPS DE CREACION PROPIA - EXCLUSIVOS\- Amigos\Imágenes\0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548680"/>
            <a:ext cx="33843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Mi amor y comprensión</a:t>
            </a:r>
          </a:p>
          <a:p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siempre estarán a tu lado</a:t>
            </a:r>
          </a:p>
          <a:p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aún cuando te sientas </a:t>
            </a:r>
          </a:p>
          <a:p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solo … sola …</a:t>
            </a:r>
            <a:endParaRPr lang="es-ES" sz="32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30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33" dur="3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7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Nueva carpeta\PPS DE CREACION PROPIA - EXCLUSIVOS\- Amigos\Imágenes\26 - 1920x1080-best_friends_woman_girls_heart_friend-18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5122" name="Picture 2" descr="D:\Nueva carpeta\PPS DE CREACION PROPIA - EXCLUSIVOS\- Amigos\Imágenes\1920x1080-best_friends_woman_girls_heart_friend-18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71800" y="3068960"/>
            <a:ext cx="32993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 abrirme tu corazón,</a:t>
            </a:r>
          </a:p>
          <a:p>
            <a:pPr algn="ctr"/>
            <a:r>
              <a:rPr lang="es-ES" sz="3200" b="1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 tu cariño …</a:t>
            </a:r>
            <a:endParaRPr lang="es-ES" sz="3200" b="1" dirty="0">
              <a:ln>
                <a:solidFill>
                  <a:srgbClr val="99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5124" name="Picture 4" descr="D:\Nueva carpeta\PPS DE CREACION PROPIA - EXCLUSIVOS\- Amigos\Imágenes\27 - Stand By M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652120" y="836712"/>
            <a:ext cx="270138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63500">
                    <a:srgbClr val="2F420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 tu comprensión</a:t>
            </a:r>
          </a:p>
          <a:p>
            <a:r>
              <a:rPr lang="es-ES" sz="3200" b="1" dirty="0" smtClean="0">
                <a:solidFill>
                  <a:srgbClr val="FFFF00"/>
                </a:solidFill>
                <a:effectLst>
                  <a:glow rad="63500">
                    <a:srgbClr val="2F420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respeto y apoyo.</a:t>
            </a:r>
            <a:endParaRPr lang="es-ES" sz="3200" b="1" dirty="0">
              <a:solidFill>
                <a:srgbClr val="FFFF00"/>
              </a:solidFill>
              <a:effectLst>
                <a:glow rad="63500">
                  <a:srgbClr val="2F420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26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Amigos\Imágenes\28 - frases-que-debes-evitar-a-la-hora-de-consolar-a-una-amiga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940152" y="404664"/>
            <a:ext cx="19442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63500">
                    <a:srgbClr val="1F261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 tus comentarios</a:t>
            </a:r>
          </a:p>
          <a:p>
            <a:pPr algn="ctr"/>
            <a:r>
              <a:rPr lang="es-ES" sz="32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63500">
                    <a:srgbClr val="1F261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consejos. </a:t>
            </a:r>
            <a:endParaRPr lang="es-ES" sz="3200" b="1" dirty="0">
              <a:solidFill>
                <a:schemeClr val="accent3">
                  <a:lumMod val="20000"/>
                  <a:lumOff val="80000"/>
                </a:schemeClr>
              </a:solidFill>
              <a:effectLst>
                <a:glow rad="63500">
                  <a:srgbClr val="1F261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844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C5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C71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7" name="Picture 3" descr="D:\Nueva carpeta\PPS DE CREACION PROPIA - EXCLUSIVOS\- Amigos\Imágenes\12868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 flipH="1">
            <a:off x="6372200" y="188640"/>
            <a:ext cx="244928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 todo lo que aportas a mi vida,</a:t>
            </a:r>
          </a:p>
          <a:p>
            <a:r>
              <a:rPr lang="es-E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siempre bello,</a:t>
            </a:r>
          </a:p>
          <a:p>
            <a:r>
              <a:rPr lang="es-E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siempre grato ..</a:t>
            </a:r>
            <a:endParaRPr lang="es-E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3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Amigos\Imágenes\adolescenc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6350"/>
            <a:ext cx="9147174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332656"/>
            <a:ext cx="319189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 todos los momentos</a:t>
            </a:r>
          </a:p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felices compartidos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3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3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D:\Nueva carpeta\PPS DE CREACION PROPIA - EXCLUSIVOS\- Amigos\Imágenes\tipos-de-amig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627784" y="260648"/>
            <a:ext cx="330090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Gracias por tu presencia</a:t>
            </a:r>
          </a:p>
          <a:p>
            <a:r>
              <a:rPr lang="es-ES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 mi vida.</a:t>
            </a:r>
            <a:endParaRPr lang="es-ES" sz="32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6" grpId="0" animBg="1"/>
      <p:bldP spid="6" grpId="1" animBg="1"/>
      <p:bldP spid="3" grpId="0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Amigos\Imágenes\Winter_Boys_Two_Snow_4735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652120" y="620688"/>
            <a:ext cx="32403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 todo lo que me has enseñado</a:t>
            </a:r>
          </a:p>
          <a:p>
            <a:r>
              <a:rPr lang="es-ES" sz="32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principalmente …</a:t>
            </a:r>
            <a:endParaRPr lang="es-ES" sz="32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5123" name="Picture 3" descr="D:\Nueva carpeta\PPS DE CREACION PROPIA - EXCLUSIVOS\- Amigos\Imágenes\mejores-amig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580112" y="3212976"/>
            <a:ext cx="253627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 ser mi amigo,</a:t>
            </a:r>
          </a:p>
          <a:p>
            <a:r>
              <a:rPr lang="es-ES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mi amiga …!!</a:t>
            </a:r>
            <a:endParaRPr lang="es-ES" sz="32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2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9" name="Picture 15" descr="D:\Nueva carpeta\PPS DE CREACION PROPIA - EXCLUSIVOS\- Amigos\Imágenes\c665c502+judina229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44000" cy="6870700"/>
          </a:xfrm>
          <a:prstGeom prst="rect">
            <a:avLst/>
          </a:prstGeom>
          <a:noFill/>
        </p:spPr>
      </p:pic>
      <p:sp>
        <p:nvSpPr>
          <p:cNvPr id="24" name="23 CuadroTexto"/>
          <p:cNvSpPr txBox="1"/>
          <p:nvPr/>
        </p:nvSpPr>
        <p:spPr>
          <a:xfrm>
            <a:off x="611560" y="3717032"/>
            <a:ext cx="25298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603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Junio 2016</a:t>
            </a:r>
            <a:endParaRPr lang="es-ES" sz="44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6035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611560" y="4725144"/>
            <a:ext cx="35283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603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Música: Amigos</a:t>
            </a:r>
          </a:p>
          <a:p>
            <a:r>
              <a:rPr lang="es-ES" sz="44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603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Juan Pardo</a:t>
            </a:r>
          </a:p>
        </p:txBody>
      </p:sp>
      <p:grpSp>
        <p:nvGrpSpPr>
          <p:cNvPr id="26" name="13 Grupo"/>
          <p:cNvGrpSpPr>
            <a:grpSpLocks/>
          </p:cNvGrpSpPr>
          <p:nvPr/>
        </p:nvGrpSpPr>
        <p:grpSpPr bwMode="auto">
          <a:xfrm flipH="1">
            <a:off x="7092280" y="4797152"/>
            <a:ext cx="1438275" cy="1677205"/>
            <a:chOff x="6947615" y="2205191"/>
            <a:chExt cx="1558047" cy="1669618"/>
          </a:xfrm>
        </p:grpSpPr>
        <p:pic>
          <p:nvPicPr>
            <p:cNvPr id="2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951500" y="2205191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8" name="15 Rectángulo"/>
            <p:cNvSpPr>
              <a:spLocks noChangeArrowheads="1"/>
            </p:cNvSpPr>
            <p:nvPr/>
          </p:nvSpPr>
          <p:spPr bwMode="auto">
            <a:xfrm>
              <a:off x="6947615" y="3415232"/>
              <a:ext cx="1558047" cy="459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2400" b="1" dirty="0">
                  <a:blipFill>
                    <a:blip r:embed="rId4"/>
                    <a:stretch>
                      <a:fillRect/>
                    </a:stretch>
                  </a:blipFill>
                  <a:effectLst>
                    <a:glow rad="63500">
                      <a:srgbClr val="683900"/>
                    </a:glow>
                  </a:effectLst>
                  <a:latin typeface="Vivaldi" pitchFamily="66" charset="0"/>
                </a:rPr>
                <a:t>Margarita</a:t>
              </a:r>
            </a:p>
          </p:txBody>
        </p:sp>
      </p:grpSp>
      <p:sp>
        <p:nvSpPr>
          <p:cNvPr id="56" name="55 Anillo"/>
          <p:cNvSpPr/>
          <p:nvPr/>
        </p:nvSpPr>
        <p:spPr>
          <a:xfrm>
            <a:off x="2411760" y="1268760"/>
            <a:ext cx="4320480" cy="4320480"/>
          </a:xfrm>
          <a:prstGeom prst="donut">
            <a:avLst>
              <a:gd name="adj" fmla="val 10473"/>
            </a:avLst>
          </a:prstGeom>
          <a:blipFill>
            <a:blip r:embed="rId6" cstate="print"/>
            <a:stretch>
              <a:fillRect/>
            </a:stretch>
          </a:blipFill>
          <a:ln cmpd="tri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35" name="AutoShape 11" descr="data:image/jpeg;base64,/9j/4AAQSkZJRgABAQAAAQABAAD/2wCEAAkGBxASEBUQEhIVFRUVFhYWFhUVFRYQFRYVFRUXFhUWFRUYHSggGBolHRUXITIhJSkrLi4uFx8zODMtNygtLisBCgoKDg0OGxAQGi0mHyUvLS0vLS0tLSsrLS0tLS0tLS0tLS0tLS0tKy0tLS0wLS0tLS0tLS0tLS0tLS0tLS0tLf/AABEIAMwA9wMBEQACEQEDEQH/xAAcAAABBQEBAQAAAAAAAAAAAAAAAQIEBQYDBwj/xABAEAABAwIEAwUHAgUCBAcAAAABAAIRAyEEEjFBBQZREyJhcYEHMkKRobHwFMEjQ1Ji0eHxcqKy0hUWJESCg5L/xAAbAQEAAwEBAQEAAAAAAAAAAAAAAQMEAgUGB//EADIRAAICAQMCAwYGAwEBAQAAAAABAhEDBCExEkEiUWEFE3GBkfAUMqGxwdEjQuHxUjP/2gAMAwEAAhEDEQA/APXiuQIgBACAEAIAQAgBAZ3mjm7D4LuvMvsculjuDpItbxXLfZFkYWrZ5VzR7Rq+IYabB2YIIdldOYfKylRb5DklwYyniyDJuumjlTo2XKftBxWHIY93aU7Ah+1xcP1mPRcONcFikp7SPcsHX7RgfET622KJ2iuUadHcKTkAFIFUEiqQKhAIAQDghAqAEAISCAEAIBUAoKAEBHKARACAEAIAQAgBAMr1Q1rnmYaCTAkwOgChkpW6PAfaRzGMTXysByMkAuMuPWYtEz4+KQV7lmR9K6TEAqwoCEB3wxIcFDJTpn0T7OI/QU4MgiRaNQMw6WdmHoqoKrRfld0zULspBAPCEggFQg5OxNMOyF7Q7+kuAd8tVz1R4s66JVdHVdHIoKAJQDggBACAEAIAQCoAlAR0AIAQAgBACAEAICr5koPqYd1JjiwvtmaYdGsAwYJiPpuuZFmPk+d+YuHGnVe0ZnBrozunvEamSOsqYStE5YUyjAurCg6NYTYAnyuoJSb4NRy9yxUqjM4DSwJj1PisuXUxi6Rvw6N9PVM9c5AwlTDsdhnPDmANfTiPiJ7UTqYfPzCY8vVKmV5sajFUbBaDKCAUFAOCEmb5t42aUUGODHOGZ9QwMjJgXJABMH/BWbPka8KNOnxKXiZkm8Rp59aj4vOQVGmNwLGfISsdOzb22LbDc05KzGNOam5szMARa4dGUXGsH97o5JRKpYFJepuKFUOaHDdbYy6lZ58o9Lo6Lo5HIBZQAgBACAEAIBUBHQAgBACAEAIAQAgBAY/n7gQr4cspsl3wAAe+THp5+HSVW9naL8btNM8XrcrYlgqEsINLvPzDK3JaDmdANzAAuu/eI4eJpWWvK3Cy17nmC1oJtJkH4h1H231WTU5bjSN2kxOEupmo4Rim1czGSw6TpBNhJHj0KxyxuDVm3rU1aLnCVDRospueHOZmaXaSOzc420F2C3gqNU+tbeZRKNKyxwnG64IiSDFnAuub67WIVWPUanFw2167md44SNPgMa2oOjhqP3HgvY0mrjnj5SXKMmXE4P0JS2FQ5qA8l5k4q+viarqYyOjIDIcYZIN9pjQLz8k05Wz18eJwj0lRharwA1z3sEF5LXOa5wDiCA/XRs2tc2sEdcodL4ZcYSl/EdUJJLu81xvBFnMPUQT4e90vXKWx0kejctT+naYgG48v8bDwAWzTp9G552p/OWwWgzggFQCoAQAgBACAEBwQAgBACAEAIBEAIAQCFo1UE2Zrm7KQGEADLJOUPm5GUt1I3jxXj+0szU4wXx8vga9PG4ts83weDNDEB1Fpcx5y5WEvyl39LTcjSxvEjxXayPNDof5vXv8Af9MlXil1Lg21PgjW3qOhx+Bpgf8AyMXUx0+/TKSUn2sunr3Vxi68yTVZA/h5WuPxEdo4dcpcbarf+GcMdxVyPPjqYyyXkTa+JCwuLxge0Gq1onKA4AzGlgN9hKz4M1urret/PmjNPFq8mRzhSW7S58N1ZeHG1DGV8O6kZrbjwWnJGUl4Gk/hZtxKt5q18aJ+A4jLQauVpmJEwbkb6aKMLk43OivM4Rl4br1Mpzbz7UwznUaeHc2oCMrqsEPbIGam1pIcDtfe42V6prd0WxhFLqacl6fd/p8yqw9SKVOo+kc7y7OBlLm5nl0uAuNROWYnQryZxi5OmemnJ79LXp+hIr4SiDoAdfHruuKJTbG4XBVHPpUYAa85R8JySQXA+AzQD0XWOLk0iZNKMpLsentAAgaCw8l6p4b3FUkChAEoBQUAqAEAIAQAgOCgApAIAQCIAQAgBACACgMzzTTmo0yfd021heB7TVZr9DdpvyHDgXDG02nEOH8R47vgw7+Z69I6lej7NwVBTl34+/UzarJv0o7VADci+/5+ar0lCKdpGJyb5Zwc7Un86rs5fqFRgcLgEggjzGn7/NZ8+BZI7bPZ/NeZfhzPG7XHHyY+ixr25DUkkmY7vxGBbSNPRVuClHpk78zRhyS/Ou33uTcA4Uz2bHAtuHNJmCL92R+eioU1jTjj3Sva/wBvQnMpTmpT2v8AX/p0xOBbXgVWgwZpPgFzHERIMWUrJHIqfcjFLJinfYzNXBvw7wyo6Ggk55yy25DgfhgxPyWScHCdM9nHkjmhceSurvoPqNquawtYJBPeidYJH+q6hGbl0x7nORwx43Ke1eZneNcyufXZLiGNdmDQcsACAJG95+a9z3ePAkkrfc+e02XUanI5qajV9N8b+fna+J6nyhzGMVTALpfEg6FwBgyP6h4a6qucEvFHg1Ti97VNcq7W/DT7p9vmuxpAVWVCoAQAgHAoBUAIAQAgOCAEAiACoJAFACkgEAIAlAMqvgF3QE/ILicumLl5HSVujMFtXEVBmgCY6Et1OXoPuvnYqerzR6+/6I3OsUHRYYx+w8hH2/Oi+qiklseRJ2yrfWg3v6LuivqIdWsBAi9psfNZc+aUE1CPU/L/AL/HJbjxqVOTpHM1y6xJEdDEdfWxXhZvaeo3VJb/AD+B6MNHjrm9iuZw1xq5mkZQQ6Se9O/mbLn8fHo8d9TI0OLPpMsowp4pefKf8+pdYKRM9YnSPLzCvxTj0eFGLP715n752/ThL0NNQ0HkLLqEmpGylRU8/UHu4fVqUzFSj3xYXDSC9pkaESfQL1XGM43NFeOc1KsbPIOF1n1axGIqP71mnISB5AQGj8JT36wK8aXqWZPZ+XU//v1Ly8vn2LvFez2o9rqtOp2ro92MhgTIbfXSx1vdIatZHbRTLRyxRqDXwa/kquFVq+FeHscQLiIu1wu2fUfdbem4XHdFuhye8z+6yKmtmvR+Xp/6e64riNOjQ/UVz2bQ0OdNy0mO7A1dJiBusj23OYYpZJ9EN2YCv7Vj3hTwon4S+ppYe81ovvo5VvIepH2XDbqn8aX/AH+CDT9qONiDSw5dNiG1AI6Ze0v81ysr7l69ladvmX1X9G85Y5gdiKZdWpGi8HQ5srgRq0kedlYskWebrNIsMqhLqX6r4l8yo06EHyK6TTMLi1yPUkCoAQAgI8qAKpAigkRAgQCygElSQEqCRJUgbUAII6gj5rmUeqLT7kp07KjA0nNdUzD3YDfJ1/2HzWD2fp+jJJtbrb6+RfqskXBdI3EL2Eecyrq/t+6llZFqPEi+y5ZJV1sWA8spy90EmI7ouR5+XWOq8L2jp8XWslpXz9/uenpXm6VHpdPZSfC+JNwYDWBvQfMk39ZMrwcsnKbkz0cWJYoKC7Fjh2AuF9Te/wBvn9Vq02oahT7cGTU6Xrmpr5mhw7tFv0805Kzia2E5loF+CxFP+qjUb6lpC9rM2o36r9zPgrrR8+cOd2dVlQz3XB0XmNDMeCnJFSgz0oYumSvnyPUuE8SDu/TeCJA3F4mL7xsvKUZR3LckOYtEHnPg4eP1dNve/nNEmQf5gHXr8+q9DTamMNpHeldS6X8n/BUcycw4nFUKNCo33Hm4BmqcoFN0bES8ERc3SeWE3UWaNPpFhySnVJ7fy/gZTsH9r2QaS4xDY70k6QuH+WyZ+HK43tVm34Lw0YKka72sqVnRlA7wpg/3aE7kjwhUykrM+XI5rpjsv3OmB5kqPqQ4mFDTW5m6Ua3B4kwHCZG/4VMZPkqlFcGhwPEM7srhfYjQ2Hj4+Gi0QzdTpmbJipWixCvKAQAgI5UEghAKQIhIKAc6tYN1XE8ii6Z1GDkPXZyCAQlCRpKEEeu+xG4AP1P+F1Dk5yLaysrOV6RmbKnFPsQDJ8tBM/OASsupzTi1DErk/ovj/Rbixxl4pPb9yl4u+rTHdcTcBoDAYmCS65tNvkkp+7ik5bsmGKWRycEnSunf6Vu2QOH8KDTnee8SCAO7lNj18fpC8bX5nGox73Z7Wk1OaeKsiSf8Vw+dy8w9SRtpdeLOO5eTOGDM6T1npvAH1+i0YYXsjrUS6ImjoLXij4qPOk9iwrtJaRtBB819Ilapnnp07R89Yat2t6sW1aPdkHw2XWLHijJppI26j8VmwRljcpu902uP0NfwSoHMdTGXZ4uA8HQFom4Bj8K87Pp3gdp2v1PQx6uedf5MbhJbO+PkaAPe0NLrOLQSAZFwDbwWeap7ERp7Ge7enTruqMp5S2A0aNbeXlvQGR9dlbPUTnGKl2+9zrT6DHjlKUP9uV2+NfuNLxWqurEDtWlzAQMpNNwY9k+UkT0Krk3VGtwUKryLPHsJwv8ADIOVsWvoIKleZj4ZmeBYKo6pcO9BP0O3krptdilWuTc0aNQQA4j0VdHNo0HCqLu1FzDW3E2zGf8ARXY43JFGWSUC/WsxggBAR0AIAQCISZ7jfOnD8K406uJYHgwWNDqz2nXvNYDl9YXM+qvDyTGr3KNvO2BxLg2nX7xmz2vpk3tciPqvJ1WDNy0b8MocItmYys1h7MgmO6HSWzFp8J6LPg1U8T52LJ4YSe5w4dzzQc408Q00ajSWk++yQYNxcfKPFexDOmtzPk0UlvHc01Gux7Q5jmuadHNIcD6hXp3wZGmnTG16zWNLnuDWjVziGtA8SbBAV+F4rh689jWp1QDB7N7akGNDlNl1DZnE1sVWFxrnV30XMAy5ogmbH9wVEczc+lnnY8zlkcGuDljmawdhafPQ/m6p1cZpSeJ1J9K8u7/s9DC47Ka23I1bKRc6mBczBG5O9vqrYRWbEveR+TOJv3c7g/oQqtNodnabR1nyjrosPtLTucE4dnx/X9I06HOoyal37/2Potkb7g/n5qvJhos2R7Lb1+7PQnqccFuy54a0TmFp/P8ACz41tTLMk7Rd0evqtmJpNMyy8iXjZNJzRq5rgPOF9FfhswR/MebVeBUXgjs2CdxLXf8A6HeVPvZ+ZtUYpUlsTeE8KpUGns2hoMyZLnOcdi913Qqs0m4uyzEkpbFZX4oR3CZy6bxvHlr81kVtbnpdC5Ew2Ip1qbnl7GPa7I1rpJc6M5kNuGlrSAdyYVsca5kRHI4ypJ13Mrg+LGnULiCQ8yYOUg9RtEGI+yscFJGjNs1Xc23BeMYNoL/1DQHXLHEgz/wnfy1XEYtbMx5ccpcIsqHF8IWmrTqsyAwbEQf7gRbzKOkUvBkbqjjgeZG1sazCU2tLXlzTUDo+BxBZHlqrIQ6jRPRe7wPLJ7revn3PQsNRDGhoJMbnUrTGPSqPCnLqdnZdHIIBUBHlACARCTEe1jmSphMI2nRdlq1yWB4MOYxoGdzTs67RO2YnUKSGeBO1XRyOo1XNcC0wQoavkmMnF2j0/gWMqhrC1ztjlJlpkXBHQrx88VbTPoIx6oJs0mP4HhsX/GBc1xgF7DBt/U1wIJHlMR4KnHllBUyjqlHYosZwLFYQ9rQqOcBqaZLH26tBh4/IWmOVXXBPXGaqSMtzpjsVi4q1Kpe1oB7MQGNgQXtaLTuSb3MWst2LNezMWp0nSuqHBb+yTA1G1HYp0hjhkbtmvJd5DQeqtb3Rkin0v1NxxOu2li8+xDZjrEH6Qs+Vr3lo8jLL3efq8yxx2V7cwAOk9InzG0rQunJHxG+MnzEo6uHLspJcANQIIMm0n1PzXWNXFeRxk/MJSoAAANA3iwvbprurVFJHOyew7E0gYa73S4SJyySCIJHXouZRtb8E9EZqmXfD8I1oAZMAWn56nZebm9nRnPqi6vsbcWd44KNcF3SpC35PSVZk00HSXK+9xHI92xj71J/pbA9SCf8ApCvjFrZnC3k2UuL4U4PJa3M03FpibxHguHHc0qe252pcKccmYQ2TPUCJBM6LieJypdiyGVRTfcbzdwKnXwxAhjqTS6m7QANElp/tIHzgqycF0/A5wZZKfxPKsLhhnzVjkyk73z/CDHje1+6scp9o7nsJNLrl2K7G4YmSGkREgjLEqyLrZlzayrYiNaumTCD7nVs6TY6+PmuS+MexP4TiTSrU6rXZCx7TmjNlANyWj3hE230VmPZl8sanjcGrtNUfQwK0HxA4FAKgBARkJBABQHmHty4c51HD4kAltJz2O8O1yZSegmnE9XAbrpEM8acpOTtgqQc8BxgSuZOlsd44qUkmeh8PL47jdYA2AGkz4CT6Ly5pXufQW+mkbngdBzKRzbuJHXLaPssc3uZ8sk5E2poovYqRheJ8DqfqXNp0y4VJLDMNa73i1xi28enit+B9cS15aS9OfgbPhuEyU2AgAhrZA0Bi4Hgty4PMk93QcV4d2okaxpp6g9VXkx9W6MGp03vFaI+Co1m0sjwABZp3IJPvD9/FdqE3jceDnSKUGlkWyHGn8JP+xHgVpxxcYKLd0jubTk2RHG8T+3hF/X5K2imyXTExAMGxN/3Sib8i7wTNyPTbzXEi2Nk577eOy4LFucmKpu2XRjSo70lIOhUkCPEiCoZ0tjx7mTh7qGJf4Rkmb0zoQetoPrssMo9L6Xsj28OTqgpcvgigl2Z8gy2YG7ovZxvPTfqqVs0jZHwrZ7FVVoMk95ouRBMeIM6QRutcWmXRyQ/2IjYkxcLmWxOJxk248F7yhgG18bQouEtc4lw6tY0vIPnlj1VuLk61eV4tPOa5rb57HvCuPjBUAqAVARkJBAIUByxFBlRjqb2hzHgtc1wzNc0iCCDqEB5vxv2Q4d5zYau6jPwPb27R4NMhw9S5ROfSrJUbZkMTyaMLXLKlXOGxdreykxJEHNO3z9Flercl4Ub8GiTSlKRt+WsA4jNUbAtlB1PiV5mXL4qia5ypUjTEqtFByqFdA68PpBzSSN16Wg3g/iZdT+ZEl1ALcZ7GCiQoomxezKJtEOKZwqYQahoP/KrFMpliODMLBk03ekO+y7U/UreP0JtDDf2n1EI5krH6ExtM+X1K4cyxYwc1Vt2WJJCtCgkkALogVAZvmbnDD4SWSH1B8M2af7up8B9FVLJTqKtmnFg6l1TdI864vxPEV6naVSDaWhlg3NsNz03WWUurk9TFiUU1FHLBu7wtc9A4T4gCDqB10Vc7ZoxqMbXL+/vkmcY4W7EAVKLDUfHfDGElw1DoAuY6X1XWFvg7hJRbjk2XqZl1E0zlcC07hwLSPMFXtPua8OOl4eD0v2TcHs/GOGs06XlYvcPOwnwcr4Ko7nk+2NRxhXxf8L79D0ddngChAAQCoCMVBIISCChJQga/RV5fyM7hyUnE2nUeErxM+z2PQxcbkZjrSPP/ACqLLK33GYnEWLW6zHlYEnyuum9qQUa3ZzrYj5fddOd8EKNCYfjLKVTsnaOAM9CZFxuLL2NDD/G36mHUvxJFz2gN5ELWUCDEN6qLJof24UE0PDwgHMcgOoKECkoBgQDmoDrK6IGVw5zHNY7K4tcGu1yuIIB9DdGrRMWk02fPXGHntXMcZe1xa6+YB4JDhO9wbrrT6elci/Wa1SdQ4GYPGvzspuMtzAdCLxYqNRp405JEaTV5OpRbu/tGkpNezM2MzGuuCQHQ6AC0+um68p1NWe4vDTXJdcMqltQFrofEsdaWk3uDsYu0633C5U+l+EmUVOPi44r7+0eocOrmpSZUcAHOaJGsHeD0mV6kJOUU2fPZY9E3FEldFQIBQgFQChARFB0gQAgEQCIQQMbhSRZeXn0su25sx5UVjGZRB1+yxLG1yaXKzD4/mao6q4sY0M0A3ME94kaz08lp/DRaNEYUjlR5idPfaNLRe/roo/Cq1uQ062RwPFmFxe7MSfAADpF162PLjxRUYpnny0mXJLqk0iHxHHYmpVYMNinUxGUtzGC4SQclxvHopnqI80yI6LJx1I4cqc8Yr9QyjWcKzHvDJyhr2lxDQ5pAEi8wRMdF3KKoywk26PWaDN1Wi1khSQdmWUnJ1BQA5yEoqeN1Q5vZtcWukGWmI8D1kHTxWbUzpV3Nmkj4uppVwTuDV3Opy4yQSJ66fW6s083KG5TqoKOTYnZleZzO+0HilTDcPq1KRh5ysDt253BpI8YJjxIXcOTiTpHh1FmUCdSCfqtkFXJmk7L/AAnDqR96JHxG8uibDSF5Go1U5S24Pf0+hxQirVssMNWLnlpYABYPJInY6beaxtUlv8japvqdKvXzO9bGmmacMz03Ed5rocCJdmYZy6A6EC3kuoYrT3pnGTPTTq0/v5nq3LPFaNbDU3seDoxwMsLampYWugg3kdQQRIIK3Y1UEjxc++RtFwrCkEA5AKhAISRVBIiEiIAKBgpIEQELHYBlWzhLXAteJLZBB3BBWaeBPIpfUvhlcYlW3kvh4/kz51Kn/crfdRJ/FZX3On/lXAD/ANsz1zH7lT7uPkR+Iy//AERcVyXgX/ysv/ASPvKdEaJjqMid2QK3s+wTmhh7XzFQsJ8DlgQkYKLGTPOart6D+E8iYHDPFSlSJeD773GoW2+GbNPiBuum7Ko+E0Iw65JscKKkWdBTQgdkQFdxjHCjSdU30aDu7b0Gp8l3jinLxOl3ZxllJRfQrfZIwmE4q9wyGk9zy5xbU2c57ibnzPiqNRgjl1HgkqfrwbNLlng015IPqXauX/31PSMNQaxoa3Qes9Su4RUVS4KMk5TlcuTquzgyftBxFN2H/TODjmLXkjQBjw6582/llXPN0ccmjT6ZZbcuDCYh1N8hrW5Y0a1ptrm0M+fgs3vMt22/qz0o48PT0qK+iFrYUmkeycJ2MTEkA22jfyVSl4/Edzi1Co8kHj2MAAh92jT7q3Bj33RTqMnTHZ7mUq4txcXEmJnpB0nz+63KKSPHlkbdljwTmCvQc7K7OyoAKjHXa8NuMwF2kXhzSCDBBsjSCm7PauGcz1X8Ibib1KzX0qcNILqrjUpQO78ZY8ZgBrmsq23RYorr9DW8KqVHUWGpGfKMxGhdF48POF0uNziddWxMUnAqAEBEUHQIBCgBCAUgRACAEA1wQHGtVa0S5zWjq4ho+qKLfAckuRxCUSc3LkkquYOYMNgqYqYh+UOMNABc5x1OVo6ddFNA6cG43QxNNtai7Mx0wYLTIMEEG4IKE1tZayhByxMlpDTlOxjN9CQjutjqNJ7o8747izmd2tTMGktIc5pcHAxAYzQdYlZHps85VT+/0PShqtNjhfUvl92QK2OAIFO7dn97K4jVo0kDQquWnlD863LoaiGTeD2LfAc5ZGGkzDBj7mS976ewmD3vSfVWLIoLwopnppZZ3KV7ehHrc/YhxAYyk3d3de8kD3spzD7LuWaVWcw0cW6dlVj8eKtNxcS7Me+LgOBHU+X1+eZuXVb5NcccWunsVNSiDYWvA20P0Pl/v0m+WWKqpcjsNXqUzJBjQxHofFs7hS0mtjhydpSXp8/5IvHaAcySwiT3XRIzQC5k9ROiuwPyMWsSrpa3MsKQiRI66O+msLWeXQlPMxwcNj5hHuFadmx9nlVr8RTZVxlLDtpEupsrZi1732cBDmgEgwTnBIAFwSuJIshM+gMEwim0EsMACabezZA0ytkwIi0lEcSe5ICkgEAICKoJBAJCARAIpAqAIQBCAIUgxPO+Bq1cQxjahpt7MuzABzrOghuYEAkuEmDoBuu56p4MNw5bK4aOOoz/AOThL9SiwvHKuAqNY6p2lMiSyIBGYiWXOUwNrSDZasMo6vF1SVSM2fFPQ5VCL6ovevJG+4dxGliKYqUnS0+EEEbEbLJPHKDqRrx5I5FcTy/2hYT9VjnZ6hbToZKbQIMy3tKsCZa8lzRMEQB5KzBheR+hTqc6xL18irwFVwb2NAPayS7IwuPQZnRcuMD5Lclhx80viYn77Jxb+FnbC8cq07Cq9pB0D3Ni8XvcqxrHJbpFVZYvZs1uB56Aw9Q1SDVYBki3aE2ExuNSRssmTTJSTjwbcWqk4tSW5h8JSdXqBoBc5xAA3JJW6LT3fBhknFKMeWex4fluh+kZhajQ4NHvCxDzdzmna5P7rxs8veycme1pk8MUk+DEca5edhC97i51O2SpAIiLNeNnSSJ3gRuF5+WDUuNj2tNn61s9/IzpwtIll3DuAEyLOIzXb4grjrdPY09DTT+RLoCjMQYdAklvpIC4cnV9yXjd0/iSaHCszolsRBhwcSNpE3sRfXXwXKk5LkmTjHxJb/D9y54bwZjYzvBgTGhIHn91KpporyZZX4UaPCcM/UU8hpAUnwSXNbpaS1hHvGNTprJhX4ozl8PMxZpwg93b8v7ZkubvZJmcKmAIEk56dV5gWsWOjrqD112W5HmOmymPsrqMLadas01X0cRVDaclrRRpty5iQJ/iVKYttN0slRR25V5OqOdmFd1IVAwRbK9tWkH0HOFwabx2jJLTD22zXC4u0W0ou0ep8rcOdQpmnBEQCCHDQWcHSW1J1ziCdwCICKo5ySTL1dFIISCEEVQdApAKAIUAQpAQgFQCIBVJBA4tghVYQAMwByk+Oo8jA+QVeaHVBxLsE1CakzD8e4FWxDCRTJ7MSHgQ+QO81rCO8DAsP969FPLCfh4fNmnXQ088fie63Vbnn+C4pWw9XMxzmPFiQb+IdOo8Day9yTX5Zbnz0Y/7Q2Y+vj62Lrhrnl1R7gATt6bAC8DoqsmWOODa4RbjwSyTVvd7GmwPBmsIY1zso1MlpLoPeJaRcRYaDxXzmXUyyyuX/h9Tp8MdPCo/+lVzjwohoxLTMxTqGIl3wOI6kgA+YXoaHUdS939P6PL9oYFGXvF8zN8P735+ePyHVephXUeTmfSehezujSZXz1D38p7MefvHzgGPXwUazKopYlz3LdFo8k4vU14Vsv5fw7Gsr884BmJGEdWioSG2a4sa46Nc8CAftvC882OlsaB77EH1B/woBT1eXcI92Y0ht3QSGCNIZoFV7mN2X/iMlV/G/wBTo3lrBadgz6j7FT7qFVQ/F5k/zEn/AMCw2UNFJrQDIyd2/iBZ3rKh4INcBavMnfV9SVh+F0W/BJ6u7x9ZUxwwTujiWoyS7lgFaUCoCLVweao5ztDS7MQYIzOcanlIyfJRR0nSG0eFUgzIQXCSRmN2zU7UAERADgCOkBKHW+SepOAQAhIIQRUOgQAgBACAVAIgFAQApIGFCREBg+buQGVQ6thu685nOpmS15JLjl6GdtPJbMeoTXTP6/2ZMmBxfVD6f0eccNqswld1WsCCxrwxujs9mlsH4od91m10JPwR7/sa9DOK/wAku1r59zrged2UpaMOYJJJNQudJP8AdPU7rDLSOW9/obVrUv8AV/UuKeKo4jAV6DXuDg5hh7+0c0mo0tkm+Wbbwoxp48qb/o7y1mxuKe/6+dEXhvAqdNpqVX3NwG6DynX86L6JKOFOUj5qEcusyLDhX35vyRIbii13aNMEHuxEiAI8LWC8XJPrk5PufouHSQx4I4F+VKvv9zON5acWF8vqPLsoa2z31HVC2TUhzWWl3e7xg6SCe1NPg+VzaaWGbjLn9z6AJJ11XJwdGNQizs1qk5OgCkDghB0CWBUABAOCAVCAQkEIBARUOgQBCAEAqAEABAKhA1CRCpAhQBCA8U9tlL/1rHAfyGGf/sqg/YKSHwecKTksuCYZ9StSaz3nVGNB/uc4QPzouZcHeP8AMn6nr+D5FfBdWrXg5QwFwaYgEl2oFrb9VW1KW8nZ7UfaOHCunBjpd+Ff0/kxlXD1A8sebtJa7aMpgqmme/GUXFSXc1HIfCqVaqcQ5ubsHA0zAgVXNIcQYkw0MMdSCrMb5PC9spdUH3p/T7s9FaxWHi2dAEIse1SQPCAe0IQOQCoAQDggFQgEAIAQEVDoEAIBUABAKhAIAQCISNUgEAIDC+1Tlapi6LK+HaXVqViwa1KRuWjq4G4G/eGsKQeFPowSDIi0EFpB3BB0Kk4N17KOGCrj2Pe4NFEF7WGQXvggRaDE5jefd2mOWdxTPcyxQTZlOYOR24qsKra5pAx2jBTDw+PiaZBa4i18wsLazzKCZtwe0c2GPSqa9TQ8P4bToU20qTYa0QB9yepJuSpSSVIy5csssnObtslhiFYuVSBQ1APDUIHAISOQgEA5CAQCoAQAgBARVJ0CAVAEIQLCgAgBSAQCQgCEAkISCAC3YoDDcZ9mWErVnVm52F8lzWvytk6kDIYPkQPA7xv2OrT5NTwrg9LDhrabQAAQYEDUZBHRozAeB1OqhKg5WWKk5FAUgEIFUAEAIBzUA5ACAUIByEAgBACAEAICNCk6CEICEAqAVACAEAiAEAIAQCQgFQAgFQAgBACEggBAKAoogcgFQAEoChAOQgEAKQKgCFABARoUkggBAKgBACAEAIAQAgBACAEAIAQAgBAKgCEAsIBQEAqgAgBSBUAqggVTZIIQKEAsKAKgIqkkEAiAVACAEAIAQAgBACAEAIAKAEAIBQgAIBQgFQAgFQAgAIAQDkYFRgFIFC5IFQCoD//Z"/>
          <p:cNvSpPr>
            <a:spLocks noChangeAspect="1" noChangeArrowheads="1"/>
          </p:cNvSpPr>
          <p:nvPr/>
        </p:nvSpPr>
        <p:spPr bwMode="auto">
          <a:xfrm>
            <a:off x="155575" y="-928688"/>
            <a:ext cx="2352675" cy="19431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37" name="AutoShape 13" descr="data:image/jpeg;base64,/9j/4AAQSkZJRgABAQAAAQABAAD/2wCEAAkGBxASEBUQEhIVFRUVFhYWFhUVFRYQFRYVFRUXFhUWFRUYHSggGBolHRUXITIhJSkrLi4uFx8zODMtNygtLisBCgoKDg0OGxAQGi0mHyUvLS0vLS0tLSsrLS0tLS0tLS0tLS0tLS0tKy0tLS0wLS0tLS0tLS0tLS0tLS0tLS0tLf/AABEIAMwA9wMBEQACEQEDEQH/xAAcAAABBQEBAQAAAAAAAAAAAAAAAQIEBQYDBwj/xABAEAABAwIEAwUHAgUCBAcAAAABAAIRAyEEEjFBBQZREyJhcYEHMkKRobHwFMEjQ1Ji0eHxcqKy0hUWJESCg5L/xAAbAQEAAwEBAQEAAAAAAAAAAAAAAQMEAgUGB//EADIRAAICAQMCAwYGAwEBAQAAAAABAhEDBCExEkEiUWEFE3GBkfAUMqGxwdEjQuHxUjP/2gAMAwEAAhEDEQA/APXiuQIgBACAEAIAQAgBAZ3mjm7D4LuvMvsculjuDpItbxXLfZFkYWrZ5VzR7Rq+IYabB2YIIdldOYfKylRb5DklwYyniyDJuumjlTo2XKftBxWHIY93aU7Ah+1xcP1mPRcONcFikp7SPcsHX7RgfET622KJ2iuUadHcKTkAFIFUEiqQKhAIAQDghAqAEAISCAEAIBUAoKAEBHKARACAEAIAQAgBAMr1Q1rnmYaCTAkwOgChkpW6PAfaRzGMTXysByMkAuMuPWYtEz4+KQV7lmR9K6TEAqwoCEB3wxIcFDJTpn0T7OI/QU4MgiRaNQMw6WdmHoqoKrRfld0zULspBAPCEggFQg5OxNMOyF7Q7+kuAd8tVz1R4s66JVdHVdHIoKAJQDggBACAEAIAQCoAlAR0AIAQAgBACAEAICr5koPqYd1JjiwvtmaYdGsAwYJiPpuuZFmPk+d+YuHGnVe0ZnBrozunvEamSOsqYStE5YUyjAurCg6NYTYAnyuoJSb4NRy9yxUqjM4DSwJj1PisuXUxi6Rvw6N9PVM9c5AwlTDsdhnPDmANfTiPiJ7UTqYfPzCY8vVKmV5sajFUbBaDKCAUFAOCEmb5t42aUUGODHOGZ9QwMjJgXJABMH/BWbPka8KNOnxKXiZkm8Rp59aj4vOQVGmNwLGfISsdOzb22LbDc05KzGNOam5szMARa4dGUXGsH97o5JRKpYFJepuKFUOaHDdbYy6lZ58o9Lo6Lo5HIBZQAgBACAEAIBUBHQAgBACAEAIAQAgBAY/n7gQr4cspsl3wAAe+THp5+HSVW9naL8btNM8XrcrYlgqEsINLvPzDK3JaDmdANzAAuu/eI4eJpWWvK3Cy17nmC1oJtJkH4h1H231WTU5bjSN2kxOEupmo4Rim1czGSw6TpBNhJHj0KxyxuDVm3rU1aLnCVDRospueHOZmaXaSOzc420F2C3gqNU+tbeZRKNKyxwnG64IiSDFnAuub67WIVWPUanFw2167md44SNPgMa2oOjhqP3HgvY0mrjnj5SXKMmXE4P0JS2FQ5qA8l5k4q+viarqYyOjIDIcYZIN9pjQLz8k05Wz18eJwj0lRharwA1z3sEF5LXOa5wDiCA/XRs2tc2sEdcodL4ZcYSl/EdUJJLu81xvBFnMPUQT4e90vXKWx0kejctT+naYgG48v8bDwAWzTp9G552p/OWwWgzggFQCoAQAgBACAEBwQAgBACAEAIBEAIAQCFo1UE2Zrm7KQGEADLJOUPm5GUt1I3jxXj+0szU4wXx8vga9PG4ts83weDNDEB1Fpcx5y5WEvyl39LTcjSxvEjxXayPNDof5vXv8Af9MlXil1Lg21PgjW3qOhx+Bpgf8AyMXUx0+/TKSUn2sunr3Vxi68yTVZA/h5WuPxEdo4dcpcbarf+GcMdxVyPPjqYyyXkTa+JCwuLxge0Gq1onKA4AzGlgN9hKz4M1urret/PmjNPFq8mRzhSW7S58N1ZeHG1DGV8O6kZrbjwWnJGUl4Gk/hZtxKt5q18aJ+A4jLQauVpmJEwbkb6aKMLk43OivM4Rl4br1Mpzbz7UwznUaeHc2oCMrqsEPbIGam1pIcDtfe42V6prd0WxhFLqacl6fd/p8yqw9SKVOo+kc7y7OBlLm5nl0uAuNROWYnQryZxi5OmemnJ79LXp+hIr4SiDoAdfHruuKJTbG4XBVHPpUYAa85R8JySQXA+AzQD0XWOLk0iZNKMpLsentAAgaCw8l6p4b3FUkChAEoBQUAqAEAIAQAgOCgApAIAQCIAQAgBACACgMzzTTmo0yfd021heB7TVZr9DdpvyHDgXDG02nEOH8R47vgw7+Z69I6lej7NwVBTl34+/UzarJv0o7VADci+/5+ar0lCKdpGJyb5Zwc7Un86rs5fqFRgcLgEggjzGn7/NZ8+BZI7bPZ/NeZfhzPG7XHHyY+ixr25DUkkmY7vxGBbSNPRVuClHpk78zRhyS/Ou33uTcA4Uz2bHAtuHNJmCL92R+eioU1jTjj3Sva/wBvQnMpTmpT2v8AX/p0xOBbXgVWgwZpPgFzHERIMWUrJHIqfcjFLJinfYzNXBvw7wyo6Ggk55yy25DgfhgxPyWScHCdM9nHkjmhceSurvoPqNquawtYJBPeidYJH+q6hGbl0x7nORwx43Ke1eZneNcyufXZLiGNdmDQcsACAJG95+a9z3ePAkkrfc+e02XUanI5qajV9N8b+fna+J6nyhzGMVTALpfEg6FwBgyP6h4a6qucEvFHg1Ti97VNcq7W/DT7p9vmuxpAVWVCoAQAgHAoBUAIAQAgOCAEAiACoJAFACkgEAIAlAMqvgF3QE/ILicumLl5HSVujMFtXEVBmgCY6Et1OXoPuvnYqerzR6+/6I3OsUHRYYx+w8hH2/Oi+qiklseRJ2yrfWg3v6LuivqIdWsBAi9psfNZc+aUE1CPU/L/AL/HJbjxqVOTpHM1y6xJEdDEdfWxXhZvaeo3VJb/AD+B6MNHjrm9iuZw1xq5mkZQQ6Se9O/mbLn8fHo8d9TI0OLPpMsowp4pefKf8+pdYKRM9YnSPLzCvxTj0eFGLP715n752/ThL0NNQ0HkLLqEmpGylRU8/UHu4fVqUzFSj3xYXDSC9pkaESfQL1XGM43NFeOc1KsbPIOF1n1axGIqP71mnISB5AQGj8JT36wK8aXqWZPZ+XU//v1Ly8vn2LvFez2o9rqtOp2ro92MhgTIbfXSx1vdIatZHbRTLRyxRqDXwa/kquFVq+FeHscQLiIu1wu2fUfdbem4XHdFuhye8z+6yKmtmvR+Xp/6e64riNOjQ/UVz2bQ0OdNy0mO7A1dJiBusj23OYYpZJ9EN2YCv7Vj3hTwon4S+ppYe81ovvo5VvIepH2XDbqn8aX/AH+CDT9qONiDSw5dNiG1AI6Ze0v81ysr7l69ladvmX1X9G85Y5gdiKZdWpGi8HQ5srgRq0kedlYskWebrNIsMqhLqX6r4l8yo06EHyK6TTMLi1yPUkCoAQAgI8qAKpAigkRAgQCygElSQEqCRJUgbUAII6gj5rmUeqLT7kp07KjA0nNdUzD3YDfJ1/2HzWD2fp+jJJtbrb6+RfqskXBdI3EL2Eecyrq/t+6llZFqPEi+y5ZJV1sWA8spy90EmI7ouR5+XWOq8L2jp8XWslpXz9/uenpXm6VHpdPZSfC+JNwYDWBvQfMk39ZMrwcsnKbkz0cWJYoKC7Fjh2AuF9Te/wBvn9Vq02oahT7cGTU6Xrmpr5mhw7tFv0805Kzia2E5loF+CxFP+qjUb6lpC9rM2o36r9zPgrrR8+cOd2dVlQz3XB0XmNDMeCnJFSgz0oYumSvnyPUuE8SDu/TeCJA3F4mL7xsvKUZR3LckOYtEHnPg4eP1dNve/nNEmQf5gHXr8+q9DTamMNpHeldS6X8n/BUcycw4nFUKNCo33Hm4BmqcoFN0bES8ERc3SeWE3UWaNPpFhySnVJ7fy/gZTsH9r2QaS4xDY70k6QuH+WyZ+HK43tVm34Lw0YKka72sqVnRlA7wpg/3aE7kjwhUykrM+XI5rpjsv3OmB5kqPqQ4mFDTW5m6Ua3B4kwHCZG/4VMZPkqlFcGhwPEM7srhfYjQ2Hj4+Gi0QzdTpmbJipWixCvKAQAgI5UEghAKQIhIKAc6tYN1XE8ii6Z1GDkPXZyCAQlCRpKEEeu+xG4AP1P+F1Dk5yLaysrOV6RmbKnFPsQDJ8tBM/OASsupzTi1DErk/ovj/Rbixxl4pPb9yl4u+rTHdcTcBoDAYmCS65tNvkkp+7ik5bsmGKWRycEnSunf6Vu2QOH8KDTnee8SCAO7lNj18fpC8bX5nGox73Z7Wk1OaeKsiSf8Vw+dy8w9SRtpdeLOO5eTOGDM6T1npvAH1+i0YYXsjrUS6ImjoLXij4qPOk9iwrtJaRtBB819Ilapnnp07R89Yat2t6sW1aPdkHw2XWLHijJppI26j8VmwRljcpu902uP0NfwSoHMdTGXZ4uA8HQFom4Bj8K87Pp3gdp2v1PQx6uedf5MbhJbO+PkaAPe0NLrOLQSAZFwDbwWeap7ERp7Ge7enTruqMp5S2A0aNbeXlvQGR9dlbPUTnGKl2+9zrT6DHjlKUP9uV2+NfuNLxWqurEDtWlzAQMpNNwY9k+UkT0Krk3VGtwUKryLPHsJwv8ADIOVsWvoIKleZj4ZmeBYKo6pcO9BP0O3krptdilWuTc0aNQQA4j0VdHNo0HCqLu1FzDW3E2zGf8ARXY43JFGWSUC/WsxggBAR0AIAQCISZ7jfOnD8K406uJYHgwWNDqz2nXvNYDl9YXM+qvDyTGr3KNvO2BxLg2nX7xmz2vpk3tciPqvJ1WDNy0b8MocItmYys1h7MgmO6HSWzFp8J6LPg1U8T52LJ4YSe5w4dzzQc408Q00ajSWk++yQYNxcfKPFexDOmtzPk0UlvHc01Gux7Q5jmuadHNIcD6hXp3wZGmnTG16zWNLnuDWjVziGtA8SbBAV+F4rh689jWp1QDB7N7akGNDlNl1DZnE1sVWFxrnV30XMAy5ogmbH9wVEczc+lnnY8zlkcGuDljmawdhafPQ/m6p1cZpSeJ1J9K8u7/s9DC47Ka23I1bKRc6mBczBG5O9vqrYRWbEveR+TOJv3c7g/oQqtNodnabR1nyjrosPtLTucE4dnx/X9I06HOoyal37/2Potkb7g/n5qvJhos2R7Lb1+7PQnqccFuy54a0TmFp/P8ACz41tTLMk7Rd0evqtmJpNMyy8iXjZNJzRq5rgPOF9FfhswR/MebVeBUXgjs2CdxLXf8A6HeVPvZ+ZtUYpUlsTeE8KpUGns2hoMyZLnOcdi913Qqs0m4uyzEkpbFZX4oR3CZy6bxvHlr81kVtbnpdC5Ew2Ip1qbnl7GPa7I1rpJc6M5kNuGlrSAdyYVsca5kRHI4ypJ13Mrg+LGnULiCQ8yYOUg9RtEGI+yscFJGjNs1Xc23BeMYNoL/1DQHXLHEgz/wnfy1XEYtbMx5ccpcIsqHF8IWmrTqsyAwbEQf7gRbzKOkUvBkbqjjgeZG1sazCU2tLXlzTUDo+BxBZHlqrIQ6jRPRe7wPLJ7revn3PQsNRDGhoJMbnUrTGPSqPCnLqdnZdHIIBUBHlACARCTEe1jmSphMI2nRdlq1yWB4MOYxoGdzTs67RO2YnUKSGeBO1XRyOo1XNcC0wQoavkmMnF2j0/gWMqhrC1ztjlJlpkXBHQrx88VbTPoIx6oJs0mP4HhsX/GBc1xgF7DBt/U1wIJHlMR4KnHllBUyjqlHYosZwLFYQ9rQqOcBqaZLH26tBh4/IWmOVXXBPXGaqSMtzpjsVi4q1Kpe1oB7MQGNgQXtaLTuSb3MWst2LNezMWp0nSuqHBb+yTA1G1HYp0hjhkbtmvJd5DQeqtb3Rkin0v1NxxOu2li8+xDZjrEH6Qs+Vr3lo8jLL3efq8yxx2V7cwAOk9InzG0rQunJHxG+MnzEo6uHLspJcANQIIMm0n1PzXWNXFeRxk/MJSoAAANA3iwvbprurVFJHOyew7E0gYa73S4SJyySCIJHXouZRtb8E9EZqmXfD8I1oAZMAWn56nZebm9nRnPqi6vsbcWd44KNcF3SpC35PSVZk00HSXK+9xHI92xj71J/pbA9SCf8ApCvjFrZnC3k2UuL4U4PJa3M03FpibxHguHHc0qe252pcKccmYQ2TPUCJBM6LieJypdiyGVRTfcbzdwKnXwxAhjqTS6m7QANElp/tIHzgqycF0/A5wZZKfxPKsLhhnzVjkyk73z/CDHje1+6scp9o7nsJNLrl2K7G4YmSGkREgjLEqyLrZlzayrYiNaumTCD7nVs6TY6+PmuS+MexP4TiTSrU6rXZCx7TmjNlANyWj3hE230VmPZl8sanjcGrtNUfQwK0HxA4FAKgBARkJBABQHmHty4c51HD4kAltJz2O8O1yZSegmnE9XAbrpEM8acpOTtgqQc8BxgSuZOlsd44qUkmeh8PL47jdYA2AGkz4CT6Ly5pXufQW+mkbngdBzKRzbuJHXLaPssc3uZ8sk5E2poovYqRheJ8DqfqXNp0y4VJLDMNa73i1xi28enit+B9cS15aS9OfgbPhuEyU2AgAhrZA0Bi4Hgty4PMk93QcV4d2okaxpp6g9VXkx9W6MGp03vFaI+Co1m0sjwABZp3IJPvD9/FdqE3jceDnSKUGlkWyHGn8JP+xHgVpxxcYKLd0jubTk2RHG8T+3hF/X5K2imyXTExAMGxN/3Sib8i7wTNyPTbzXEi2Nk577eOy4LFucmKpu2XRjSo70lIOhUkCPEiCoZ0tjx7mTh7qGJf4Rkmb0zoQetoPrssMo9L6Xsj28OTqgpcvgigl2Z8gy2YG7ovZxvPTfqqVs0jZHwrZ7FVVoMk95ouRBMeIM6QRutcWmXRyQ/2IjYkxcLmWxOJxk248F7yhgG18bQouEtc4lw6tY0vIPnlj1VuLk61eV4tPOa5rb57HvCuPjBUAqAVARkJBAIUByxFBlRjqb2hzHgtc1wzNc0iCCDqEB5vxv2Q4d5zYau6jPwPb27R4NMhw9S5ROfSrJUbZkMTyaMLXLKlXOGxdreykxJEHNO3z9Flercl4Ub8GiTSlKRt+WsA4jNUbAtlB1PiV5mXL4qia5ypUjTEqtFByqFdA68PpBzSSN16Wg3g/iZdT+ZEl1ALcZ7GCiQoomxezKJtEOKZwqYQahoP/KrFMpliODMLBk03ekO+y7U/UreP0JtDDf2n1EI5krH6ExtM+X1K4cyxYwc1Vt2WJJCtCgkkALogVAZvmbnDD4SWSH1B8M2af7up8B9FVLJTqKtmnFg6l1TdI864vxPEV6naVSDaWhlg3NsNz03WWUurk9TFiUU1FHLBu7wtc9A4T4gCDqB10Vc7ZoxqMbXL+/vkmcY4W7EAVKLDUfHfDGElw1DoAuY6X1XWFvg7hJRbjk2XqZl1E0zlcC07hwLSPMFXtPua8OOl4eD0v2TcHs/GOGs06XlYvcPOwnwcr4Ko7nk+2NRxhXxf8L79D0ddngChAAQCoCMVBIISCChJQga/RV5fyM7hyUnE2nUeErxM+z2PQxcbkZjrSPP/ACqLLK33GYnEWLW6zHlYEnyuum9qQUa3ZzrYj5fddOd8EKNCYfjLKVTsnaOAM9CZFxuLL2NDD/G36mHUvxJFz2gN5ELWUCDEN6qLJof24UE0PDwgHMcgOoKECkoBgQDmoDrK6IGVw5zHNY7K4tcGu1yuIIB9DdGrRMWk02fPXGHntXMcZe1xa6+YB4JDhO9wbrrT6elci/Wa1SdQ4GYPGvzspuMtzAdCLxYqNRp405JEaTV5OpRbu/tGkpNezM2MzGuuCQHQ6AC0+um68p1NWe4vDTXJdcMqltQFrofEsdaWk3uDsYu0633C5U+l+EmUVOPi44r7+0eocOrmpSZUcAHOaJGsHeD0mV6kJOUU2fPZY9E3FEldFQIBQgFQChARFB0gQAgEQCIQQMbhSRZeXn0su25sx5UVjGZRB1+yxLG1yaXKzD4/mao6q4sY0M0A3ME94kaz08lp/DRaNEYUjlR5idPfaNLRe/roo/Cq1uQ062RwPFmFxe7MSfAADpF162PLjxRUYpnny0mXJLqk0iHxHHYmpVYMNinUxGUtzGC4SQclxvHopnqI80yI6LJx1I4cqc8Yr9QyjWcKzHvDJyhr2lxDQ5pAEi8wRMdF3KKoywk26PWaDN1Wi1khSQdmWUnJ1BQA5yEoqeN1Q5vZtcWukGWmI8D1kHTxWbUzpV3Nmkj4uppVwTuDV3Opy4yQSJ66fW6s083KG5TqoKOTYnZleZzO+0HilTDcPq1KRh5ysDt253BpI8YJjxIXcOTiTpHh1FmUCdSCfqtkFXJmk7L/AAnDqR96JHxG8uibDSF5Go1U5S24Pf0+hxQirVssMNWLnlpYABYPJInY6beaxtUlv8japvqdKvXzO9bGmmacMz03Ed5rocCJdmYZy6A6EC3kuoYrT3pnGTPTTq0/v5nq3LPFaNbDU3seDoxwMsLampYWugg3kdQQRIIK3Y1UEjxc++RtFwrCkEA5AKhAISRVBIiEiIAKBgpIEQELHYBlWzhLXAteJLZBB3BBWaeBPIpfUvhlcYlW3kvh4/kz51Kn/crfdRJ/FZX3On/lXAD/ANsz1zH7lT7uPkR+Iy//AERcVyXgX/ysv/ASPvKdEaJjqMid2QK3s+wTmhh7XzFQsJ8DlgQkYKLGTPOart6D+E8iYHDPFSlSJeD773GoW2+GbNPiBuum7Ko+E0Iw65JscKKkWdBTQgdkQFdxjHCjSdU30aDu7b0Gp8l3jinLxOl3ZxllJRfQrfZIwmE4q9wyGk9zy5xbU2c57ibnzPiqNRgjl1HgkqfrwbNLlng015IPqXauX/31PSMNQaxoa3Qes9Su4RUVS4KMk5TlcuTquzgyftBxFN2H/TODjmLXkjQBjw6582/llXPN0ccmjT6ZZbcuDCYh1N8hrW5Y0a1ptrm0M+fgs3vMt22/qz0o48PT0qK+iFrYUmkeycJ2MTEkA22jfyVSl4/Edzi1Co8kHj2MAAh92jT7q3Bj33RTqMnTHZ7mUq4txcXEmJnpB0nz+63KKSPHlkbdljwTmCvQc7K7OyoAKjHXa8NuMwF2kXhzSCDBBsjSCm7PauGcz1X8Ibib1KzX0qcNILqrjUpQO78ZY8ZgBrmsq23RYorr9DW8KqVHUWGpGfKMxGhdF48POF0uNziddWxMUnAqAEBEUHQIBCgBCAUgRACAEA1wQHGtVa0S5zWjq4ho+qKLfAckuRxCUSc3LkkquYOYMNgqYqYh+UOMNABc5x1OVo6ddFNA6cG43QxNNtai7Mx0wYLTIMEEG4IKE1tZayhByxMlpDTlOxjN9CQjutjqNJ7o8747izmd2tTMGktIc5pcHAxAYzQdYlZHps85VT+/0PShqtNjhfUvl92QK2OAIFO7dn97K4jVo0kDQquWnlD863LoaiGTeD2LfAc5ZGGkzDBj7mS976ewmD3vSfVWLIoLwopnppZZ3KV7ehHrc/YhxAYyk3d3de8kD3spzD7LuWaVWcw0cW6dlVj8eKtNxcS7Me+LgOBHU+X1+eZuXVb5NcccWunsVNSiDYWvA20P0Pl/v0m+WWKqpcjsNXqUzJBjQxHofFs7hS0mtjhydpSXp8/5IvHaAcySwiT3XRIzQC5k9ROiuwPyMWsSrpa3MsKQiRI66O+msLWeXQlPMxwcNj5hHuFadmx9nlVr8RTZVxlLDtpEupsrZi1732cBDmgEgwTnBIAFwSuJIshM+gMEwim0EsMACabezZA0ytkwIi0lEcSe5ICkgEAICKoJBAJCARAIpAqAIQBCAIUgxPO+Bq1cQxjahpt7MuzABzrOghuYEAkuEmDoBuu56p4MNw5bK4aOOoz/AOThL9SiwvHKuAqNY6p2lMiSyIBGYiWXOUwNrSDZasMo6vF1SVSM2fFPQ5VCL6ovevJG+4dxGliKYqUnS0+EEEbEbLJPHKDqRrx5I5FcTy/2hYT9VjnZ6hbToZKbQIMy3tKsCZa8lzRMEQB5KzBheR+hTqc6xL18irwFVwb2NAPayS7IwuPQZnRcuMD5Lclhx80viYn77Jxb+FnbC8cq07Cq9pB0D3Ni8XvcqxrHJbpFVZYvZs1uB56Aw9Q1SDVYBki3aE2ExuNSRssmTTJSTjwbcWqk4tSW5h8JSdXqBoBc5xAA3JJW6LT3fBhknFKMeWex4fluh+kZhajQ4NHvCxDzdzmna5P7rxs8veycme1pk8MUk+DEca5edhC97i51O2SpAIiLNeNnSSJ3gRuF5+WDUuNj2tNn61s9/IzpwtIll3DuAEyLOIzXb4grjrdPY09DTT+RLoCjMQYdAklvpIC4cnV9yXjd0/iSaHCszolsRBhwcSNpE3sRfXXwXKk5LkmTjHxJb/D9y54bwZjYzvBgTGhIHn91KpporyZZX4UaPCcM/UU8hpAUnwSXNbpaS1hHvGNTprJhX4ozl8PMxZpwg93b8v7ZkubvZJmcKmAIEk56dV5gWsWOjrqD112W5HmOmymPsrqMLadas01X0cRVDaclrRRpty5iQJ/iVKYttN0slRR25V5OqOdmFd1IVAwRbK9tWkH0HOFwabx2jJLTD22zXC4u0W0ou0ep8rcOdQpmnBEQCCHDQWcHSW1J1ziCdwCICKo5ySTL1dFIISCEEVQdApAKAIUAQpAQgFQCIBVJBA4tghVYQAMwByk+Oo8jA+QVeaHVBxLsE1CakzD8e4FWxDCRTJ7MSHgQ+QO81rCO8DAsP969FPLCfh4fNmnXQ088fie63Vbnn+C4pWw9XMxzmPFiQb+IdOo8Day9yTX5Zbnz0Y/7Q2Y+vj62Lrhrnl1R7gATt6bAC8DoqsmWOODa4RbjwSyTVvd7GmwPBmsIY1zso1MlpLoPeJaRcRYaDxXzmXUyyyuX/h9Tp8MdPCo/+lVzjwohoxLTMxTqGIl3wOI6kgA+YXoaHUdS939P6PL9oYFGXvF8zN8P735+ePyHVephXUeTmfSehezujSZXz1D38p7MefvHzgGPXwUazKopYlz3LdFo8k4vU14Vsv5fw7Gsr884BmJGEdWioSG2a4sa46Nc8CAftvC882OlsaB77EH1B/woBT1eXcI92Y0ht3QSGCNIZoFV7mN2X/iMlV/G/wBTo3lrBadgz6j7FT7qFVQ/F5k/zEn/AMCw2UNFJrQDIyd2/iBZ3rKh4INcBavMnfV9SVh+F0W/BJ6u7x9ZUxwwTujiWoyS7lgFaUCoCLVweao5ztDS7MQYIzOcanlIyfJRR0nSG0eFUgzIQXCSRmN2zU7UAERADgCOkBKHW+SepOAQAhIIQRUOgQAgBACAVAIgFAQApIGFCREBg+buQGVQ6thu685nOpmS15JLjl6GdtPJbMeoTXTP6/2ZMmBxfVD6f0eccNqswld1WsCCxrwxujs9mlsH4od91m10JPwR7/sa9DOK/wAku1r59zrged2UpaMOYJJJNQudJP8AdPU7rDLSOW9/obVrUv8AV/UuKeKo4jAV6DXuDg5hh7+0c0mo0tkm+Wbbwoxp48qb/o7y1mxuKe/6+dEXhvAqdNpqVX3NwG6DynX86L6JKOFOUj5qEcusyLDhX35vyRIbii13aNMEHuxEiAI8LWC8XJPrk5PufouHSQx4I4F+VKvv9zON5acWF8vqPLsoa2z31HVC2TUhzWWl3e7xg6SCe1NPg+VzaaWGbjLn9z6AJJ11XJwdGNQizs1qk5OgCkDghB0CWBUABAOCAVCAQkEIBARUOgQBCAEAqAEABAKhA1CRCpAhQBCA8U9tlL/1rHAfyGGf/sqg/YKSHwecKTksuCYZ9StSaz3nVGNB/uc4QPzouZcHeP8AMn6nr+D5FfBdWrXg5QwFwaYgEl2oFrb9VW1KW8nZ7UfaOHCunBjpd+Ff0/kxlXD1A8sebtJa7aMpgqmme/GUXFSXc1HIfCqVaqcQ5ubsHA0zAgVXNIcQYkw0MMdSCrMb5PC9spdUH3p/T7s9FaxWHi2dAEIse1SQPCAe0IQOQCoAQDggFQgEAIAQEVDoEAIBUABAKhAIAQCISNUgEAIDC+1Tlapi6LK+HaXVqViwa1KRuWjq4G4G/eGsKQeFPowSDIi0EFpB3BB0Kk4N17KOGCrj2Pe4NFEF7WGQXvggRaDE5jefd2mOWdxTPcyxQTZlOYOR24qsKra5pAx2jBTDw+PiaZBa4i18wsLazzKCZtwe0c2GPSqa9TQ8P4bToU20qTYa0QB9yepJuSpSSVIy5csssnObtslhiFYuVSBQ1APDUIHAISOQgEA5CAQCoAQAgBARVJ0CAVAEIQLCgAgBSAQCQgCEAkISCAC3YoDDcZ9mWErVnVm52F8lzWvytk6kDIYPkQPA7xv2OrT5NTwrg9LDhrabQAAQYEDUZBHRozAeB1OqhKg5WWKk5FAUgEIFUAEAIBzUA5ACAUIByEAgBACAEAICNCk6CEICEAqAVACAEAiAEAIAQCQgFQAgFQAgBACEggBAKAoogcgFQAEoChAOQgEAKQKgCFABARoUkggBAKgBACAEAIAQAgBACAEAIAQAgBAKgCEAsIBQEAqgAgBSBUAqggVTZIIQKEAsKAKgIqkkEAiAVACAEAIAQAgBACAEAIAKAEAIBQgAIBQgFQAgFQAgAIAQDkYFRgFIFC5IFQCoD//Z"/>
          <p:cNvSpPr>
            <a:spLocks noChangeAspect="1" noChangeArrowheads="1"/>
          </p:cNvSpPr>
          <p:nvPr/>
        </p:nvSpPr>
        <p:spPr bwMode="auto">
          <a:xfrm>
            <a:off x="155575" y="-928688"/>
            <a:ext cx="2352675" cy="19431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8" name="47 Anillo"/>
          <p:cNvSpPr/>
          <p:nvPr/>
        </p:nvSpPr>
        <p:spPr>
          <a:xfrm>
            <a:off x="1428728" y="4000504"/>
            <a:ext cx="2071670" cy="2000240"/>
          </a:xfrm>
          <a:prstGeom prst="donut">
            <a:avLst>
              <a:gd name="adj" fmla="val 10505"/>
            </a:avLst>
          </a:prstGeom>
          <a:blipFill>
            <a:blip r:embed="rId6" cstate="print"/>
            <a:stretch>
              <a:fillRect/>
            </a:stretch>
          </a:blipFill>
          <a:ln cmpd="tri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>
            <a:off x="4572000" y="3429000"/>
            <a:ext cx="2000232" cy="2000264"/>
          </a:xfrm>
          <a:prstGeom prst="donut">
            <a:avLst>
              <a:gd name="adj" fmla="val 13778"/>
            </a:avLst>
          </a:prstGeom>
          <a:blipFill>
            <a:blip r:embed="rId6" cstate="print"/>
            <a:stretch>
              <a:fillRect/>
            </a:stretch>
          </a:blipFill>
          <a:ln cmpd="tri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5715008" y="4000504"/>
            <a:ext cx="2071670" cy="2000264"/>
          </a:xfrm>
          <a:prstGeom prst="donut">
            <a:avLst>
              <a:gd name="adj" fmla="val 13013"/>
            </a:avLst>
          </a:prstGeom>
          <a:blipFill>
            <a:blip r:embed="rId6" cstate="print"/>
            <a:stretch>
              <a:fillRect/>
            </a:stretch>
          </a:blipFill>
          <a:ln cmpd="tri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2483768" y="1412776"/>
            <a:ext cx="2071670" cy="2000240"/>
          </a:xfrm>
          <a:prstGeom prst="donut">
            <a:avLst>
              <a:gd name="adj" fmla="val 11864"/>
            </a:avLst>
          </a:prstGeom>
          <a:blipFill>
            <a:blip r:embed="rId6" cstate="print"/>
            <a:stretch>
              <a:fillRect/>
            </a:stretch>
          </a:blipFill>
          <a:ln cmpd="tri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Anillo"/>
          <p:cNvSpPr/>
          <p:nvPr/>
        </p:nvSpPr>
        <p:spPr>
          <a:xfrm>
            <a:off x="4572000" y="1428736"/>
            <a:ext cx="2000264" cy="2000240"/>
          </a:xfrm>
          <a:prstGeom prst="donut">
            <a:avLst>
              <a:gd name="adj" fmla="val 12367"/>
            </a:avLst>
          </a:prstGeom>
          <a:blipFill>
            <a:blip r:embed="rId6" cstate="print"/>
            <a:stretch>
              <a:fillRect/>
            </a:stretch>
          </a:blipFill>
          <a:ln cmpd="tri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Anillo"/>
          <p:cNvSpPr/>
          <p:nvPr/>
        </p:nvSpPr>
        <p:spPr>
          <a:xfrm>
            <a:off x="1428728" y="928670"/>
            <a:ext cx="2071670" cy="2000240"/>
          </a:xfrm>
          <a:prstGeom prst="donut">
            <a:avLst>
              <a:gd name="adj" fmla="val 11154"/>
            </a:avLst>
          </a:prstGeom>
          <a:blipFill>
            <a:blip r:embed="rId6" cstate="print"/>
            <a:stretch>
              <a:fillRect/>
            </a:stretch>
          </a:blipFill>
          <a:ln cmpd="tri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Anillo"/>
          <p:cNvSpPr/>
          <p:nvPr/>
        </p:nvSpPr>
        <p:spPr>
          <a:xfrm>
            <a:off x="2500298" y="3429000"/>
            <a:ext cx="2071670" cy="2000240"/>
          </a:xfrm>
          <a:prstGeom prst="donut">
            <a:avLst>
              <a:gd name="adj" fmla="val 13065"/>
            </a:avLst>
          </a:prstGeom>
          <a:blipFill>
            <a:blip r:embed="rId6" cstate="print"/>
            <a:stretch>
              <a:fillRect/>
            </a:stretch>
          </a:blipFill>
          <a:ln cmpd="tri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Anillo"/>
          <p:cNvSpPr/>
          <p:nvPr/>
        </p:nvSpPr>
        <p:spPr>
          <a:xfrm>
            <a:off x="6786578" y="214290"/>
            <a:ext cx="2071670" cy="2000240"/>
          </a:xfrm>
          <a:prstGeom prst="donut">
            <a:avLst>
              <a:gd name="adj" fmla="val 11818"/>
            </a:avLst>
          </a:prstGeom>
          <a:blipFill>
            <a:blip r:embed="rId6" cstate="print"/>
            <a:stretch>
              <a:fillRect/>
            </a:stretch>
          </a:blipFill>
          <a:ln cmpd="tri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Anillo"/>
          <p:cNvSpPr/>
          <p:nvPr/>
        </p:nvSpPr>
        <p:spPr>
          <a:xfrm>
            <a:off x="357158" y="4572008"/>
            <a:ext cx="2071670" cy="2000240"/>
          </a:xfrm>
          <a:prstGeom prst="donut">
            <a:avLst>
              <a:gd name="adj" fmla="val 12635"/>
            </a:avLst>
          </a:prstGeom>
          <a:blipFill>
            <a:blip r:embed="rId6" cstate="print"/>
            <a:stretch>
              <a:fillRect/>
            </a:stretch>
          </a:blipFill>
          <a:ln cmpd="tri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Anillo"/>
          <p:cNvSpPr/>
          <p:nvPr/>
        </p:nvSpPr>
        <p:spPr>
          <a:xfrm>
            <a:off x="6715140" y="4643446"/>
            <a:ext cx="2071670" cy="2000264"/>
          </a:xfrm>
          <a:prstGeom prst="donut">
            <a:avLst>
              <a:gd name="adj" fmla="val 11988"/>
            </a:avLst>
          </a:prstGeom>
          <a:blipFill>
            <a:blip r:embed="rId6" cstate="print"/>
            <a:stretch>
              <a:fillRect/>
            </a:stretch>
          </a:blipFill>
          <a:ln cmpd="tri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Anillo"/>
          <p:cNvSpPr/>
          <p:nvPr/>
        </p:nvSpPr>
        <p:spPr>
          <a:xfrm>
            <a:off x="428596" y="285728"/>
            <a:ext cx="2071670" cy="2000240"/>
          </a:xfrm>
          <a:prstGeom prst="donut">
            <a:avLst>
              <a:gd name="adj" fmla="val 11774"/>
            </a:avLst>
          </a:prstGeom>
          <a:blipFill>
            <a:blip r:embed="rId6" cstate="print"/>
            <a:stretch>
              <a:fillRect/>
            </a:stretch>
          </a:blipFill>
          <a:ln cmpd="tri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Anillo"/>
          <p:cNvSpPr/>
          <p:nvPr/>
        </p:nvSpPr>
        <p:spPr>
          <a:xfrm>
            <a:off x="5715008" y="928670"/>
            <a:ext cx="2071670" cy="2000240"/>
          </a:xfrm>
          <a:prstGeom prst="donut">
            <a:avLst>
              <a:gd name="adj" fmla="val 11818"/>
            </a:avLst>
          </a:prstGeom>
          <a:blipFill>
            <a:blip r:embed="rId6" cstate="print"/>
            <a:stretch>
              <a:fillRect/>
            </a:stretch>
          </a:blipFill>
          <a:ln cmpd="tri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7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7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7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7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7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7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7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7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7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7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7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7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7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7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7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7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7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7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7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7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7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7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7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7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7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7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7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7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7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7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7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7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7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7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7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159" dur="7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23" presetClass="exit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7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7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7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7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7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7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2400" decel="10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24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4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4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56" grpId="0" animBg="1"/>
      <p:bldP spid="56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5" grpId="0" animBg="1"/>
      <p:bldP spid="55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59" grpId="2" animBg="1"/>
      <p:bldP spid="60" grpId="0" animBg="1"/>
      <p:bldP spid="60" grpId="1" animBg="1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1470</TotalTime>
  <Words>330</Words>
  <Application>Microsoft Office PowerPoint</Application>
  <PresentationFormat>Presentación en pantalla (4:3)</PresentationFormat>
  <Paragraphs>78</Paragraphs>
  <Slides>19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142</cp:revision>
  <dcterms:created xsi:type="dcterms:W3CDTF">2016-05-28T21:30:48Z</dcterms:created>
  <dcterms:modified xsi:type="dcterms:W3CDTF">2016-06-09T00:56:34Z</dcterms:modified>
</cp:coreProperties>
</file>